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9"/>
  </p:notesMasterIdLst>
  <p:sldIdLst>
    <p:sldId id="337" r:id="rId2"/>
    <p:sldId id="288" r:id="rId3"/>
    <p:sldId id="290" r:id="rId4"/>
    <p:sldId id="344" r:id="rId5"/>
    <p:sldId id="327" r:id="rId6"/>
    <p:sldId id="338" r:id="rId7"/>
    <p:sldId id="328" r:id="rId8"/>
    <p:sldId id="329" r:id="rId9"/>
    <p:sldId id="343" r:id="rId10"/>
    <p:sldId id="331" r:id="rId11"/>
    <p:sldId id="339" r:id="rId12"/>
    <p:sldId id="340" r:id="rId13"/>
    <p:sldId id="341" r:id="rId14"/>
    <p:sldId id="330" r:id="rId15"/>
    <p:sldId id="342" r:id="rId16"/>
    <p:sldId id="345" r:id="rId17"/>
    <p:sldId id="266" r:id="rId1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333300"/>
    <a:srgbClr val="996633"/>
    <a:srgbClr val="996600"/>
    <a:srgbClr val="000099"/>
    <a:srgbClr val="CC6600"/>
    <a:srgbClr val="CC9900"/>
    <a:srgbClr val="000066"/>
    <a:srgbClr val="0000FF"/>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9" autoAdjust="0"/>
    <p:restoredTop sz="96925" autoAdjust="0"/>
  </p:normalViewPr>
  <p:slideViewPr>
    <p:cSldViewPr snapToGrid="0">
      <p:cViewPr varScale="1">
        <p:scale>
          <a:sx n="76" d="100"/>
          <a:sy n="76" d="100"/>
        </p:scale>
        <p:origin x="114" y="108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02" d="100"/>
          <a:sy n="102" d="100"/>
        </p:scale>
        <p:origin x="248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52BE2B-762A-4F7F-A37C-1CDF320A4C8A}" type="doc">
      <dgm:prSet loTypeId="urn:microsoft.com/office/officeart/2008/layout/VerticalCurvedList" loCatId="list" qsTypeId="urn:microsoft.com/office/officeart/2005/8/quickstyle/3d3" qsCatId="3D" csTypeId="urn:microsoft.com/office/officeart/2005/8/colors/accent6_2" csCatId="accent6" phldr="1"/>
      <dgm:spPr/>
      <dgm:t>
        <a:bodyPr/>
        <a:lstStyle/>
        <a:p>
          <a:endParaRPr lang="en-US" altLang="zh-CN"/>
        </a:p>
      </dgm:t>
    </dgm:pt>
    <dgm:pt modelId="{63DAB33F-AA67-42EB-ACD4-DBA3DE101A59}">
      <dgm:prSet phldrT="[Text]"/>
      <dgm:spPr>
        <a:xfrm>
          <a:off x="500483" y="340389"/>
          <a:ext cx="5401238" cy="681132"/>
        </a:xfrm>
        <a:prstGeom prst="rect">
          <a:avLst/>
        </a:prstGeom>
        <a:solidFill>
          <a:srgbClr val="333300"/>
        </a:solidFill>
        <a:ln>
          <a:noFill/>
        </a:ln>
        <a:effectLst>
          <a:outerShdw blurRad="50800" dist="38100" dir="14700000" algn="t"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en-US" altLang="zh-CN" dirty="0">
              <a:solidFill>
                <a:sysClr val="window" lastClr="FFFFFF"/>
              </a:solidFill>
              <a:latin typeface="Calibri"/>
              <a:ea typeface="宋体" panose="02010600030101010101" pitchFamily="2" charset="-122"/>
              <a:cs typeface="+mn-cs"/>
            </a:rPr>
            <a:t>model of consumer buyer behavior</a:t>
          </a: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6CC8BFD3-B3A2-47C8-8610-C970C2CC064F}" type="parTrans" cxnId="{D6D09F1A-97B4-4E8A-A677-9A178C85ED37}">
      <dgm:prSet/>
      <dgm:spPr/>
      <dgm:t>
        <a:bodyPr/>
        <a:lstStyle/>
        <a:p>
          <a:endParaRPr lang="en-US" altLang="zh-CN"/>
        </a:p>
      </dgm:t>
    </dgm:pt>
    <dgm:pt modelId="{1A30AEC2-FBB4-4AA0-B236-3C94FF36373E}" type="sibTrans" cxnId="{D6D09F1A-97B4-4E8A-A677-9A178C85ED37}">
      <dgm:prSet/>
      <dgm:spPr>
        <a:xfrm>
          <a:off x="-5005634" y="-766936"/>
          <a:ext cx="5961409" cy="5961409"/>
        </a:xfrm>
        <a:prstGeom prst="blockArc">
          <a:avLst>
            <a:gd name="adj1" fmla="val 18900000"/>
            <a:gd name="adj2" fmla="val 2700000"/>
            <a:gd name="adj3" fmla="val 362"/>
          </a:avLst>
        </a:prstGeom>
        <a:noFill/>
        <a:ln w="12700" cap="flat" cmpd="sng" algn="ctr">
          <a:solidFill>
            <a:srgbClr val="4D4D4D">
              <a:shade val="60000"/>
              <a:hueOff val="0"/>
              <a:satOff val="0"/>
              <a:lumOff val="0"/>
              <a:alphaOff val="0"/>
            </a:srgbClr>
          </a:solidFill>
          <a:prstDash val="solid"/>
        </a:ln>
        <a:effectLst/>
        <a:scene3d>
          <a:camera prst="orthographicFront">
            <a:rot lat="0" lon="0" rev="0"/>
          </a:camera>
          <a:lightRig rig="contrasting" dir="t">
            <a:rot lat="0" lon="0" rev="1200000"/>
          </a:lightRig>
        </a:scene3d>
        <a:sp3d z="-110000"/>
      </dgm:spPr>
      <dgm:t>
        <a:bodyPr/>
        <a:lstStyle/>
        <a:p>
          <a:endParaRPr lang="en-US" altLang="zh-CN"/>
        </a:p>
      </dgm:t>
    </dgm:pt>
    <dgm:pt modelId="{39109D88-AA6E-4B64-A64A-C4C120CA7751}">
      <dgm:prSet/>
      <dgm:spPr>
        <a:xfrm>
          <a:off x="890992" y="1362264"/>
          <a:ext cx="5010729" cy="681132"/>
        </a:xfrm>
        <a:prstGeom prst="rect">
          <a:avLst/>
        </a:prstGeom>
        <a:solidFill>
          <a:srgbClr val="333300"/>
        </a:solidFill>
        <a:ln>
          <a:noFill/>
        </a:ln>
        <a:effectLst>
          <a:outerShdw blurRad="50800" dist="38100" dir="14700000" algn="t"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en-US" altLang="zh-CN" dirty="0">
              <a:solidFill>
                <a:sysClr val="window" lastClr="FFFFFF"/>
              </a:solidFill>
              <a:latin typeface="Calibri"/>
              <a:ea typeface="宋体" panose="02010600030101010101" pitchFamily="2" charset="-122"/>
              <a:cs typeface="+mn-cs"/>
            </a:rPr>
            <a:t>major factors influencing consumer buyer behavior</a:t>
          </a: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40DC32BC-2EA7-4B87-B0A6-79A1ADD6D9E0}" type="parTrans" cxnId="{12CC6212-8971-4D83-8518-689FC0B3D9B9}">
      <dgm:prSet/>
      <dgm:spPr/>
      <dgm:t>
        <a:bodyPr/>
        <a:lstStyle/>
        <a:p>
          <a:endParaRPr lang="en-US" altLang="zh-CN"/>
        </a:p>
      </dgm:t>
    </dgm:pt>
    <dgm:pt modelId="{91FB6B89-C269-4B92-B7EC-6B6F2268318A}" type="sibTrans" cxnId="{12CC6212-8971-4D83-8518-689FC0B3D9B9}">
      <dgm:prSet/>
      <dgm:spPr/>
      <dgm:t>
        <a:bodyPr/>
        <a:lstStyle/>
        <a:p>
          <a:endParaRPr lang="en-US" altLang="zh-CN"/>
        </a:p>
      </dgm:t>
    </dgm:pt>
    <dgm:pt modelId="{BA6B8451-23C7-4D65-AB08-321BE7D53D70}">
      <dgm:prSet/>
      <dgm:spPr>
        <a:xfrm>
          <a:off x="890992" y="2384140"/>
          <a:ext cx="5010729" cy="681132"/>
        </a:xfrm>
        <a:prstGeom prst="rect">
          <a:avLst/>
        </a:prstGeom>
        <a:solidFill>
          <a:srgbClr val="333300"/>
        </a:solidFill>
        <a:ln>
          <a:noFill/>
        </a:ln>
        <a:effectLst>
          <a:outerShdw blurRad="50800" dist="38100" dir="14700000" algn="t"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en-US" altLang="zh-CN" dirty="0">
              <a:solidFill>
                <a:sysClr val="window" lastClr="FFFFFF"/>
              </a:solidFill>
              <a:latin typeface="Calibri"/>
              <a:ea typeface="宋体" panose="02010600030101010101" pitchFamily="2" charset="-122"/>
              <a:cs typeface="+mn-cs"/>
            </a:rPr>
            <a:t>major types of buying decision behavior and the stages in the buyer decision process</a:t>
          </a: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55F89961-1001-457F-A4D3-45E55179B49A}" type="parTrans" cxnId="{00ACD0A9-9A61-466A-BF3E-077F51CC7874}">
      <dgm:prSet/>
      <dgm:spPr/>
      <dgm:t>
        <a:bodyPr/>
        <a:lstStyle/>
        <a:p>
          <a:endParaRPr lang="en-US" altLang="zh-CN"/>
        </a:p>
      </dgm:t>
    </dgm:pt>
    <dgm:pt modelId="{060EA6C6-2D54-43F9-B041-E3EDE65DE485}" type="sibTrans" cxnId="{00ACD0A9-9A61-466A-BF3E-077F51CC7874}">
      <dgm:prSet/>
      <dgm:spPr/>
      <dgm:t>
        <a:bodyPr/>
        <a:lstStyle/>
        <a:p>
          <a:endParaRPr lang="en-US" altLang="zh-CN"/>
        </a:p>
      </dgm:t>
    </dgm:pt>
    <dgm:pt modelId="{4E17E574-762A-4A97-AA1A-CE9734962817}">
      <dgm:prSet/>
      <dgm:spPr>
        <a:xfrm>
          <a:off x="500483" y="3406015"/>
          <a:ext cx="5401238" cy="681132"/>
        </a:xfrm>
        <a:prstGeom prst="rect">
          <a:avLst/>
        </a:prstGeom>
        <a:solidFill>
          <a:srgbClr val="333300"/>
        </a:solidFill>
        <a:ln>
          <a:noFill/>
        </a:ln>
        <a:effectLst>
          <a:outerShdw blurRad="50800" dist="38100" dir="14700000" algn="t"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pPr>
            <a:buNone/>
          </a:pPr>
          <a:r>
            <a:rPr lang="en-US" altLang="en-US" dirty="0">
              <a:solidFill>
                <a:sysClr val="window" lastClr="FFFFFF"/>
              </a:solidFill>
              <a:latin typeface="Calibri"/>
              <a:ea typeface="+mn-ea"/>
              <a:cs typeface="+mn-cs"/>
            </a:rPr>
            <a:t>Review Questions and Activities</a:t>
          </a:r>
          <a:endParaRPr lang="zh-CN" altLang="en-US" dirty="0">
            <a:solidFill>
              <a:sysClr val="window" lastClr="FFFFFF"/>
            </a:solidFill>
            <a:latin typeface="Calibri"/>
            <a:ea typeface="宋体" panose="02010600030101010101" pitchFamily="2" charset="-122"/>
            <a:cs typeface="+mn-c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FC71A304-E63C-470E-B6B1-272781A956A3}" type="parTrans" cxnId="{BE6A991F-ECDF-4725-AE60-C96A6AD48E43}">
      <dgm:prSet/>
      <dgm:spPr/>
      <dgm:t>
        <a:bodyPr/>
        <a:lstStyle/>
        <a:p>
          <a:endParaRPr lang="en-US" altLang="zh-CN"/>
        </a:p>
      </dgm:t>
    </dgm:pt>
    <dgm:pt modelId="{DE695A7E-39D4-492E-BDE6-387254535CA2}" type="sibTrans" cxnId="{BE6A991F-ECDF-4725-AE60-C96A6AD48E43}">
      <dgm:prSet/>
      <dgm:spPr/>
      <dgm:t>
        <a:bodyPr/>
        <a:lstStyle/>
        <a:p>
          <a:endParaRPr lang="en-US" altLang="zh-CN"/>
        </a:p>
      </dgm:t>
    </dgm:pt>
    <dgm:pt modelId="{FBD7DB0B-0261-43E7-AB9D-115A09415CC1}" type="pres">
      <dgm:prSet presAssocID="{9252BE2B-762A-4F7F-A37C-1CDF320A4C8A}" presName="Name0" presStyleCnt="0">
        <dgm:presLayoutVars>
          <dgm:chMax val="7"/>
          <dgm:chPref val="7"/>
          <dgm:dir/>
        </dgm:presLayoutVars>
      </dgm:prSet>
      <dgm:spPr/>
      <dgm:t>
        <a:bodyPr/>
        <a:lstStyle/>
        <a:p>
          <a:endParaRPr lang="en-US" altLang="zh-CN"/>
        </a:p>
      </dgm:t>
    </dgm:pt>
    <dgm:pt modelId="{8003A98F-7EBE-4DFB-A3B5-771BFE099736}" type="pres">
      <dgm:prSet presAssocID="{9252BE2B-762A-4F7F-A37C-1CDF320A4C8A}" presName="Name1" presStyleCnt="0"/>
      <dgm:spPr/>
    </dgm:pt>
    <dgm:pt modelId="{6ED35BA7-FA1B-441A-9A2C-BBCD19D96874}" type="pres">
      <dgm:prSet presAssocID="{9252BE2B-762A-4F7F-A37C-1CDF320A4C8A}" presName="cycle" presStyleCnt="0"/>
      <dgm:spPr/>
    </dgm:pt>
    <dgm:pt modelId="{EB0C13E3-92F7-46D4-B9DD-259B268596ED}" type="pres">
      <dgm:prSet presAssocID="{9252BE2B-762A-4F7F-A37C-1CDF320A4C8A}" presName="srcNode" presStyleLbl="node1" presStyleIdx="0" presStyleCnt="4"/>
      <dgm:spPr/>
    </dgm:pt>
    <dgm:pt modelId="{1E4A45A8-1140-4C52-9CC7-20D1AB5B620E}" type="pres">
      <dgm:prSet presAssocID="{9252BE2B-762A-4F7F-A37C-1CDF320A4C8A}" presName="conn" presStyleLbl="parChTrans1D2" presStyleIdx="0" presStyleCnt="1"/>
      <dgm:spPr/>
      <dgm:t>
        <a:bodyPr/>
        <a:lstStyle/>
        <a:p>
          <a:endParaRPr lang="en-US" altLang="zh-CN"/>
        </a:p>
      </dgm:t>
    </dgm:pt>
    <dgm:pt modelId="{CF63D7FE-A79E-454F-812B-A2C4292DE843}" type="pres">
      <dgm:prSet presAssocID="{9252BE2B-762A-4F7F-A37C-1CDF320A4C8A}" presName="extraNode" presStyleLbl="node1" presStyleIdx="0" presStyleCnt="4"/>
      <dgm:spPr/>
    </dgm:pt>
    <dgm:pt modelId="{508BB0C6-DFC8-42D7-B0D2-244B25690E77}" type="pres">
      <dgm:prSet presAssocID="{9252BE2B-762A-4F7F-A37C-1CDF320A4C8A}" presName="dstNode" presStyleLbl="node1" presStyleIdx="0" presStyleCnt="4"/>
      <dgm:spPr/>
    </dgm:pt>
    <dgm:pt modelId="{657754BD-B428-46E0-9870-CD386BF5877D}" type="pres">
      <dgm:prSet presAssocID="{63DAB33F-AA67-42EB-ACD4-DBA3DE101A59}" presName="text_1" presStyleLbl="node1" presStyleIdx="0" presStyleCnt="4">
        <dgm:presLayoutVars>
          <dgm:bulletEnabled val="1"/>
        </dgm:presLayoutVars>
      </dgm:prSet>
      <dgm:spPr/>
      <dgm:t>
        <a:bodyPr/>
        <a:lstStyle/>
        <a:p>
          <a:endParaRPr lang="en-US" altLang="zh-CN"/>
        </a:p>
      </dgm:t>
    </dgm:pt>
    <dgm:pt modelId="{4316BB71-7DBB-47CB-82F6-F102C668AE27}" type="pres">
      <dgm:prSet presAssocID="{63DAB33F-AA67-42EB-ACD4-DBA3DE101A59}" presName="accent_1" presStyleCnt="0"/>
      <dgm:spPr/>
    </dgm:pt>
    <dgm:pt modelId="{09192DDC-2657-4F26-AD65-25C1ED7ACEE5}" type="pres">
      <dgm:prSet presAssocID="{63DAB33F-AA67-42EB-ACD4-DBA3DE101A59}" presName="accentRepeatNode" presStyleLbl="solidFgAcc1" presStyleIdx="0" presStyleCnt="4"/>
      <dgm:spPr>
        <a:xfrm>
          <a:off x="74775" y="255247"/>
          <a:ext cx="851415" cy="851415"/>
        </a:xfrm>
        <a:prstGeom prst="ellipse">
          <a:avLst/>
        </a:prstGeom>
        <a:solidFill>
          <a:sysClr val="window" lastClr="FFFFFF">
            <a:hueOff val="0"/>
            <a:satOff val="0"/>
            <a:lumOff val="0"/>
            <a:alphaOff val="0"/>
          </a:sysClr>
        </a:solidFill>
        <a:ln>
          <a:noFill/>
        </a:ln>
        <a:effectLst/>
        <a:scene3d>
          <a:camera prst="orthographicFront">
            <a:rot lat="0" lon="0" rev="0"/>
          </a:camera>
          <a:lightRig rig="contrasting" dir="t">
            <a:rot lat="0" lon="0" rev="1200000"/>
          </a:lightRig>
        </a:scene3d>
        <a:sp3d z="300000" contourW="12700" prstMaterial="flat">
          <a:bevelT w="177800" h="254000"/>
          <a:bevelB w="152400"/>
        </a:sp3d>
      </dgm:spPr>
    </dgm:pt>
    <dgm:pt modelId="{74B6E760-37C7-4F4F-96EC-DC2CC8AF726C}" type="pres">
      <dgm:prSet presAssocID="{39109D88-AA6E-4B64-A64A-C4C120CA7751}" presName="text_2" presStyleLbl="node1" presStyleIdx="1" presStyleCnt="4">
        <dgm:presLayoutVars>
          <dgm:bulletEnabled val="1"/>
        </dgm:presLayoutVars>
      </dgm:prSet>
      <dgm:spPr/>
      <dgm:t>
        <a:bodyPr/>
        <a:lstStyle/>
        <a:p>
          <a:endParaRPr lang="en-US" altLang="zh-CN"/>
        </a:p>
      </dgm:t>
    </dgm:pt>
    <dgm:pt modelId="{9C7D93F7-BDEB-4381-8C75-9324933B33C6}" type="pres">
      <dgm:prSet presAssocID="{39109D88-AA6E-4B64-A64A-C4C120CA7751}" presName="accent_2" presStyleCnt="0"/>
      <dgm:spPr/>
    </dgm:pt>
    <dgm:pt modelId="{C710D32C-F6D7-4CD5-AD3C-1B410E5C3F34}" type="pres">
      <dgm:prSet presAssocID="{39109D88-AA6E-4B64-A64A-C4C120CA7751}" presName="accentRepeatNode" presStyleLbl="solidFgAcc1" presStyleIdx="1" presStyleCnt="4"/>
      <dgm:spPr>
        <a:xfrm>
          <a:off x="465284" y="1277123"/>
          <a:ext cx="851415" cy="851415"/>
        </a:xfrm>
        <a:prstGeom prst="ellipse">
          <a:avLst/>
        </a:prstGeom>
        <a:solidFill>
          <a:sysClr val="window" lastClr="FFFFFF">
            <a:hueOff val="0"/>
            <a:satOff val="0"/>
            <a:lumOff val="0"/>
            <a:alphaOff val="0"/>
          </a:sysClr>
        </a:solidFill>
        <a:ln>
          <a:noFill/>
        </a:ln>
        <a:effectLst/>
        <a:scene3d>
          <a:camera prst="orthographicFront">
            <a:rot lat="0" lon="0" rev="0"/>
          </a:camera>
          <a:lightRig rig="contrasting" dir="t">
            <a:rot lat="0" lon="0" rev="1200000"/>
          </a:lightRig>
        </a:scene3d>
        <a:sp3d z="300000" contourW="12700" prstMaterial="flat">
          <a:bevelT w="177800" h="254000"/>
          <a:bevelB w="152400"/>
        </a:sp3d>
      </dgm:spPr>
    </dgm:pt>
    <dgm:pt modelId="{C076A4A6-2D08-4565-91C7-F3148AC43DDD}" type="pres">
      <dgm:prSet presAssocID="{BA6B8451-23C7-4D65-AB08-321BE7D53D70}" presName="text_3" presStyleLbl="node1" presStyleIdx="2" presStyleCnt="4">
        <dgm:presLayoutVars>
          <dgm:bulletEnabled val="1"/>
        </dgm:presLayoutVars>
      </dgm:prSet>
      <dgm:spPr/>
      <dgm:t>
        <a:bodyPr/>
        <a:lstStyle/>
        <a:p>
          <a:endParaRPr lang="en-US" altLang="zh-CN"/>
        </a:p>
      </dgm:t>
    </dgm:pt>
    <dgm:pt modelId="{9C05819E-2E93-4C9C-A294-7BFBF8262B48}" type="pres">
      <dgm:prSet presAssocID="{BA6B8451-23C7-4D65-AB08-321BE7D53D70}" presName="accent_3" presStyleCnt="0"/>
      <dgm:spPr/>
    </dgm:pt>
    <dgm:pt modelId="{3692EDE8-B80F-4C92-A38E-CBC1C5909A79}" type="pres">
      <dgm:prSet presAssocID="{BA6B8451-23C7-4D65-AB08-321BE7D53D70}" presName="accentRepeatNode" presStyleLbl="solidFgAcc1" presStyleIdx="2" presStyleCnt="4"/>
      <dgm:spPr>
        <a:xfrm>
          <a:off x="465284" y="2298998"/>
          <a:ext cx="851415" cy="851415"/>
        </a:xfrm>
        <a:prstGeom prst="ellipse">
          <a:avLst/>
        </a:prstGeom>
        <a:solidFill>
          <a:sysClr val="window" lastClr="FFFFFF">
            <a:hueOff val="0"/>
            <a:satOff val="0"/>
            <a:lumOff val="0"/>
            <a:alphaOff val="0"/>
          </a:sysClr>
        </a:solidFill>
        <a:ln>
          <a:noFill/>
        </a:ln>
        <a:effectLst/>
        <a:scene3d>
          <a:camera prst="orthographicFront">
            <a:rot lat="0" lon="0" rev="0"/>
          </a:camera>
          <a:lightRig rig="contrasting" dir="t">
            <a:rot lat="0" lon="0" rev="1200000"/>
          </a:lightRig>
        </a:scene3d>
        <a:sp3d z="300000" contourW="12700" prstMaterial="flat">
          <a:bevelT w="177800" h="254000"/>
          <a:bevelB w="152400"/>
        </a:sp3d>
      </dgm:spPr>
    </dgm:pt>
    <dgm:pt modelId="{6A229BD5-BA1E-489B-B9C8-B167B11046F9}" type="pres">
      <dgm:prSet presAssocID="{4E17E574-762A-4A97-AA1A-CE9734962817}" presName="text_4" presStyleLbl="node1" presStyleIdx="3" presStyleCnt="4">
        <dgm:presLayoutVars>
          <dgm:bulletEnabled val="1"/>
        </dgm:presLayoutVars>
      </dgm:prSet>
      <dgm:spPr/>
      <dgm:t>
        <a:bodyPr/>
        <a:lstStyle/>
        <a:p>
          <a:endParaRPr lang="en-US" altLang="zh-CN"/>
        </a:p>
      </dgm:t>
    </dgm:pt>
    <dgm:pt modelId="{219B9575-3FD2-4252-88C3-6C8083949123}" type="pres">
      <dgm:prSet presAssocID="{4E17E574-762A-4A97-AA1A-CE9734962817}" presName="accent_4" presStyleCnt="0"/>
      <dgm:spPr/>
    </dgm:pt>
    <dgm:pt modelId="{B59B2D9A-BF58-429A-A8EA-5E77CD84BA3B}" type="pres">
      <dgm:prSet presAssocID="{4E17E574-762A-4A97-AA1A-CE9734962817}" presName="accentRepeatNode" presStyleLbl="solidFgAcc1" presStyleIdx="3" presStyleCnt="4"/>
      <dgm:spPr>
        <a:xfrm>
          <a:off x="74775" y="3320874"/>
          <a:ext cx="851415" cy="851415"/>
        </a:xfrm>
        <a:prstGeom prst="ellipse">
          <a:avLst/>
        </a:prstGeom>
        <a:solidFill>
          <a:sysClr val="window" lastClr="FFFFFF">
            <a:hueOff val="0"/>
            <a:satOff val="0"/>
            <a:lumOff val="0"/>
            <a:alphaOff val="0"/>
          </a:sysClr>
        </a:solidFill>
        <a:ln>
          <a:noFill/>
        </a:ln>
        <a:effectLst/>
        <a:scene3d>
          <a:camera prst="orthographicFront">
            <a:rot lat="0" lon="0" rev="0"/>
          </a:camera>
          <a:lightRig rig="contrasting" dir="t">
            <a:rot lat="0" lon="0" rev="1200000"/>
          </a:lightRig>
        </a:scene3d>
        <a:sp3d z="300000" contourW="12700" prstMaterial="flat">
          <a:bevelT w="177800" h="254000"/>
          <a:bevelB w="152400"/>
        </a:sp3d>
      </dgm:spPr>
    </dgm:pt>
  </dgm:ptLst>
  <dgm:cxnLst>
    <dgm:cxn modelId="{897E085D-7126-445E-837E-4FD2DF7D5373}" type="presOf" srcId="{9252BE2B-762A-4F7F-A37C-1CDF320A4C8A}" destId="{FBD7DB0B-0261-43E7-AB9D-115A09415CC1}" srcOrd="0" destOrd="0" presId="urn:microsoft.com/office/officeart/2008/layout/VerticalCurvedList"/>
    <dgm:cxn modelId="{3A5663EB-A876-4558-B0B9-4A5CADD52ED1}" type="presOf" srcId="{63DAB33F-AA67-42EB-ACD4-DBA3DE101A59}" destId="{657754BD-B428-46E0-9870-CD386BF5877D}" srcOrd="0" destOrd="0" presId="urn:microsoft.com/office/officeart/2008/layout/VerticalCurvedList"/>
    <dgm:cxn modelId="{BE6A991F-ECDF-4725-AE60-C96A6AD48E43}" srcId="{9252BE2B-762A-4F7F-A37C-1CDF320A4C8A}" destId="{4E17E574-762A-4A97-AA1A-CE9734962817}" srcOrd="3" destOrd="0" parTransId="{FC71A304-E63C-470E-B6B1-272781A956A3}" sibTransId="{DE695A7E-39D4-492E-BDE6-387254535CA2}"/>
    <dgm:cxn modelId="{1786ECD9-1B93-450F-9934-B16A08FAEC98}" type="presOf" srcId="{39109D88-AA6E-4B64-A64A-C4C120CA7751}" destId="{74B6E760-37C7-4F4F-96EC-DC2CC8AF726C}" srcOrd="0" destOrd="0" presId="urn:microsoft.com/office/officeart/2008/layout/VerticalCurvedList"/>
    <dgm:cxn modelId="{00ACD0A9-9A61-466A-BF3E-077F51CC7874}" srcId="{9252BE2B-762A-4F7F-A37C-1CDF320A4C8A}" destId="{BA6B8451-23C7-4D65-AB08-321BE7D53D70}" srcOrd="2" destOrd="0" parTransId="{55F89961-1001-457F-A4D3-45E55179B49A}" sibTransId="{060EA6C6-2D54-43F9-B041-E3EDE65DE485}"/>
    <dgm:cxn modelId="{8EDFD558-7509-4B3C-8AE1-C3A749B8AFC9}" type="presOf" srcId="{4E17E574-762A-4A97-AA1A-CE9734962817}" destId="{6A229BD5-BA1E-489B-B9C8-B167B11046F9}" srcOrd="0" destOrd="0" presId="urn:microsoft.com/office/officeart/2008/layout/VerticalCurvedList"/>
    <dgm:cxn modelId="{12CC6212-8971-4D83-8518-689FC0B3D9B9}" srcId="{9252BE2B-762A-4F7F-A37C-1CDF320A4C8A}" destId="{39109D88-AA6E-4B64-A64A-C4C120CA7751}" srcOrd="1" destOrd="0" parTransId="{40DC32BC-2EA7-4B87-B0A6-79A1ADD6D9E0}" sibTransId="{91FB6B89-C269-4B92-B7EC-6B6F2268318A}"/>
    <dgm:cxn modelId="{FA90C6FB-7861-4C5A-BF17-BB313301C684}" type="presOf" srcId="{1A30AEC2-FBB4-4AA0-B236-3C94FF36373E}" destId="{1E4A45A8-1140-4C52-9CC7-20D1AB5B620E}" srcOrd="0" destOrd="0" presId="urn:microsoft.com/office/officeart/2008/layout/VerticalCurvedList"/>
    <dgm:cxn modelId="{3F4DB293-332A-4C99-9C16-9333323F175F}" type="presOf" srcId="{BA6B8451-23C7-4D65-AB08-321BE7D53D70}" destId="{C076A4A6-2D08-4565-91C7-F3148AC43DDD}" srcOrd="0" destOrd="0" presId="urn:microsoft.com/office/officeart/2008/layout/VerticalCurvedList"/>
    <dgm:cxn modelId="{D6D09F1A-97B4-4E8A-A677-9A178C85ED37}" srcId="{9252BE2B-762A-4F7F-A37C-1CDF320A4C8A}" destId="{63DAB33F-AA67-42EB-ACD4-DBA3DE101A59}" srcOrd="0" destOrd="0" parTransId="{6CC8BFD3-B3A2-47C8-8610-C970C2CC064F}" sibTransId="{1A30AEC2-FBB4-4AA0-B236-3C94FF36373E}"/>
    <dgm:cxn modelId="{22551D90-5772-4403-9EB4-93A5BDA54553}" type="presParOf" srcId="{FBD7DB0B-0261-43E7-AB9D-115A09415CC1}" destId="{8003A98F-7EBE-4DFB-A3B5-771BFE099736}" srcOrd="0" destOrd="0" presId="urn:microsoft.com/office/officeart/2008/layout/VerticalCurvedList"/>
    <dgm:cxn modelId="{E4FCC108-8047-4714-A40F-A2561D507549}" type="presParOf" srcId="{8003A98F-7EBE-4DFB-A3B5-771BFE099736}" destId="{6ED35BA7-FA1B-441A-9A2C-BBCD19D96874}" srcOrd="0" destOrd="0" presId="urn:microsoft.com/office/officeart/2008/layout/VerticalCurvedList"/>
    <dgm:cxn modelId="{C77D80A4-01F1-4E44-BB9E-70B123571801}" type="presParOf" srcId="{6ED35BA7-FA1B-441A-9A2C-BBCD19D96874}" destId="{EB0C13E3-92F7-46D4-B9DD-259B268596ED}" srcOrd="0" destOrd="0" presId="urn:microsoft.com/office/officeart/2008/layout/VerticalCurvedList"/>
    <dgm:cxn modelId="{8B109439-41A1-44B8-9B82-C0F9D23FB047}" type="presParOf" srcId="{6ED35BA7-FA1B-441A-9A2C-BBCD19D96874}" destId="{1E4A45A8-1140-4C52-9CC7-20D1AB5B620E}" srcOrd="1" destOrd="0" presId="urn:microsoft.com/office/officeart/2008/layout/VerticalCurvedList"/>
    <dgm:cxn modelId="{69539B53-1DD6-4B75-A7C7-7A3680DB0895}" type="presParOf" srcId="{6ED35BA7-FA1B-441A-9A2C-BBCD19D96874}" destId="{CF63D7FE-A79E-454F-812B-A2C4292DE843}" srcOrd="2" destOrd="0" presId="urn:microsoft.com/office/officeart/2008/layout/VerticalCurvedList"/>
    <dgm:cxn modelId="{F9D2A349-CCF1-4113-BC24-253CE07AF54E}" type="presParOf" srcId="{6ED35BA7-FA1B-441A-9A2C-BBCD19D96874}" destId="{508BB0C6-DFC8-42D7-B0D2-244B25690E77}" srcOrd="3" destOrd="0" presId="urn:microsoft.com/office/officeart/2008/layout/VerticalCurvedList"/>
    <dgm:cxn modelId="{D04FE0A2-5955-440B-8A73-6DA2D9F4A95B}" type="presParOf" srcId="{8003A98F-7EBE-4DFB-A3B5-771BFE099736}" destId="{657754BD-B428-46E0-9870-CD386BF5877D}" srcOrd="1" destOrd="0" presId="urn:microsoft.com/office/officeart/2008/layout/VerticalCurvedList"/>
    <dgm:cxn modelId="{23A48006-4134-45DC-8755-24F98029D099}" type="presParOf" srcId="{8003A98F-7EBE-4DFB-A3B5-771BFE099736}" destId="{4316BB71-7DBB-47CB-82F6-F102C668AE27}" srcOrd="2" destOrd="0" presId="urn:microsoft.com/office/officeart/2008/layout/VerticalCurvedList"/>
    <dgm:cxn modelId="{E3432ACC-00D3-4C92-A05D-757CF2BDC362}" type="presParOf" srcId="{4316BB71-7DBB-47CB-82F6-F102C668AE27}" destId="{09192DDC-2657-4F26-AD65-25C1ED7ACEE5}" srcOrd="0" destOrd="0" presId="urn:microsoft.com/office/officeart/2008/layout/VerticalCurvedList"/>
    <dgm:cxn modelId="{4DD3DFAE-C359-4610-97E7-D013361DBDE5}" type="presParOf" srcId="{8003A98F-7EBE-4DFB-A3B5-771BFE099736}" destId="{74B6E760-37C7-4F4F-96EC-DC2CC8AF726C}" srcOrd="3" destOrd="0" presId="urn:microsoft.com/office/officeart/2008/layout/VerticalCurvedList"/>
    <dgm:cxn modelId="{6481C7D0-0C0B-4E64-9781-67C44BD3E68F}" type="presParOf" srcId="{8003A98F-7EBE-4DFB-A3B5-771BFE099736}" destId="{9C7D93F7-BDEB-4381-8C75-9324933B33C6}" srcOrd="4" destOrd="0" presId="urn:microsoft.com/office/officeart/2008/layout/VerticalCurvedList"/>
    <dgm:cxn modelId="{B9AE7720-588E-4334-8FBF-0879DAD13C8E}" type="presParOf" srcId="{9C7D93F7-BDEB-4381-8C75-9324933B33C6}" destId="{C710D32C-F6D7-4CD5-AD3C-1B410E5C3F34}" srcOrd="0" destOrd="0" presId="urn:microsoft.com/office/officeart/2008/layout/VerticalCurvedList"/>
    <dgm:cxn modelId="{9B7E171A-8AA5-48BE-90CA-CABEAA921495}" type="presParOf" srcId="{8003A98F-7EBE-4DFB-A3B5-771BFE099736}" destId="{C076A4A6-2D08-4565-91C7-F3148AC43DDD}" srcOrd="5" destOrd="0" presId="urn:microsoft.com/office/officeart/2008/layout/VerticalCurvedList"/>
    <dgm:cxn modelId="{161287D2-A258-4350-8A30-0513824E61EB}" type="presParOf" srcId="{8003A98F-7EBE-4DFB-A3B5-771BFE099736}" destId="{9C05819E-2E93-4C9C-A294-7BFBF8262B48}" srcOrd="6" destOrd="0" presId="urn:microsoft.com/office/officeart/2008/layout/VerticalCurvedList"/>
    <dgm:cxn modelId="{BAB48E8C-15AF-46BD-BEA3-AD3B43022DD3}" type="presParOf" srcId="{9C05819E-2E93-4C9C-A294-7BFBF8262B48}" destId="{3692EDE8-B80F-4C92-A38E-CBC1C5909A79}" srcOrd="0" destOrd="0" presId="urn:microsoft.com/office/officeart/2008/layout/VerticalCurvedList"/>
    <dgm:cxn modelId="{5F78FC97-C993-43EA-B961-4A293D7A5008}" type="presParOf" srcId="{8003A98F-7EBE-4DFB-A3B5-771BFE099736}" destId="{6A229BD5-BA1E-489B-B9C8-B167B11046F9}" srcOrd="7" destOrd="0" presId="urn:microsoft.com/office/officeart/2008/layout/VerticalCurvedList"/>
    <dgm:cxn modelId="{576C8A4D-E78F-4AD7-BF19-34E1FC681F67}" type="presParOf" srcId="{8003A98F-7EBE-4DFB-A3B5-771BFE099736}" destId="{219B9575-3FD2-4252-88C3-6C8083949123}" srcOrd="8" destOrd="0" presId="urn:microsoft.com/office/officeart/2008/layout/VerticalCurvedList"/>
    <dgm:cxn modelId="{C8C4E15B-9DD5-471F-A544-6074C94A8257}" type="presParOf" srcId="{219B9575-3FD2-4252-88C3-6C8083949123}" destId="{B59B2D9A-BF58-429A-A8EA-5E77CD84BA3B}" srcOrd="0" destOrd="0" presId="urn:microsoft.com/office/officeart/2008/layout/VerticalCurv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4A45A8-1140-4C52-9CC7-20D1AB5B620E}">
      <dsp:nvSpPr>
        <dsp:cNvPr id="0" name=""/>
        <dsp:cNvSpPr/>
      </dsp:nvSpPr>
      <dsp:spPr>
        <a:xfrm>
          <a:off x="-5005634" y="-766936"/>
          <a:ext cx="5961409" cy="5961409"/>
        </a:xfrm>
        <a:prstGeom prst="blockArc">
          <a:avLst>
            <a:gd name="adj1" fmla="val 18900000"/>
            <a:gd name="adj2" fmla="val 2700000"/>
            <a:gd name="adj3" fmla="val 362"/>
          </a:avLst>
        </a:prstGeom>
        <a:noFill/>
        <a:ln w="12700" cap="flat" cmpd="sng" algn="ctr">
          <a:solidFill>
            <a:srgbClr val="4D4D4D">
              <a:shade val="60000"/>
              <a:hueOff val="0"/>
              <a:satOff val="0"/>
              <a:lumOff val="0"/>
              <a:alphaOff val="0"/>
            </a:srgb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657754BD-B428-46E0-9870-CD386BF5877D}">
      <dsp:nvSpPr>
        <dsp:cNvPr id="0" name=""/>
        <dsp:cNvSpPr/>
      </dsp:nvSpPr>
      <dsp:spPr>
        <a:xfrm>
          <a:off x="500483" y="340389"/>
          <a:ext cx="7480419" cy="681132"/>
        </a:xfrm>
        <a:prstGeom prst="rect">
          <a:avLst/>
        </a:prstGeom>
        <a:solidFill>
          <a:srgbClr val="333300"/>
        </a:solidFill>
        <a:ln>
          <a:noFill/>
        </a:ln>
        <a:effectLst>
          <a:outerShdw blurRad="50800" dist="38100" dir="14700000" algn="t"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40649" tIns="50800" rIns="50800" bIns="50800" numCol="1" spcCol="1270" anchor="ctr" anchorCtr="0">
          <a:noAutofit/>
        </a:bodyPr>
        <a:lstStyle/>
        <a:p>
          <a:pPr lvl="0" algn="l" defTabSz="889000">
            <a:lnSpc>
              <a:spcPct val="90000"/>
            </a:lnSpc>
            <a:spcBef>
              <a:spcPct val="0"/>
            </a:spcBef>
            <a:spcAft>
              <a:spcPct val="35000"/>
            </a:spcAft>
            <a:buNone/>
          </a:pPr>
          <a:r>
            <a:rPr lang="en-US" altLang="zh-CN" sz="2000" kern="1200" dirty="0">
              <a:solidFill>
                <a:sysClr val="window" lastClr="FFFFFF"/>
              </a:solidFill>
              <a:latin typeface="Calibri"/>
              <a:ea typeface="宋体" panose="02010600030101010101" pitchFamily="2" charset="-122"/>
              <a:cs typeface="+mn-cs"/>
            </a:rPr>
            <a:t>model of consumer buyer behavior</a:t>
          </a:r>
        </a:p>
      </dsp:txBody>
      <dsp:txXfrm>
        <a:off x="500483" y="340389"/>
        <a:ext cx="7480419" cy="681132"/>
      </dsp:txXfrm>
    </dsp:sp>
    <dsp:sp modelId="{09192DDC-2657-4F26-AD65-25C1ED7ACEE5}">
      <dsp:nvSpPr>
        <dsp:cNvPr id="0" name=""/>
        <dsp:cNvSpPr/>
      </dsp:nvSpPr>
      <dsp:spPr>
        <a:xfrm>
          <a:off x="74775" y="255247"/>
          <a:ext cx="851415" cy="851415"/>
        </a:xfrm>
        <a:prstGeom prst="ellipse">
          <a:avLst/>
        </a:prstGeom>
        <a:solidFill>
          <a:sysClr val="window" lastClr="FFFFFF">
            <a:hueOff val="0"/>
            <a:satOff val="0"/>
            <a:lumOff val="0"/>
            <a:alphaOff val="0"/>
          </a:sys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74B6E760-37C7-4F4F-96EC-DC2CC8AF726C}">
      <dsp:nvSpPr>
        <dsp:cNvPr id="0" name=""/>
        <dsp:cNvSpPr/>
      </dsp:nvSpPr>
      <dsp:spPr>
        <a:xfrm>
          <a:off x="890992" y="1362264"/>
          <a:ext cx="7089910" cy="681132"/>
        </a:xfrm>
        <a:prstGeom prst="rect">
          <a:avLst/>
        </a:prstGeom>
        <a:solidFill>
          <a:srgbClr val="333300"/>
        </a:solidFill>
        <a:ln>
          <a:noFill/>
        </a:ln>
        <a:effectLst>
          <a:outerShdw blurRad="50800" dist="38100" dir="14700000" algn="t"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40649" tIns="50800" rIns="50800" bIns="50800" numCol="1" spcCol="1270" anchor="ctr" anchorCtr="0">
          <a:noAutofit/>
        </a:bodyPr>
        <a:lstStyle/>
        <a:p>
          <a:pPr lvl="0" algn="l" defTabSz="889000">
            <a:lnSpc>
              <a:spcPct val="90000"/>
            </a:lnSpc>
            <a:spcBef>
              <a:spcPct val="0"/>
            </a:spcBef>
            <a:spcAft>
              <a:spcPct val="35000"/>
            </a:spcAft>
            <a:buNone/>
          </a:pPr>
          <a:r>
            <a:rPr lang="en-US" altLang="zh-CN" sz="2000" kern="1200" dirty="0">
              <a:solidFill>
                <a:sysClr val="window" lastClr="FFFFFF"/>
              </a:solidFill>
              <a:latin typeface="Calibri"/>
              <a:ea typeface="宋体" panose="02010600030101010101" pitchFamily="2" charset="-122"/>
              <a:cs typeface="+mn-cs"/>
            </a:rPr>
            <a:t>major factors influencing consumer buyer behavior</a:t>
          </a:r>
        </a:p>
      </dsp:txBody>
      <dsp:txXfrm>
        <a:off x="890992" y="1362264"/>
        <a:ext cx="7089910" cy="681132"/>
      </dsp:txXfrm>
    </dsp:sp>
    <dsp:sp modelId="{C710D32C-F6D7-4CD5-AD3C-1B410E5C3F34}">
      <dsp:nvSpPr>
        <dsp:cNvPr id="0" name=""/>
        <dsp:cNvSpPr/>
      </dsp:nvSpPr>
      <dsp:spPr>
        <a:xfrm>
          <a:off x="465284" y="1277123"/>
          <a:ext cx="851415" cy="851415"/>
        </a:xfrm>
        <a:prstGeom prst="ellipse">
          <a:avLst/>
        </a:prstGeom>
        <a:solidFill>
          <a:sysClr val="window" lastClr="FFFFFF">
            <a:hueOff val="0"/>
            <a:satOff val="0"/>
            <a:lumOff val="0"/>
            <a:alphaOff val="0"/>
          </a:sys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C076A4A6-2D08-4565-91C7-F3148AC43DDD}">
      <dsp:nvSpPr>
        <dsp:cNvPr id="0" name=""/>
        <dsp:cNvSpPr/>
      </dsp:nvSpPr>
      <dsp:spPr>
        <a:xfrm>
          <a:off x="890992" y="2384140"/>
          <a:ext cx="7089910" cy="681132"/>
        </a:xfrm>
        <a:prstGeom prst="rect">
          <a:avLst/>
        </a:prstGeom>
        <a:solidFill>
          <a:srgbClr val="333300"/>
        </a:solidFill>
        <a:ln>
          <a:noFill/>
        </a:ln>
        <a:effectLst>
          <a:outerShdw blurRad="50800" dist="38100" dir="14700000" algn="t"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40649" tIns="50800" rIns="50800" bIns="50800" numCol="1" spcCol="1270" anchor="ctr" anchorCtr="0">
          <a:noAutofit/>
        </a:bodyPr>
        <a:lstStyle/>
        <a:p>
          <a:pPr lvl="0" algn="l" defTabSz="889000">
            <a:lnSpc>
              <a:spcPct val="90000"/>
            </a:lnSpc>
            <a:spcBef>
              <a:spcPct val="0"/>
            </a:spcBef>
            <a:spcAft>
              <a:spcPct val="35000"/>
            </a:spcAft>
            <a:buNone/>
          </a:pPr>
          <a:r>
            <a:rPr lang="en-US" altLang="zh-CN" sz="2000" kern="1200" dirty="0">
              <a:solidFill>
                <a:sysClr val="window" lastClr="FFFFFF"/>
              </a:solidFill>
              <a:latin typeface="Calibri"/>
              <a:ea typeface="宋体" panose="02010600030101010101" pitchFamily="2" charset="-122"/>
              <a:cs typeface="+mn-cs"/>
            </a:rPr>
            <a:t>major types of buying decision behavior and the stages in the buyer decision process</a:t>
          </a:r>
        </a:p>
      </dsp:txBody>
      <dsp:txXfrm>
        <a:off x="890992" y="2384140"/>
        <a:ext cx="7089910" cy="681132"/>
      </dsp:txXfrm>
    </dsp:sp>
    <dsp:sp modelId="{3692EDE8-B80F-4C92-A38E-CBC1C5909A79}">
      <dsp:nvSpPr>
        <dsp:cNvPr id="0" name=""/>
        <dsp:cNvSpPr/>
      </dsp:nvSpPr>
      <dsp:spPr>
        <a:xfrm>
          <a:off x="465284" y="2298998"/>
          <a:ext cx="851415" cy="851415"/>
        </a:xfrm>
        <a:prstGeom prst="ellipse">
          <a:avLst/>
        </a:prstGeom>
        <a:solidFill>
          <a:sysClr val="window" lastClr="FFFFFF">
            <a:hueOff val="0"/>
            <a:satOff val="0"/>
            <a:lumOff val="0"/>
            <a:alphaOff val="0"/>
          </a:sys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6A229BD5-BA1E-489B-B9C8-B167B11046F9}">
      <dsp:nvSpPr>
        <dsp:cNvPr id="0" name=""/>
        <dsp:cNvSpPr/>
      </dsp:nvSpPr>
      <dsp:spPr>
        <a:xfrm>
          <a:off x="500483" y="3406015"/>
          <a:ext cx="7480419" cy="681132"/>
        </a:xfrm>
        <a:prstGeom prst="rect">
          <a:avLst/>
        </a:prstGeom>
        <a:solidFill>
          <a:srgbClr val="333300"/>
        </a:solidFill>
        <a:ln>
          <a:noFill/>
        </a:ln>
        <a:effectLst>
          <a:outerShdw blurRad="50800" dist="38100" dir="14700000" algn="t"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40649" tIns="50800" rIns="50800" bIns="50800" numCol="1" spcCol="1270" anchor="ctr" anchorCtr="0">
          <a:noAutofit/>
        </a:bodyPr>
        <a:lstStyle/>
        <a:p>
          <a:pPr lvl="0" algn="l" defTabSz="889000">
            <a:lnSpc>
              <a:spcPct val="90000"/>
            </a:lnSpc>
            <a:spcBef>
              <a:spcPct val="0"/>
            </a:spcBef>
            <a:spcAft>
              <a:spcPct val="35000"/>
            </a:spcAft>
            <a:buNone/>
          </a:pPr>
          <a:r>
            <a:rPr lang="en-US" altLang="en-US" sz="2000" kern="1200" dirty="0">
              <a:solidFill>
                <a:sysClr val="window" lastClr="FFFFFF"/>
              </a:solidFill>
              <a:latin typeface="Calibri"/>
              <a:ea typeface="+mn-ea"/>
              <a:cs typeface="+mn-cs"/>
            </a:rPr>
            <a:t>Review Questions and Activities</a:t>
          </a:r>
          <a:endParaRPr lang="zh-CN" altLang="en-US" sz="2000" kern="1200" dirty="0">
            <a:solidFill>
              <a:sysClr val="window" lastClr="FFFFFF"/>
            </a:solidFill>
            <a:latin typeface="Calibri"/>
            <a:ea typeface="宋体" panose="02010600030101010101" pitchFamily="2" charset="-122"/>
            <a:cs typeface="+mn-cs"/>
          </a:endParaRPr>
        </a:p>
      </dsp:txBody>
      <dsp:txXfrm>
        <a:off x="500483" y="3406015"/>
        <a:ext cx="7480419" cy="681132"/>
      </dsp:txXfrm>
    </dsp:sp>
    <dsp:sp modelId="{B59B2D9A-BF58-429A-A8EA-5E77CD84BA3B}">
      <dsp:nvSpPr>
        <dsp:cNvPr id="0" name=""/>
        <dsp:cNvSpPr/>
      </dsp:nvSpPr>
      <dsp:spPr>
        <a:xfrm>
          <a:off x="74775" y="3320874"/>
          <a:ext cx="851415" cy="851415"/>
        </a:xfrm>
        <a:prstGeom prst="ellipse">
          <a:avLst/>
        </a:prstGeom>
        <a:solidFill>
          <a:sysClr val="window" lastClr="FFFFFF">
            <a:hueOff val="0"/>
            <a:satOff val="0"/>
            <a:lumOff val="0"/>
            <a:alphaOff val="0"/>
          </a:sys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0B15C0-4473-4841-B373-94D0B49636BC}" type="datetimeFigureOut">
              <a:rPr lang="zh-CN" altLang="en-US" smtClean="0"/>
              <a:t>2023/10/12</a:t>
            </a:fld>
            <a:endParaRPr lang="zh-CN" alt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A9E308-8A40-40D2-BEBA-DFC9A3B627A6}" type="slidenum">
              <a:rPr lang="zh-CN" altLang="en-US" smtClean="0"/>
              <a:t>‹#›</a:t>
            </a:fld>
            <a:endParaRPr lang="zh-CN" altLang="en-US"/>
          </a:p>
        </p:txBody>
      </p:sp>
    </p:spTree>
    <p:extLst>
      <p:ext uri="{BB962C8B-B14F-4D97-AF65-F5344CB8AC3E}">
        <p14:creationId xmlns:p14="http://schemas.microsoft.com/office/powerpoint/2010/main" val="977924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light">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1F1C04DD-8317-17E3-6B6B-CBEFA222ED52}"/>
              </a:ext>
            </a:extLst>
          </p:cNvPr>
          <p:cNvSpPr/>
          <p:nvPr userDrawn="1"/>
        </p:nvSpPr>
        <p:spPr>
          <a:xfrm>
            <a:off x="104363" y="5049"/>
            <a:ext cx="3215307" cy="6172200"/>
          </a:xfrm>
          <a:custGeom>
            <a:avLst/>
            <a:gdLst>
              <a:gd name="connsiteX0" fmla="*/ 0 w 6208649"/>
              <a:gd name="connsiteY0" fmla="*/ 0 h 6858000"/>
              <a:gd name="connsiteX1" fmla="*/ 6208649 w 6208649"/>
              <a:gd name="connsiteY1" fmla="*/ 0 h 6858000"/>
              <a:gd name="connsiteX2" fmla="*/ 2737815 w 6208649"/>
              <a:gd name="connsiteY2" fmla="*/ 6858000 h 6858000"/>
              <a:gd name="connsiteX3" fmla="*/ 0 w 62086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08649" h="6858000">
                <a:moveTo>
                  <a:pt x="0" y="0"/>
                </a:moveTo>
                <a:lnTo>
                  <a:pt x="6208649" y="0"/>
                </a:lnTo>
                <a:lnTo>
                  <a:pt x="2737815" y="6858000"/>
                </a:lnTo>
                <a:lnTo>
                  <a:pt x="0" y="6858000"/>
                </a:lnTo>
                <a:close/>
              </a:path>
            </a:pathLst>
          </a:custGeom>
          <a:solidFill>
            <a:srgbClr val="000000">
              <a:alpha val="7059"/>
            </a:srgbClr>
          </a:solidFill>
          <a:ln w="19050"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eorgia" panose="02040502050405020303"/>
              <a:ea typeface="+mn-ea"/>
              <a:cs typeface="+mn-cs"/>
            </a:endParaRPr>
          </a:p>
        </p:txBody>
      </p:sp>
      <p:sp>
        <p:nvSpPr>
          <p:cNvPr id="12" name="Rectangle 11">
            <a:extLst>
              <a:ext uri="{FF2B5EF4-FFF2-40B4-BE49-F238E27FC236}">
                <a16:creationId xmlns:a16="http://schemas.microsoft.com/office/drawing/2014/main" id="{F67BC052-C8AF-8E30-D904-8B78B7422334}"/>
              </a:ext>
            </a:extLst>
          </p:cNvPr>
          <p:cNvSpPr/>
          <p:nvPr userDrawn="1"/>
        </p:nvSpPr>
        <p:spPr>
          <a:xfrm>
            <a:off x="0" y="5049"/>
            <a:ext cx="1771088" cy="6172200"/>
          </a:xfrm>
          <a:prstGeom prst="rect">
            <a:avLst/>
          </a:prstGeom>
          <a:solidFill>
            <a:srgbClr val="DDDDDD">
              <a:alpha val="36000"/>
            </a:srgbClr>
          </a:solidFill>
          <a:ln w="190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eorgia" panose="02040502050405020303"/>
              <a:ea typeface="+mn-ea"/>
              <a:cs typeface="+mn-cs"/>
            </a:endParaRPr>
          </a:p>
        </p:txBody>
      </p:sp>
      <p:sp>
        <p:nvSpPr>
          <p:cNvPr id="3" name="Subtitle 2"/>
          <p:cNvSpPr>
            <a:spLocks noGrp="1"/>
          </p:cNvSpPr>
          <p:nvPr>
            <p:ph type="subTitle" idx="1" hasCustomPrompt="1"/>
          </p:nvPr>
        </p:nvSpPr>
        <p:spPr>
          <a:xfrm>
            <a:off x="1797050" y="4252118"/>
            <a:ext cx="6858000" cy="1095377"/>
          </a:xfrm>
        </p:spPr>
        <p:txBody>
          <a:bodyPr/>
          <a:lstStyle>
            <a:lvl1pPr marL="0" indent="0" algn="r">
              <a:buNone/>
              <a:defRPr kumimoji="0" lang="en-US" altLang="zh-CN" sz="2800" b="1" i="0" u="none" strike="noStrike" kern="1200" cap="none" spc="0" normalizeH="0" baseline="0" smtClean="0">
                <a:ln>
                  <a:noFill/>
                </a:ln>
                <a:solidFill>
                  <a:srgbClr val="333300"/>
                </a:solidFill>
                <a:effectLst/>
                <a:uLnTx/>
                <a:uFillTx/>
                <a:latin typeface="Georgia" panose="02040502050405020303" pitchFamily="18"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sub</a:t>
            </a:r>
            <a:endParaRPr lang="en-US" dirty="0"/>
          </a:p>
        </p:txBody>
      </p:sp>
      <p:grpSp>
        <p:nvGrpSpPr>
          <p:cNvPr id="10" name="Group 9">
            <a:extLst>
              <a:ext uri="{FF2B5EF4-FFF2-40B4-BE49-F238E27FC236}">
                <a16:creationId xmlns:a16="http://schemas.microsoft.com/office/drawing/2014/main" id="{BF906FEE-429A-C814-1694-6407A8D2F14C}"/>
              </a:ext>
            </a:extLst>
          </p:cNvPr>
          <p:cNvGrpSpPr/>
          <p:nvPr userDrawn="1"/>
        </p:nvGrpSpPr>
        <p:grpSpPr>
          <a:xfrm>
            <a:off x="-1" y="2141019"/>
            <a:ext cx="9144000" cy="2328227"/>
            <a:chOff x="-1" y="2141019"/>
            <a:chExt cx="9144000" cy="2328227"/>
          </a:xfrm>
        </p:grpSpPr>
        <p:sp>
          <p:nvSpPr>
            <p:cNvPr id="7" name="Rectangle 9"/>
            <p:cNvSpPr/>
            <p:nvPr userDrawn="1"/>
          </p:nvSpPr>
          <p:spPr bwMode="ltGray">
            <a:xfrm>
              <a:off x="1001469" y="2438400"/>
              <a:ext cx="7653581" cy="1660525"/>
            </a:xfrm>
            <a:prstGeom prst="rect">
              <a:avLst/>
            </a:prstGeom>
            <a:solidFill>
              <a:schemeClr val="accent3">
                <a:lumMod val="20000"/>
                <a:lumOff val="80000"/>
              </a:schemeClr>
            </a:solidFill>
            <a:ln w="12700" cap="flat" cmpd="sng" algn="ctr">
              <a:noFill/>
              <a:prstDash val="solid"/>
            </a:ln>
            <a:effectLst>
              <a:outerShdw blurRad="50800" dist="38100" dir="5400000" algn="t" rotWithShape="0">
                <a:prstClr val="black">
                  <a:alpha val="40000"/>
                </a:prstClr>
              </a:outerShdw>
            </a:effectLst>
          </p:spPr>
        </p:sp>
        <p:sp>
          <p:nvSpPr>
            <p:cNvPr id="8" name="Rectangle 18"/>
            <p:cNvSpPr/>
            <p:nvPr userDrawn="1"/>
          </p:nvSpPr>
          <p:spPr>
            <a:xfrm>
              <a:off x="-1" y="2438400"/>
              <a:ext cx="975507" cy="1660525"/>
            </a:xfrm>
            <a:prstGeom prst="rect">
              <a:avLst/>
            </a:prstGeom>
            <a:gradFill flip="none" rotWithShape="1">
              <a:gsLst>
                <a:gs pos="0">
                  <a:srgbClr val="333300"/>
                </a:gs>
                <a:gs pos="53000">
                  <a:schemeClr val="bg2">
                    <a:lumMod val="90000"/>
                  </a:schemeClr>
                </a:gs>
                <a:gs pos="0">
                  <a:schemeClr val="tx2">
                    <a:lumMod val="20000"/>
                    <a:lumOff val="80000"/>
                  </a:schemeClr>
                </a:gs>
                <a:gs pos="99000">
                  <a:schemeClr val="accent1">
                    <a:lumMod val="20000"/>
                    <a:lumOff val="80000"/>
                  </a:schemeClr>
                </a:gs>
              </a:gsLst>
              <a:lin ang="2700000" scaled="1"/>
              <a:tileRect/>
            </a:gradFill>
            <a:ln w="12700" cap="flat" cmpd="sng" algn="ctr">
              <a:noFill/>
              <a:prstDash val="solid"/>
            </a:ln>
            <a:effectLst>
              <a:outerShdw blurRad="50800" dist="38100" dir="5400000" algn="t" rotWithShape="0">
                <a:prstClr val="black">
                  <a:alpha val="40000"/>
                </a:prstClr>
              </a:outerShdw>
            </a:effectLst>
          </p:spPr>
        </p:sp>
        <p:sp>
          <p:nvSpPr>
            <p:cNvPr id="9" name="Rectangle 19"/>
            <p:cNvSpPr/>
            <p:nvPr userDrawn="1"/>
          </p:nvSpPr>
          <p:spPr>
            <a:xfrm>
              <a:off x="8681012" y="2438400"/>
              <a:ext cx="462987" cy="1660525"/>
            </a:xfrm>
            <a:prstGeom prst="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sp>
        <p:grpSp>
          <p:nvGrpSpPr>
            <p:cNvPr id="4" name="组合 41">
              <a:extLst>
                <a:ext uri="{FF2B5EF4-FFF2-40B4-BE49-F238E27FC236}">
                  <a16:creationId xmlns:a16="http://schemas.microsoft.com/office/drawing/2014/main" id="{D9646100-7017-C1DE-C3E7-0172C6B0821F}"/>
                </a:ext>
              </a:extLst>
            </p:cNvPr>
            <p:cNvGrpSpPr/>
            <p:nvPr userDrawn="1"/>
          </p:nvGrpSpPr>
          <p:grpSpPr>
            <a:xfrm>
              <a:off x="1" y="2141019"/>
              <a:ext cx="2597623" cy="2328227"/>
              <a:chOff x="295976" y="178856"/>
              <a:chExt cx="2055279" cy="779351"/>
            </a:xfrm>
          </p:grpSpPr>
          <p:sp>
            <p:nvSpPr>
              <p:cNvPr id="5" name="等腰三角形 43">
                <a:extLst>
                  <a:ext uri="{FF2B5EF4-FFF2-40B4-BE49-F238E27FC236}">
                    <a16:creationId xmlns:a16="http://schemas.microsoft.com/office/drawing/2014/main" id="{91C16015-619A-67D0-3D0D-C44975BC5304}"/>
                  </a:ext>
                </a:extLst>
              </p:cNvPr>
              <p:cNvSpPr/>
              <p:nvPr/>
            </p:nvSpPr>
            <p:spPr>
              <a:xfrm>
                <a:off x="1950835" y="178856"/>
                <a:ext cx="400420" cy="101225"/>
              </a:xfrm>
              <a:prstGeom prst="triangle">
                <a:avLst>
                  <a:gd name="adj" fmla="val 27044"/>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1219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字魂105号-简雅黑"/>
                  <a:cs typeface="+mn-ea"/>
                  <a:sym typeface="+mn-lt"/>
                </a:endParaRPr>
              </a:p>
            </p:txBody>
          </p:sp>
          <p:sp>
            <p:nvSpPr>
              <p:cNvPr id="6" name="等腰三角形 44">
                <a:extLst>
                  <a:ext uri="{FF2B5EF4-FFF2-40B4-BE49-F238E27FC236}">
                    <a16:creationId xmlns:a16="http://schemas.microsoft.com/office/drawing/2014/main" id="{31A1390C-7BE4-B6EA-FBAE-E419BFF322BE}"/>
                  </a:ext>
                </a:extLst>
              </p:cNvPr>
              <p:cNvSpPr/>
              <p:nvPr/>
            </p:nvSpPr>
            <p:spPr>
              <a:xfrm flipV="1">
                <a:off x="295976" y="834216"/>
                <a:ext cx="187572" cy="122736"/>
              </a:xfrm>
              <a:prstGeom prst="triangle">
                <a:avLst>
                  <a:gd name="adj" fmla="val 22455"/>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1219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字魂105号-简雅黑"/>
                  <a:cs typeface="+mn-ea"/>
                  <a:sym typeface="+mn-lt"/>
                </a:endParaRPr>
              </a:p>
            </p:txBody>
          </p:sp>
          <p:sp>
            <p:nvSpPr>
              <p:cNvPr id="13" name="平行四边形 46">
                <a:extLst>
                  <a:ext uri="{FF2B5EF4-FFF2-40B4-BE49-F238E27FC236}">
                    <a16:creationId xmlns:a16="http://schemas.microsoft.com/office/drawing/2014/main" id="{EFA3CB4D-1A55-5A2D-D447-931CC6CCD2A6}"/>
                  </a:ext>
                </a:extLst>
              </p:cNvPr>
              <p:cNvSpPr/>
              <p:nvPr/>
            </p:nvSpPr>
            <p:spPr>
              <a:xfrm>
                <a:off x="336746" y="179202"/>
                <a:ext cx="1726269" cy="779005"/>
              </a:xfrm>
              <a:prstGeom prst="parallelogram">
                <a:avLst>
                  <a:gd name="adj" fmla="val 48207"/>
                </a:avLst>
              </a:prstGeom>
              <a:solidFill>
                <a:srgbClr val="1369B2"/>
              </a:solidFill>
              <a:ln w="25400" cap="flat" cmpd="sng" algn="ctr">
                <a:noFill/>
                <a:prstDash val="solid"/>
              </a:ln>
              <a:effectLst/>
            </p:spPr>
            <p:txBody>
              <a:bodyPr lIns="68580" tIns="34290" rIns="68580" bIns="34290" rtlCol="0" anchor="ctr"/>
              <a:lstStyle/>
              <a:p>
                <a:pPr marL="0" marR="0" lvl="0" indent="0" algn="ctr" defTabSz="1219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字魂105号-简雅黑"/>
                  <a:cs typeface="+mn-ea"/>
                  <a:sym typeface="+mn-lt"/>
                </a:endParaRPr>
              </a:p>
            </p:txBody>
          </p:sp>
        </p:grpSp>
      </p:grpSp>
      <p:sp>
        <p:nvSpPr>
          <p:cNvPr id="2" name="Title 1"/>
          <p:cNvSpPr>
            <a:spLocks noGrp="1"/>
          </p:cNvSpPr>
          <p:nvPr>
            <p:ph type="ctrTitle" hasCustomPrompt="1"/>
          </p:nvPr>
        </p:nvSpPr>
        <p:spPr>
          <a:xfrm>
            <a:off x="1552352" y="2591593"/>
            <a:ext cx="7102697" cy="1354137"/>
          </a:xfrm>
        </p:spPr>
        <p:txBody>
          <a:bodyPr anchor="b">
            <a:normAutofit/>
          </a:bodyPr>
          <a:lstStyle>
            <a:lvl1pPr algn="r">
              <a:defRPr lang="en-US" sz="3200" b="1" kern="1200" dirty="0">
                <a:solidFill>
                  <a:srgbClr val="0000CC"/>
                </a:solidFill>
                <a:latin typeface="Georgia" panose="02040502050405020303" pitchFamily="18" charset="0"/>
                <a:ea typeface="+mj-ea"/>
                <a:cs typeface="Arial" panose="020B0604020202020204" pitchFamily="34" charset="0"/>
              </a:defRPr>
            </a:lvl1pPr>
          </a:lstStyle>
          <a:p>
            <a:r>
              <a:rPr lang="en-US" altLang="zh-CN" dirty="0" err="1"/>
              <a:t>Master_title</a:t>
            </a:r>
            <a:endParaRPr lang="en-US" dirty="0"/>
          </a:p>
        </p:txBody>
      </p:sp>
    </p:spTree>
    <p:extLst>
      <p:ext uri="{BB962C8B-B14F-4D97-AF65-F5344CB8AC3E}">
        <p14:creationId xmlns:p14="http://schemas.microsoft.com/office/powerpoint/2010/main" val="1537697973"/>
      </p:ext>
    </p:extLst>
  </p:cSld>
  <p:clrMapOvr>
    <a:masterClrMapping/>
  </p:clrMapOvr>
  <p:transition>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dark">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927C3783-B800-4093-BB0D-D5AEF08C3B59}"/>
              </a:ext>
            </a:extLst>
          </p:cNvPr>
          <p:cNvSpPr/>
          <p:nvPr userDrawn="1"/>
        </p:nvSpPr>
        <p:spPr>
          <a:xfrm>
            <a:off x="121260" y="0"/>
            <a:ext cx="2626909" cy="6172200"/>
          </a:xfrm>
          <a:custGeom>
            <a:avLst/>
            <a:gdLst>
              <a:gd name="connsiteX0" fmla="*/ 0 w 6208649"/>
              <a:gd name="connsiteY0" fmla="*/ 0 h 6858000"/>
              <a:gd name="connsiteX1" fmla="*/ 6208649 w 6208649"/>
              <a:gd name="connsiteY1" fmla="*/ 0 h 6858000"/>
              <a:gd name="connsiteX2" fmla="*/ 2737815 w 6208649"/>
              <a:gd name="connsiteY2" fmla="*/ 6858000 h 6858000"/>
              <a:gd name="connsiteX3" fmla="*/ 0 w 62086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08649" h="6858000">
                <a:moveTo>
                  <a:pt x="0" y="0"/>
                </a:moveTo>
                <a:lnTo>
                  <a:pt x="6208649" y="0"/>
                </a:lnTo>
                <a:lnTo>
                  <a:pt x="2737815" y="6858000"/>
                </a:lnTo>
                <a:lnTo>
                  <a:pt x="0" y="6858000"/>
                </a:lnTo>
                <a:close/>
              </a:path>
            </a:pathLst>
          </a:custGeom>
          <a:solidFill>
            <a:srgbClr val="000000">
              <a:alpha val="7059"/>
            </a:srgbClr>
          </a:solidFill>
          <a:ln w="19050"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eorgia" panose="02040502050405020303"/>
              <a:ea typeface="+mn-ea"/>
              <a:cs typeface="+mn-cs"/>
            </a:endParaRPr>
          </a:p>
        </p:txBody>
      </p:sp>
      <p:sp>
        <p:nvSpPr>
          <p:cNvPr id="10" name="Rectangle 9">
            <a:extLst>
              <a:ext uri="{FF2B5EF4-FFF2-40B4-BE49-F238E27FC236}">
                <a16:creationId xmlns:a16="http://schemas.microsoft.com/office/drawing/2014/main" id="{B576E978-A841-4A4F-B153-CC369D9391D3}"/>
              </a:ext>
            </a:extLst>
          </p:cNvPr>
          <p:cNvSpPr/>
          <p:nvPr userDrawn="1"/>
        </p:nvSpPr>
        <p:spPr>
          <a:xfrm>
            <a:off x="-1" y="5049"/>
            <a:ext cx="1526389" cy="6172200"/>
          </a:xfrm>
          <a:prstGeom prst="rect">
            <a:avLst/>
          </a:prstGeom>
          <a:solidFill>
            <a:srgbClr val="DDDDDD">
              <a:alpha val="36000"/>
            </a:srgbClr>
          </a:solidFill>
          <a:ln w="190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eorgia" panose="02040502050405020303"/>
              <a:ea typeface="+mn-ea"/>
              <a:cs typeface="+mn-cs"/>
            </a:endParaRPr>
          </a:p>
        </p:txBody>
      </p:sp>
      <p:sp>
        <p:nvSpPr>
          <p:cNvPr id="3" name="Subtitle 2"/>
          <p:cNvSpPr>
            <a:spLocks noGrp="1"/>
          </p:cNvSpPr>
          <p:nvPr>
            <p:ph type="subTitle" idx="1" hasCustomPrompt="1"/>
          </p:nvPr>
        </p:nvSpPr>
        <p:spPr>
          <a:xfrm>
            <a:off x="1797050" y="4252118"/>
            <a:ext cx="6858000" cy="1095377"/>
          </a:xfrm>
        </p:spPr>
        <p:txBody>
          <a:bodyPr/>
          <a:lstStyle>
            <a:lvl1pPr marL="0" indent="0" algn="r">
              <a:buNone/>
              <a:defRPr kumimoji="0" lang="en-US" altLang="zh-CN" sz="2800" b="1" i="0" u="none" strike="noStrike" kern="1200" cap="none" spc="0" normalizeH="0" baseline="0" smtClean="0">
                <a:ln>
                  <a:noFill/>
                </a:ln>
                <a:solidFill>
                  <a:srgbClr val="333300"/>
                </a:solidFill>
                <a:effectLst/>
                <a:uLnTx/>
                <a:uFillTx/>
                <a:latin typeface="Georgia" panose="02040502050405020303" pitchFamily="18"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sub</a:t>
            </a:r>
            <a:endParaRPr lang="en-US" dirty="0"/>
          </a:p>
        </p:txBody>
      </p:sp>
      <p:grpSp>
        <p:nvGrpSpPr>
          <p:cNvPr id="12" name="Group 11">
            <a:extLst>
              <a:ext uri="{FF2B5EF4-FFF2-40B4-BE49-F238E27FC236}">
                <a16:creationId xmlns:a16="http://schemas.microsoft.com/office/drawing/2014/main" id="{9BF4E0E1-3EAA-A771-9898-D95791C04038}"/>
              </a:ext>
            </a:extLst>
          </p:cNvPr>
          <p:cNvGrpSpPr/>
          <p:nvPr userDrawn="1"/>
        </p:nvGrpSpPr>
        <p:grpSpPr>
          <a:xfrm>
            <a:off x="-1" y="2141019"/>
            <a:ext cx="9144000" cy="2328227"/>
            <a:chOff x="-1" y="2141019"/>
            <a:chExt cx="9144000" cy="2328227"/>
          </a:xfrm>
        </p:grpSpPr>
        <p:sp>
          <p:nvSpPr>
            <p:cNvPr id="7" name="Rectangle 9"/>
            <p:cNvSpPr/>
            <p:nvPr userDrawn="1"/>
          </p:nvSpPr>
          <p:spPr bwMode="ltGray">
            <a:xfrm>
              <a:off x="1001469" y="2438400"/>
              <a:ext cx="7653581" cy="1660525"/>
            </a:xfrm>
            <a:prstGeom prst="rect">
              <a:avLst/>
            </a:prstGeom>
            <a:solidFill>
              <a:schemeClr val="tx1"/>
            </a:solidFill>
            <a:ln w="12700" cap="flat" cmpd="sng" algn="ctr">
              <a:noFill/>
              <a:prstDash val="solid"/>
            </a:ln>
            <a:effectLst>
              <a:outerShdw blurRad="50800" dist="38100" dir="5400000" algn="t" rotWithShape="0">
                <a:prstClr val="black">
                  <a:alpha val="40000"/>
                </a:prstClr>
              </a:outerShdw>
            </a:effectLst>
          </p:spPr>
        </p:sp>
        <p:sp>
          <p:nvSpPr>
            <p:cNvPr id="8" name="Rectangle 18"/>
            <p:cNvSpPr/>
            <p:nvPr userDrawn="1"/>
          </p:nvSpPr>
          <p:spPr>
            <a:xfrm>
              <a:off x="-1" y="2438400"/>
              <a:ext cx="975507" cy="1660525"/>
            </a:xfrm>
            <a:prstGeom prst="rect">
              <a:avLst/>
            </a:prstGeom>
            <a:gradFill flip="none" rotWithShape="1">
              <a:gsLst>
                <a:gs pos="0">
                  <a:srgbClr val="333300"/>
                </a:gs>
                <a:gs pos="53000">
                  <a:srgbClr val="000099"/>
                </a:gs>
                <a:gs pos="0">
                  <a:srgbClr val="0000FF"/>
                </a:gs>
                <a:gs pos="99000">
                  <a:srgbClr val="000099"/>
                </a:gs>
              </a:gsLst>
              <a:lin ang="2700000" scaled="1"/>
              <a:tileRect/>
            </a:gradFill>
            <a:ln w="12700" cap="flat" cmpd="sng" algn="ctr">
              <a:noFill/>
              <a:prstDash val="solid"/>
            </a:ln>
            <a:effectLst>
              <a:outerShdw blurRad="50800" dist="38100" dir="5400000" algn="t" rotWithShape="0">
                <a:prstClr val="black">
                  <a:alpha val="40000"/>
                </a:prstClr>
              </a:outerShdw>
            </a:effectLst>
          </p:spPr>
        </p:sp>
        <p:sp>
          <p:nvSpPr>
            <p:cNvPr id="9" name="Rectangle 19"/>
            <p:cNvSpPr/>
            <p:nvPr userDrawn="1"/>
          </p:nvSpPr>
          <p:spPr>
            <a:xfrm>
              <a:off x="8681012" y="2438400"/>
              <a:ext cx="462987" cy="1660525"/>
            </a:xfrm>
            <a:prstGeom prst="rect">
              <a:avLst/>
            </a:prstGeom>
            <a:gradFill flip="none" rotWithShape="1">
              <a:gsLst>
                <a:gs pos="0">
                  <a:srgbClr val="333300"/>
                </a:gs>
                <a:gs pos="47000">
                  <a:srgbClr val="333300"/>
                </a:gs>
                <a:gs pos="100000">
                  <a:srgbClr val="333300"/>
                </a:gs>
              </a:gsLst>
              <a:lin ang="0" scaled="1"/>
              <a:tileRect/>
            </a:gradFill>
            <a:ln w="12700" cap="flat" cmpd="sng" algn="ctr">
              <a:noFill/>
              <a:prstDash val="solid"/>
            </a:ln>
            <a:effectLst>
              <a:outerShdw blurRad="50800" dist="38100" dir="5400000" algn="t" rotWithShape="0">
                <a:prstClr val="black">
                  <a:alpha val="40000"/>
                </a:prstClr>
              </a:outerShdw>
            </a:effectLst>
          </p:spPr>
        </p:sp>
        <p:grpSp>
          <p:nvGrpSpPr>
            <p:cNvPr id="4" name="组合 41">
              <a:extLst>
                <a:ext uri="{FF2B5EF4-FFF2-40B4-BE49-F238E27FC236}">
                  <a16:creationId xmlns:a16="http://schemas.microsoft.com/office/drawing/2014/main" id="{D9646100-7017-C1DE-C3E7-0172C6B0821F}"/>
                </a:ext>
              </a:extLst>
            </p:cNvPr>
            <p:cNvGrpSpPr/>
            <p:nvPr userDrawn="1"/>
          </p:nvGrpSpPr>
          <p:grpSpPr>
            <a:xfrm>
              <a:off x="1" y="2141019"/>
              <a:ext cx="2597623" cy="2328227"/>
              <a:chOff x="295976" y="178856"/>
              <a:chExt cx="2055279" cy="779351"/>
            </a:xfrm>
          </p:grpSpPr>
          <p:sp>
            <p:nvSpPr>
              <p:cNvPr id="5" name="等腰三角形 43">
                <a:extLst>
                  <a:ext uri="{FF2B5EF4-FFF2-40B4-BE49-F238E27FC236}">
                    <a16:creationId xmlns:a16="http://schemas.microsoft.com/office/drawing/2014/main" id="{91C16015-619A-67D0-3D0D-C44975BC5304}"/>
                  </a:ext>
                </a:extLst>
              </p:cNvPr>
              <p:cNvSpPr/>
              <p:nvPr/>
            </p:nvSpPr>
            <p:spPr>
              <a:xfrm>
                <a:off x="1950835" y="178856"/>
                <a:ext cx="400420" cy="101225"/>
              </a:xfrm>
              <a:prstGeom prst="triangle">
                <a:avLst>
                  <a:gd name="adj" fmla="val 27044"/>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1219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字魂105号-简雅黑"/>
                  <a:cs typeface="+mn-ea"/>
                  <a:sym typeface="+mn-lt"/>
                </a:endParaRPr>
              </a:p>
            </p:txBody>
          </p:sp>
          <p:sp>
            <p:nvSpPr>
              <p:cNvPr id="6" name="等腰三角形 44">
                <a:extLst>
                  <a:ext uri="{FF2B5EF4-FFF2-40B4-BE49-F238E27FC236}">
                    <a16:creationId xmlns:a16="http://schemas.microsoft.com/office/drawing/2014/main" id="{31A1390C-7BE4-B6EA-FBAE-E419BFF322BE}"/>
                  </a:ext>
                </a:extLst>
              </p:cNvPr>
              <p:cNvSpPr/>
              <p:nvPr/>
            </p:nvSpPr>
            <p:spPr>
              <a:xfrm flipV="1">
                <a:off x="295976" y="834216"/>
                <a:ext cx="187572" cy="122736"/>
              </a:xfrm>
              <a:prstGeom prst="triangle">
                <a:avLst>
                  <a:gd name="adj" fmla="val 22455"/>
                </a:avLst>
              </a:prstGeom>
              <a:solidFill>
                <a:srgbClr val="C4C7CB">
                  <a:lumMod val="50000"/>
                </a:srgbClr>
              </a:solidFill>
              <a:ln w="25400" cap="flat" cmpd="sng" algn="ctr">
                <a:noFill/>
                <a:prstDash val="solid"/>
              </a:ln>
              <a:effectLst/>
            </p:spPr>
            <p:txBody>
              <a:bodyPr lIns="68580" tIns="34290" rIns="68580" bIns="34290" rtlCol="0" anchor="ctr"/>
              <a:lstStyle/>
              <a:p>
                <a:pPr marL="0" marR="0" lvl="0" indent="0" algn="ctr" defTabSz="1219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字魂105号-简雅黑"/>
                  <a:cs typeface="+mn-ea"/>
                  <a:sym typeface="+mn-lt"/>
                </a:endParaRPr>
              </a:p>
            </p:txBody>
          </p:sp>
          <p:sp>
            <p:nvSpPr>
              <p:cNvPr id="13" name="平行四边形 46">
                <a:extLst>
                  <a:ext uri="{FF2B5EF4-FFF2-40B4-BE49-F238E27FC236}">
                    <a16:creationId xmlns:a16="http://schemas.microsoft.com/office/drawing/2014/main" id="{EFA3CB4D-1A55-5A2D-D447-931CC6CCD2A6}"/>
                  </a:ext>
                </a:extLst>
              </p:cNvPr>
              <p:cNvSpPr/>
              <p:nvPr/>
            </p:nvSpPr>
            <p:spPr>
              <a:xfrm>
                <a:off x="336746" y="179202"/>
                <a:ext cx="1726269" cy="779005"/>
              </a:xfrm>
              <a:prstGeom prst="parallelogram">
                <a:avLst>
                  <a:gd name="adj" fmla="val 48207"/>
                </a:avLst>
              </a:prstGeom>
              <a:solidFill>
                <a:srgbClr val="1369B2"/>
              </a:solidFill>
              <a:ln w="25400" cap="flat" cmpd="sng" algn="ctr">
                <a:noFill/>
                <a:prstDash val="solid"/>
              </a:ln>
              <a:effectLst/>
            </p:spPr>
            <p:txBody>
              <a:bodyPr lIns="68580" tIns="34290" rIns="68580" bIns="34290" rtlCol="0" anchor="ctr"/>
              <a:lstStyle/>
              <a:p>
                <a:pPr marL="0" marR="0" lvl="0" indent="0" algn="ctr" defTabSz="1219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字魂105号-简雅黑"/>
                  <a:cs typeface="+mn-ea"/>
                  <a:sym typeface="+mn-lt"/>
                </a:endParaRPr>
              </a:p>
            </p:txBody>
          </p:sp>
        </p:grpSp>
      </p:grpSp>
      <p:sp>
        <p:nvSpPr>
          <p:cNvPr id="2" name="Title 1"/>
          <p:cNvSpPr>
            <a:spLocks noGrp="1"/>
          </p:cNvSpPr>
          <p:nvPr>
            <p:ph type="ctrTitle" hasCustomPrompt="1"/>
          </p:nvPr>
        </p:nvSpPr>
        <p:spPr>
          <a:xfrm>
            <a:off x="1552352" y="2591593"/>
            <a:ext cx="7102697" cy="1354137"/>
          </a:xfrm>
        </p:spPr>
        <p:txBody>
          <a:bodyPr anchor="b">
            <a:normAutofit/>
          </a:bodyPr>
          <a:lstStyle>
            <a:lvl1pPr algn="ctr">
              <a:defRPr lang="en-US" sz="3200" b="1" kern="1200" dirty="0">
                <a:solidFill>
                  <a:schemeClr val="bg1"/>
                </a:solidFill>
                <a:latin typeface="Georgia" panose="02040502050405020303" pitchFamily="18" charset="0"/>
                <a:ea typeface="+mj-ea"/>
                <a:cs typeface="Arial" panose="020B0604020202020204" pitchFamily="34" charset="0"/>
              </a:defRPr>
            </a:lvl1pPr>
          </a:lstStyle>
          <a:p>
            <a:r>
              <a:rPr lang="en-US" altLang="zh-CN" dirty="0" err="1"/>
              <a:t>Master_title</a:t>
            </a:r>
            <a:endParaRPr lang="en-US" dirty="0"/>
          </a:p>
        </p:txBody>
      </p:sp>
      <p:sp>
        <p:nvSpPr>
          <p:cNvPr id="14" name="Text Placeholder 17">
            <a:extLst>
              <a:ext uri="{FF2B5EF4-FFF2-40B4-BE49-F238E27FC236}">
                <a16:creationId xmlns:a16="http://schemas.microsoft.com/office/drawing/2014/main" id="{1180A862-653E-1A3C-5940-6EE3A8FA318C}"/>
              </a:ext>
            </a:extLst>
          </p:cNvPr>
          <p:cNvSpPr>
            <a:spLocks noGrp="1"/>
          </p:cNvSpPr>
          <p:nvPr>
            <p:ph type="body" sz="quarter" idx="10" hasCustomPrompt="1"/>
          </p:nvPr>
        </p:nvSpPr>
        <p:spPr>
          <a:xfrm>
            <a:off x="241668" y="2743768"/>
            <a:ext cx="1607140" cy="1123762"/>
          </a:xfrm>
        </p:spPr>
        <p:txBody>
          <a:bodyPr anchor="ctr" anchorCtr="0"/>
          <a:lstStyle>
            <a:lvl1pPr marL="0" indent="0" algn="ctr">
              <a:buFontTx/>
              <a:buNone/>
              <a:defRPr sz="2800" b="1">
                <a:solidFill>
                  <a:srgbClr val="FFC000"/>
                </a:solidFill>
                <a:latin typeface="Georgia" panose="02040502050405020303" pitchFamily="18" charset="0"/>
              </a:defRPr>
            </a:lvl1pPr>
          </a:lstStyle>
          <a:p>
            <a:pPr lvl="0"/>
            <a:r>
              <a:rPr lang="en-US" altLang="zh-CN" dirty="0"/>
              <a:t>.</a:t>
            </a:r>
          </a:p>
        </p:txBody>
      </p:sp>
    </p:spTree>
    <p:extLst>
      <p:ext uri="{BB962C8B-B14F-4D97-AF65-F5344CB8AC3E}">
        <p14:creationId xmlns:p14="http://schemas.microsoft.com/office/powerpoint/2010/main" val="354860594"/>
      </p:ext>
    </p:extLst>
  </p:cSld>
  <p:clrMapOvr>
    <a:masterClrMapping/>
  </p:clrMapOvr>
  <p:transition>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ec">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A0BB6CF-25C2-DC6B-E8B6-F25314EB4965}"/>
              </a:ext>
            </a:extLst>
          </p:cNvPr>
          <p:cNvSpPr/>
          <p:nvPr userDrawn="1"/>
        </p:nvSpPr>
        <p:spPr>
          <a:xfrm>
            <a:off x="121260" y="0"/>
            <a:ext cx="2716361" cy="6172200"/>
          </a:xfrm>
          <a:custGeom>
            <a:avLst/>
            <a:gdLst>
              <a:gd name="connsiteX0" fmla="*/ 0 w 6208649"/>
              <a:gd name="connsiteY0" fmla="*/ 0 h 6858000"/>
              <a:gd name="connsiteX1" fmla="*/ 6208649 w 6208649"/>
              <a:gd name="connsiteY1" fmla="*/ 0 h 6858000"/>
              <a:gd name="connsiteX2" fmla="*/ 2737815 w 6208649"/>
              <a:gd name="connsiteY2" fmla="*/ 6858000 h 6858000"/>
              <a:gd name="connsiteX3" fmla="*/ 0 w 62086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08649" h="6858000">
                <a:moveTo>
                  <a:pt x="0" y="0"/>
                </a:moveTo>
                <a:lnTo>
                  <a:pt x="6208649" y="0"/>
                </a:lnTo>
                <a:lnTo>
                  <a:pt x="2737815" y="6858000"/>
                </a:lnTo>
                <a:lnTo>
                  <a:pt x="0" y="6858000"/>
                </a:lnTo>
                <a:close/>
              </a:path>
            </a:pathLst>
          </a:custGeom>
          <a:solidFill>
            <a:srgbClr val="000000">
              <a:alpha val="7059"/>
            </a:srgbClr>
          </a:solidFill>
          <a:ln w="19050"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eorgia" panose="02040502050405020303"/>
              <a:ea typeface="+mn-ea"/>
              <a:cs typeface="+mn-cs"/>
            </a:endParaRPr>
          </a:p>
        </p:txBody>
      </p:sp>
      <p:sp>
        <p:nvSpPr>
          <p:cNvPr id="8" name="Rectangle 7">
            <a:extLst>
              <a:ext uri="{FF2B5EF4-FFF2-40B4-BE49-F238E27FC236}">
                <a16:creationId xmlns:a16="http://schemas.microsoft.com/office/drawing/2014/main" id="{1EBE9C4C-2398-F9EA-605D-87D7B7474B0C}"/>
              </a:ext>
            </a:extLst>
          </p:cNvPr>
          <p:cNvSpPr/>
          <p:nvPr userDrawn="1"/>
        </p:nvSpPr>
        <p:spPr>
          <a:xfrm>
            <a:off x="0" y="5049"/>
            <a:ext cx="1771087" cy="6172200"/>
          </a:xfrm>
          <a:prstGeom prst="rect">
            <a:avLst/>
          </a:prstGeom>
          <a:solidFill>
            <a:srgbClr val="DDDDDD">
              <a:alpha val="36000"/>
            </a:srgbClr>
          </a:solidFill>
          <a:ln w="190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eorgia" panose="02040502050405020303"/>
              <a:ea typeface="+mn-ea"/>
              <a:cs typeface="+mn-cs"/>
            </a:endParaRPr>
          </a:p>
        </p:txBody>
      </p:sp>
      <p:sp>
        <p:nvSpPr>
          <p:cNvPr id="3" name="Rectangle 9">
            <a:extLst>
              <a:ext uri="{FF2B5EF4-FFF2-40B4-BE49-F238E27FC236}">
                <a16:creationId xmlns:a16="http://schemas.microsoft.com/office/drawing/2014/main" id="{E3D97943-8E73-D267-78C5-0134CBE959F9}"/>
              </a:ext>
            </a:extLst>
          </p:cNvPr>
          <p:cNvSpPr/>
          <p:nvPr userDrawn="1"/>
        </p:nvSpPr>
        <p:spPr bwMode="ltGray">
          <a:xfrm>
            <a:off x="1001469" y="2438400"/>
            <a:ext cx="7653581" cy="1660525"/>
          </a:xfrm>
          <a:prstGeom prst="rect">
            <a:avLst/>
          </a:prstGeom>
          <a:solidFill>
            <a:srgbClr val="003300"/>
          </a:solidFill>
          <a:ln w="12700" cap="flat" cmpd="sng" algn="ctr">
            <a:noFill/>
            <a:prstDash val="solid"/>
          </a:ln>
          <a:effectLst>
            <a:outerShdw blurRad="50800" dist="38100" dir="5400000" algn="t" rotWithShape="0">
              <a:prstClr val="black">
                <a:alpha val="40000"/>
              </a:prstClr>
            </a:outerShdw>
          </a:effectLst>
        </p:spPr>
      </p:sp>
      <p:sp>
        <p:nvSpPr>
          <p:cNvPr id="4" name="Rectangle 18">
            <a:extLst>
              <a:ext uri="{FF2B5EF4-FFF2-40B4-BE49-F238E27FC236}">
                <a16:creationId xmlns:a16="http://schemas.microsoft.com/office/drawing/2014/main" id="{D6B20AAA-9CBC-85EA-7D2F-759D303CC4CA}"/>
              </a:ext>
            </a:extLst>
          </p:cNvPr>
          <p:cNvSpPr/>
          <p:nvPr userDrawn="1"/>
        </p:nvSpPr>
        <p:spPr>
          <a:xfrm>
            <a:off x="-1" y="2438400"/>
            <a:ext cx="975507" cy="1660525"/>
          </a:xfrm>
          <a:prstGeom prst="rect">
            <a:avLst/>
          </a:prstGeom>
          <a:gradFill flip="none" rotWithShape="1">
            <a:gsLst>
              <a:gs pos="0">
                <a:srgbClr val="333300"/>
              </a:gs>
              <a:gs pos="53000">
                <a:srgbClr val="000099"/>
              </a:gs>
              <a:gs pos="0">
                <a:srgbClr val="0000FF"/>
              </a:gs>
              <a:gs pos="99000">
                <a:srgbClr val="000099"/>
              </a:gs>
            </a:gsLst>
            <a:lin ang="2700000" scaled="1"/>
            <a:tileRect/>
          </a:gradFill>
          <a:ln w="12700" cap="flat" cmpd="sng" algn="ctr">
            <a:noFill/>
            <a:prstDash val="solid"/>
          </a:ln>
          <a:effectLst>
            <a:outerShdw blurRad="50800" dist="38100" dir="5400000" algn="t" rotWithShape="0">
              <a:prstClr val="black">
                <a:alpha val="40000"/>
              </a:prstClr>
            </a:outerShdw>
          </a:effectLst>
        </p:spPr>
      </p:sp>
      <p:sp>
        <p:nvSpPr>
          <p:cNvPr id="5" name="Rectangle 19">
            <a:extLst>
              <a:ext uri="{FF2B5EF4-FFF2-40B4-BE49-F238E27FC236}">
                <a16:creationId xmlns:a16="http://schemas.microsoft.com/office/drawing/2014/main" id="{58AC61B0-4218-25A3-A8F3-5FDDF740D119}"/>
              </a:ext>
            </a:extLst>
          </p:cNvPr>
          <p:cNvSpPr/>
          <p:nvPr userDrawn="1"/>
        </p:nvSpPr>
        <p:spPr>
          <a:xfrm>
            <a:off x="8681012" y="2438400"/>
            <a:ext cx="462987" cy="1660525"/>
          </a:xfrm>
          <a:prstGeom prst="rect">
            <a:avLst/>
          </a:prstGeom>
          <a:gradFill flip="none" rotWithShape="1">
            <a:gsLst>
              <a:gs pos="0">
                <a:srgbClr val="333300"/>
              </a:gs>
              <a:gs pos="47000">
                <a:srgbClr val="333300"/>
              </a:gs>
              <a:gs pos="100000">
                <a:srgbClr val="333300"/>
              </a:gs>
            </a:gsLst>
            <a:lin ang="0" scaled="1"/>
            <a:tileRect/>
          </a:gradFill>
          <a:ln w="12700" cap="flat" cmpd="sng" algn="ctr">
            <a:noFill/>
            <a:prstDash val="solid"/>
          </a:ln>
          <a:effectLst>
            <a:outerShdw blurRad="50800" dist="38100" dir="5400000" algn="t" rotWithShape="0">
              <a:prstClr val="black">
                <a:alpha val="40000"/>
              </a:prstClr>
            </a:outerShdw>
          </a:effectLst>
        </p:spPr>
      </p:sp>
      <p:sp>
        <p:nvSpPr>
          <p:cNvPr id="2" name="Title 1">
            <a:extLst>
              <a:ext uri="{FF2B5EF4-FFF2-40B4-BE49-F238E27FC236}">
                <a16:creationId xmlns:a16="http://schemas.microsoft.com/office/drawing/2014/main" id="{0C89B09B-FF32-69A1-5AF5-5D09EEDD26E5}"/>
              </a:ext>
            </a:extLst>
          </p:cNvPr>
          <p:cNvSpPr>
            <a:spLocks noGrp="1"/>
          </p:cNvSpPr>
          <p:nvPr>
            <p:ph type="title" hasCustomPrompt="1"/>
          </p:nvPr>
        </p:nvSpPr>
        <p:spPr>
          <a:xfrm>
            <a:off x="1001468" y="2592000"/>
            <a:ext cx="7653600" cy="1353600"/>
          </a:xfrm>
        </p:spPr>
        <p:txBody>
          <a:bodyPr/>
          <a:lstStyle>
            <a:lvl1pPr algn="ctr">
              <a:defRPr lang="en-US" altLang="zh-CN" sz="3200" b="1" kern="1200" dirty="0" smtClean="0">
                <a:solidFill>
                  <a:schemeClr val="bg1"/>
                </a:solidFill>
                <a:latin typeface="Georgia" panose="02040502050405020303" pitchFamily="18" charset="0"/>
                <a:ea typeface="+mj-ea"/>
                <a:cs typeface="Arial" panose="020B0604020202020204" pitchFamily="34" charset="0"/>
              </a:defRPr>
            </a:lvl1pPr>
          </a:lstStyle>
          <a:p>
            <a:r>
              <a:rPr lang="en-US" altLang="zh-CN" dirty="0"/>
              <a:t>title</a:t>
            </a:r>
            <a:endParaRPr lang="zh-CN" altLang="en-US" dirty="0"/>
          </a:p>
        </p:txBody>
      </p:sp>
      <p:sp>
        <p:nvSpPr>
          <p:cNvPr id="6" name="Subtitle 2">
            <a:extLst>
              <a:ext uri="{FF2B5EF4-FFF2-40B4-BE49-F238E27FC236}">
                <a16:creationId xmlns:a16="http://schemas.microsoft.com/office/drawing/2014/main" id="{2C0611E2-BF07-CE32-388B-307A2E274BB7}"/>
              </a:ext>
            </a:extLst>
          </p:cNvPr>
          <p:cNvSpPr>
            <a:spLocks noGrp="1"/>
          </p:cNvSpPr>
          <p:nvPr>
            <p:ph type="subTitle" idx="1" hasCustomPrompt="1"/>
          </p:nvPr>
        </p:nvSpPr>
        <p:spPr>
          <a:xfrm>
            <a:off x="1797050" y="4252118"/>
            <a:ext cx="6858000" cy="1095377"/>
          </a:xfrm>
        </p:spPr>
        <p:txBody>
          <a:bodyPr/>
          <a:lstStyle>
            <a:lvl1pPr marL="0" indent="0" algn="r">
              <a:buNone/>
              <a:defRPr kumimoji="0" lang="en-US" altLang="zh-CN" sz="2800" b="1" i="0" u="none" strike="noStrike" kern="1200" cap="none" spc="0" normalizeH="0" baseline="0" smtClean="0">
                <a:ln>
                  <a:noFill/>
                </a:ln>
                <a:solidFill>
                  <a:srgbClr val="333300"/>
                </a:solidFill>
                <a:effectLst/>
                <a:uLnTx/>
                <a:uFillTx/>
                <a:latin typeface="Georgia" panose="02040502050405020303" pitchFamily="18"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subtitle</a:t>
            </a:r>
            <a:endParaRPr lang="en-US" dirty="0"/>
          </a:p>
        </p:txBody>
      </p:sp>
      <p:sp>
        <p:nvSpPr>
          <p:cNvPr id="9" name="Picture Placeholder 46">
            <a:extLst>
              <a:ext uri="{FF2B5EF4-FFF2-40B4-BE49-F238E27FC236}">
                <a16:creationId xmlns:a16="http://schemas.microsoft.com/office/drawing/2014/main" id="{47D67EF9-F469-BD6A-3AA1-8F66E61722C8}"/>
              </a:ext>
            </a:extLst>
          </p:cNvPr>
          <p:cNvSpPr>
            <a:spLocks noGrp="1"/>
          </p:cNvSpPr>
          <p:nvPr>
            <p:ph type="pic" sz="quarter" idx="27" hasCustomPrompt="1"/>
          </p:nvPr>
        </p:nvSpPr>
        <p:spPr>
          <a:xfrm>
            <a:off x="53952" y="2798430"/>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dirty="0"/>
              <a:t>pic</a:t>
            </a:r>
          </a:p>
        </p:txBody>
      </p:sp>
    </p:spTree>
    <p:extLst>
      <p:ext uri="{BB962C8B-B14F-4D97-AF65-F5344CB8AC3E}">
        <p14:creationId xmlns:p14="http://schemas.microsoft.com/office/powerpoint/2010/main" val="2119159040"/>
      </p:ext>
    </p:extLst>
  </p:cSld>
  <p:clrMapOvr>
    <a:masterClrMapping/>
  </p:clrMapOvr>
  <p:transition>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C">
    <p:spTree>
      <p:nvGrpSpPr>
        <p:cNvPr id="1" name=""/>
        <p:cNvGrpSpPr/>
        <p:nvPr/>
      </p:nvGrpSpPr>
      <p:grpSpPr>
        <a:xfrm>
          <a:off x="0" y="0"/>
          <a:ext cx="0" cy="0"/>
          <a:chOff x="0" y="0"/>
          <a:chExt cx="0" cy="0"/>
        </a:xfrm>
      </p:grpSpPr>
      <p:sp>
        <p:nvSpPr>
          <p:cNvPr id="3" name="Content Placeholder 2"/>
          <p:cNvSpPr>
            <a:spLocks noGrp="1"/>
          </p:cNvSpPr>
          <p:nvPr>
            <p:ph idx="1"/>
          </p:nvPr>
        </p:nvSpPr>
        <p:spPr>
          <a:xfrm>
            <a:off x="648000" y="503999"/>
            <a:ext cx="7920000" cy="4320000"/>
          </a:xfrm>
        </p:spPr>
        <p:txBody>
          <a:bodyPr/>
          <a:lstStyle>
            <a:lvl1pPr marL="342900" marR="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sz="3200"/>
            </a:lvl1pPr>
            <a:lvl2pPr marL="548640" marR="0" indent="-365125" algn="l" defTabSz="457200" rtl="0" eaLnBrk="0" fontAlgn="base" latinLnBrk="0" hangingPunct="0">
              <a:lnSpc>
                <a:spcPct val="100000"/>
              </a:lnSpc>
              <a:spcBef>
                <a:spcPts val="1000"/>
              </a:spcBef>
              <a:spcAft>
                <a:spcPct val="0"/>
              </a:spcAft>
              <a:buClr>
                <a:srgbClr val="BABABA"/>
              </a:buClr>
              <a:buSzPct val="80000"/>
              <a:buFontTx/>
              <a:buBlip>
                <a:blip r:embed="rId2"/>
              </a:buBlip>
              <a:tabLst/>
              <a:defRPr sz="2800"/>
            </a:lvl2pPr>
            <a:lvl3pPr marL="640080" marR="0"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sz="2400"/>
            </a:lvl3pPr>
            <a:lvl4pPr marL="914400" marR="0" indent="-228600" algn="l" defTabSz="457200" rtl="0" eaLnBrk="0" fontAlgn="base" latinLnBrk="0" hangingPunct="0">
              <a:lnSpc>
                <a:spcPct val="100000"/>
              </a:lnSpc>
              <a:spcBef>
                <a:spcPts val="1000"/>
              </a:spcBef>
              <a:spcAft>
                <a:spcPct val="0"/>
              </a:spcAft>
              <a:buClr>
                <a:srgbClr val="DDDDDD"/>
              </a:buClr>
              <a:buSzTx/>
              <a:buFontTx/>
              <a:buBlip>
                <a:blip r:embed="rId3"/>
              </a:buBlip>
              <a:tabLst/>
              <a:defRPr sz="2000"/>
            </a:lvl4pPr>
            <a:lvl5pPr marL="1188720" marR="0" indent="-228600" algn="l" defTabSz="457200" rtl="0" eaLnBrk="0" fontAlgn="base" latinLnBrk="0" hangingPunct="0">
              <a:lnSpc>
                <a:spcPct val="100000"/>
              </a:lnSpc>
              <a:spcBef>
                <a:spcPts val="1000"/>
              </a:spcBef>
              <a:spcAft>
                <a:spcPct val="0"/>
              </a:spcAft>
              <a:buClr>
                <a:srgbClr val="BABABA"/>
              </a:buClr>
              <a:buSzTx/>
              <a:buFontTx/>
              <a:buBlip>
                <a:blip r:embed="rId4"/>
              </a:buBlip>
              <a:tabLst/>
              <a:defRPr sz="2000"/>
            </a:lvl5pPr>
            <a:lvl6pPr>
              <a:defRPr sz="2000"/>
            </a:lvl6pPr>
            <a:lvl7pPr>
              <a:defRPr sz="2000"/>
            </a:lvl7pPr>
            <a:lvl8pPr>
              <a:defRPr sz="2000"/>
            </a:lvl8pPr>
            <a:lvl9pPr>
              <a:defRPr sz="2000"/>
            </a:lvl9pPr>
          </a:lstStyle>
          <a:p>
            <a:pPr marL="342900" marR="0" lvl="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pPr>
            <a:r>
              <a:rPr kumimoji="0" lang="en-US" altLang="zh-CN" sz="3200" b="0" i="0" u="none" strike="noStrike" kern="1200" cap="none" spc="0" normalizeH="0" baseline="0" noProof="0" dirty="0">
                <a:ln>
                  <a:noFill/>
                </a:ln>
                <a:solidFill>
                  <a:srgbClr val="003366"/>
                </a:solidFill>
                <a:effectLst/>
                <a:uLnTx/>
                <a:uFillTx/>
                <a:latin typeface="+mn-lt"/>
                <a:ea typeface="方正舒体" panose="02010601030101010101" pitchFamily="2" charset="-122"/>
                <a:cs typeface="+mn-cs"/>
              </a:rPr>
              <a:t>Edit Master text styles</a:t>
            </a:r>
          </a:p>
          <a:p>
            <a:pPr marL="548640" marR="0" lvl="1" indent="-365125" algn="l" defTabSz="457200" rtl="0" eaLnBrk="0" fontAlgn="base" latinLnBrk="0" hangingPunct="0">
              <a:lnSpc>
                <a:spcPct val="100000"/>
              </a:lnSpc>
              <a:spcBef>
                <a:spcPts val="1000"/>
              </a:spcBef>
              <a:spcAft>
                <a:spcPct val="0"/>
              </a:spcAft>
              <a:buClr>
                <a:srgbClr val="BABABA"/>
              </a:buClr>
              <a:buSzPct val="80000"/>
              <a:buFontTx/>
              <a:buBlip>
                <a:blip r:embed="rId2"/>
              </a:buBlip>
              <a:tabLst/>
              <a:defRPr/>
            </a:pPr>
            <a:r>
              <a:rPr kumimoji="0" lang="en-US" altLang="zh-CN" sz="2800" b="0" i="0" u="none" strike="noStrike" kern="1200" cap="none" spc="0" normalizeH="0" baseline="0" noProof="0" dirty="0">
                <a:ln>
                  <a:noFill/>
                </a:ln>
                <a:solidFill>
                  <a:srgbClr val="0D0D0D"/>
                </a:solidFill>
                <a:effectLst/>
                <a:uLnTx/>
                <a:uFillTx/>
                <a:latin typeface="Arial Narrow" panose="020B0606020202030204" pitchFamily="34" charset="0"/>
                <a:ea typeface="方正舒体" panose="02010601030101010101" pitchFamily="2" charset="-122"/>
                <a:cs typeface="+mn-cs"/>
              </a:rPr>
              <a:t>Second level</a:t>
            </a:r>
          </a:p>
          <a:p>
            <a:pPr marL="640080" marR="0" lvl="2"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pPr>
            <a:r>
              <a:rPr kumimoji="0" lang="en-US" altLang="zh-CN" sz="2400" b="0" i="0" u="none" strike="noStrike" kern="1200" cap="none" spc="0" normalizeH="0" baseline="0" noProof="0" dirty="0">
                <a:ln>
                  <a:noFill/>
                </a:ln>
                <a:solidFill>
                  <a:srgbClr val="002060"/>
                </a:solidFill>
                <a:effectLst/>
                <a:uLnTx/>
                <a:uFillTx/>
                <a:latin typeface="+mn-lt"/>
                <a:ea typeface="方正舒体" panose="02010601030101010101" pitchFamily="2" charset="-122"/>
                <a:cs typeface="+mn-cs"/>
              </a:rPr>
              <a:t>Third level</a:t>
            </a:r>
          </a:p>
          <a:p>
            <a:pPr marL="914400" marR="0" lvl="3" indent="-228600" algn="l" defTabSz="457200" rtl="0" eaLnBrk="0" fontAlgn="base" latinLnBrk="0" hangingPunct="0">
              <a:lnSpc>
                <a:spcPct val="100000"/>
              </a:lnSpc>
              <a:spcBef>
                <a:spcPts val="1000"/>
              </a:spcBef>
              <a:spcAft>
                <a:spcPct val="0"/>
              </a:spcAft>
              <a:buClr>
                <a:srgbClr val="DDDDDD"/>
              </a:buClr>
              <a:buSzTx/>
              <a:buFontTx/>
              <a:buBlip>
                <a:blip r:embed="rId3"/>
              </a:buBlip>
              <a:tabLst/>
              <a:defRPr/>
            </a:pPr>
            <a:r>
              <a:rPr kumimoji="0" lang="en-US" altLang="zh-CN" sz="20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Fourth level</a:t>
            </a:r>
          </a:p>
          <a:p>
            <a:pPr marL="1188720" marR="0" lvl="4" indent="-228600" algn="l" defTabSz="457200" rtl="0" eaLnBrk="0" fontAlgn="base" latinLnBrk="0" hangingPunct="0">
              <a:lnSpc>
                <a:spcPct val="100000"/>
              </a:lnSpc>
              <a:spcBef>
                <a:spcPts val="1000"/>
              </a:spcBef>
              <a:spcAft>
                <a:spcPct val="0"/>
              </a:spcAft>
              <a:buClr>
                <a:srgbClr val="BABABA"/>
              </a:buClr>
              <a:buSzTx/>
              <a:buFontTx/>
              <a:buBlip>
                <a:blip r:embed="rId4"/>
              </a:buBlip>
              <a:tabLst/>
              <a:defRPr/>
            </a:pPr>
            <a:r>
              <a:rPr kumimoji="0" lang="en-US" altLang="zh-CN" sz="18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Fifth level</a:t>
            </a:r>
          </a:p>
        </p:txBody>
      </p:sp>
      <p:sp>
        <p:nvSpPr>
          <p:cNvPr id="5" name="Rectangle 4">
            <a:extLst>
              <a:ext uri="{FF2B5EF4-FFF2-40B4-BE49-F238E27FC236}">
                <a16:creationId xmlns:a16="http://schemas.microsoft.com/office/drawing/2014/main" id="{4F2807C0-53D9-2C11-075E-84616B7D9A28}"/>
              </a:ext>
            </a:extLst>
          </p:cNvPr>
          <p:cNvSpPr/>
          <p:nvPr userDrawn="1"/>
        </p:nvSpPr>
        <p:spPr>
          <a:xfrm>
            <a:off x="8030740" y="5023182"/>
            <a:ext cx="1113233" cy="1101102"/>
          </a:xfrm>
          <a:prstGeom prst="rect">
            <a:avLst/>
          </a:prstGeom>
          <a:solidFill>
            <a:srgbClr val="333300"/>
          </a:solidFill>
          <a:ln w="12700" cap="flat" cmpd="sng" algn="ctr">
            <a:noFill/>
            <a:prstDash val="solid"/>
          </a:ln>
          <a:effectLst>
            <a:outerShdw blurRad="50800" dist="38100" dir="5400000" algn="t" rotWithShape="0">
              <a:prstClr val="black">
                <a:alpha val="40000"/>
              </a:prstClr>
            </a:outerShdw>
          </a:effectLst>
        </p:spPr>
      </p:sp>
      <p:sp>
        <p:nvSpPr>
          <p:cNvPr id="6" name="Rectangle 5">
            <a:extLst>
              <a:ext uri="{FF2B5EF4-FFF2-40B4-BE49-F238E27FC236}">
                <a16:creationId xmlns:a16="http://schemas.microsoft.com/office/drawing/2014/main" id="{F880BFA6-6114-85F0-8EE6-7A04AB4DAA56}"/>
              </a:ext>
            </a:extLst>
          </p:cNvPr>
          <p:cNvSpPr/>
          <p:nvPr userDrawn="1"/>
        </p:nvSpPr>
        <p:spPr bwMode="ltGray">
          <a:xfrm>
            <a:off x="1179034" y="5023183"/>
            <a:ext cx="6790685" cy="1109859"/>
          </a:xfrm>
          <a:prstGeom prst="rect">
            <a:avLst/>
          </a:prstGeom>
          <a:solidFill>
            <a:sysClr val="windowText" lastClr="000000">
              <a:lumMod val="85000"/>
              <a:lumOff val="15000"/>
            </a:sysClr>
          </a:solidFill>
          <a:ln w="12700" cap="flat" cmpd="sng" algn="ctr">
            <a:noFill/>
            <a:prstDash val="solid"/>
          </a:ln>
          <a:effectLst>
            <a:outerShdw blurRad="50800" dist="38100" dir="5400000" algn="t" rotWithShape="0">
              <a:prstClr val="black">
                <a:alpha val="40000"/>
              </a:prstClr>
            </a:outerShdw>
          </a:effectLst>
        </p:spPr>
      </p:sp>
      <p:sp>
        <p:nvSpPr>
          <p:cNvPr id="7" name="Rectangle 6">
            <a:extLst>
              <a:ext uri="{FF2B5EF4-FFF2-40B4-BE49-F238E27FC236}">
                <a16:creationId xmlns:a16="http://schemas.microsoft.com/office/drawing/2014/main" id="{F5827D35-6D33-D4A7-1F27-F59B89C41796}"/>
              </a:ext>
            </a:extLst>
          </p:cNvPr>
          <p:cNvSpPr/>
          <p:nvPr userDrawn="1"/>
        </p:nvSpPr>
        <p:spPr>
          <a:xfrm>
            <a:off x="-6127" y="5023182"/>
            <a:ext cx="1121570" cy="1101104"/>
          </a:xfrm>
          <a:prstGeom prst="rect">
            <a:avLst/>
          </a:prstGeom>
          <a:solidFill>
            <a:srgbClr val="0B2B41"/>
          </a:solidFill>
          <a:ln w="12700" cap="flat" cmpd="sng" algn="ctr">
            <a:noFill/>
            <a:prstDash val="solid"/>
          </a:ln>
          <a:effectLst>
            <a:outerShdw blurRad="50800" dist="38100" dir="5400000" algn="t" rotWithShape="0">
              <a:prstClr val="black">
                <a:alpha val="40000"/>
              </a:prstClr>
            </a:outerShdw>
          </a:effectLst>
        </p:spPr>
      </p:sp>
      <p:sp>
        <p:nvSpPr>
          <p:cNvPr id="2" name="Title 1"/>
          <p:cNvSpPr>
            <a:spLocks noGrp="1"/>
          </p:cNvSpPr>
          <p:nvPr>
            <p:ph type="title" hasCustomPrompt="1"/>
          </p:nvPr>
        </p:nvSpPr>
        <p:spPr>
          <a:xfrm>
            <a:off x="1176465" y="5023182"/>
            <a:ext cx="6793254" cy="1085274"/>
          </a:xfrm>
        </p:spPr>
        <p:txBody>
          <a:bodyPr anchor="ctr" anchorCtr="0"/>
          <a:lstStyle>
            <a:lvl1pPr>
              <a:defRPr sz="2800">
                <a:solidFill>
                  <a:schemeClr val="bg1"/>
                </a:solidFill>
                <a:latin typeface="Georgia" panose="02040502050405020303" pitchFamily="18" charset="0"/>
              </a:defRPr>
            </a:lvl1pPr>
          </a:lstStyle>
          <a:p>
            <a:r>
              <a:rPr lang="en-US" altLang="zh-CN" dirty="0"/>
              <a:t>Sect</a:t>
            </a:r>
            <a:endParaRPr lang="en-US" dirty="0"/>
          </a:p>
        </p:txBody>
      </p:sp>
      <p:sp>
        <p:nvSpPr>
          <p:cNvPr id="8" name="Picture Placeholder 46">
            <a:extLst>
              <a:ext uri="{FF2B5EF4-FFF2-40B4-BE49-F238E27FC236}">
                <a16:creationId xmlns:a16="http://schemas.microsoft.com/office/drawing/2014/main" id="{64786CCE-CCCC-4B2D-890D-9D719713DB79}"/>
              </a:ext>
            </a:extLst>
          </p:cNvPr>
          <p:cNvSpPr>
            <a:spLocks noGrp="1"/>
          </p:cNvSpPr>
          <p:nvPr>
            <p:ph type="pic" sz="quarter" idx="27" hasCustomPrompt="1"/>
          </p:nvPr>
        </p:nvSpPr>
        <p:spPr>
          <a:xfrm>
            <a:off x="120858" y="5139393"/>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dirty="0"/>
              <a:t>pic</a:t>
            </a:r>
          </a:p>
        </p:txBody>
      </p:sp>
      <p:sp>
        <p:nvSpPr>
          <p:cNvPr id="9" name="Text Placeholder 4">
            <a:extLst>
              <a:ext uri="{FF2B5EF4-FFF2-40B4-BE49-F238E27FC236}">
                <a16:creationId xmlns:a16="http://schemas.microsoft.com/office/drawing/2014/main" id="{3EF79975-87C6-79C9-BCBA-4E88494A3965}"/>
              </a:ext>
            </a:extLst>
          </p:cNvPr>
          <p:cNvSpPr>
            <a:spLocks noGrp="1"/>
          </p:cNvSpPr>
          <p:nvPr>
            <p:ph type="body" sz="quarter" idx="11" hasCustomPrompt="1"/>
          </p:nvPr>
        </p:nvSpPr>
        <p:spPr>
          <a:xfrm>
            <a:off x="8087664" y="5261085"/>
            <a:ext cx="956072" cy="533555"/>
          </a:xfrm>
        </p:spPr>
        <p:txBody>
          <a:bodyPr anchor="ctr" anchorCtr="0"/>
          <a:lstStyle>
            <a:lvl1pPr marL="0" indent="0" algn="ctr">
              <a:buNone/>
              <a:defRPr>
                <a:solidFill>
                  <a:srgbClr val="CC9900"/>
                </a:solidFill>
              </a:defRPr>
            </a:lvl1pPr>
          </a:lstStyle>
          <a:p>
            <a:pPr lvl="0"/>
            <a:r>
              <a:rPr lang="en-US" dirty="0"/>
              <a:t>.</a:t>
            </a:r>
          </a:p>
        </p:txBody>
      </p:sp>
    </p:spTree>
    <p:extLst>
      <p:ext uri="{BB962C8B-B14F-4D97-AF65-F5344CB8AC3E}">
        <p14:creationId xmlns:p14="http://schemas.microsoft.com/office/powerpoint/2010/main" val="2495040325"/>
      </p:ext>
    </p:extLst>
  </p:cSld>
  <p:clrMapOvr>
    <a:masterClrMapping/>
  </p:clrMapOvr>
  <p:transition>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48000" y="504000"/>
            <a:ext cx="7920000" cy="4320000"/>
          </a:xfrm>
        </p:spPr>
        <p:txBody>
          <a:bodyPr/>
          <a:lstStyle>
            <a:lvl1pPr marL="342900" marR="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lvl1pPr>
            <a:lvl2pPr marL="548640" marR="0" indent="-365125" algn="l" defTabSz="457200" rtl="0" eaLnBrk="0" fontAlgn="base" latinLnBrk="0" hangingPunct="0">
              <a:lnSpc>
                <a:spcPct val="100000"/>
              </a:lnSpc>
              <a:spcBef>
                <a:spcPts val="1000"/>
              </a:spcBef>
              <a:spcAft>
                <a:spcPct val="0"/>
              </a:spcAft>
              <a:buClr>
                <a:srgbClr val="BABABA"/>
              </a:buClr>
              <a:buSzPct val="80000"/>
              <a:buFontTx/>
              <a:buBlip>
                <a:blip r:embed="rId2"/>
              </a:buBlip>
              <a:tabLst/>
              <a:defRPr/>
            </a:lvl2pPr>
            <a:lvl3pPr marL="640080" marR="0"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lvl3pPr>
            <a:lvl4pPr marL="914400" marR="0" indent="-228600" algn="l" defTabSz="457200" rtl="0" eaLnBrk="0" fontAlgn="base" latinLnBrk="0" hangingPunct="0">
              <a:lnSpc>
                <a:spcPct val="100000"/>
              </a:lnSpc>
              <a:spcBef>
                <a:spcPts val="1000"/>
              </a:spcBef>
              <a:spcAft>
                <a:spcPct val="0"/>
              </a:spcAft>
              <a:buClr>
                <a:srgbClr val="DDDDDD"/>
              </a:buClr>
              <a:buSzTx/>
              <a:buFontTx/>
              <a:buBlip>
                <a:blip r:embed="rId3"/>
              </a:buBlip>
              <a:tabLst/>
              <a:defRPr/>
            </a:lvl4pPr>
            <a:lvl5pPr marL="1188720" marR="0" indent="-228600" algn="l" defTabSz="457200" rtl="0" eaLnBrk="0" fontAlgn="base" latinLnBrk="0" hangingPunct="0">
              <a:lnSpc>
                <a:spcPct val="100000"/>
              </a:lnSpc>
              <a:spcBef>
                <a:spcPts val="1000"/>
              </a:spcBef>
              <a:spcAft>
                <a:spcPct val="0"/>
              </a:spcAft>
              <a:buClr>
                <a:srgbClr val="BABABA"/>
              </a:buClr>
              <a:buSzTx/>
              <a:buFontTx/>
              <a:buBlip>
                <a:blip r:embed="rId4"/>
              </a:buBlip>
              <a:tabLst/>
              <a:defRPr/>
            </a:lvl5pPr>
          </a:lstStyle>
          <a:p>
            <a:pPr marL="342900" marR="0" lvl="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pPr>
            <a:r>
              <a:rPr kumimoji="0" lang="en-US" altLang="zh-CN" sz="3200" b="0" i="0" u="none" strike="noStrike" kern="1200" cap="none" spc="0" normalizeH="0" baseline="0" noProof="0" dirty="0">
                <a:ln>
                  <a:noFill/>
                </a:ln>
                <a:solidFill>
                  <a:srgbClr val="003366"/>
                </a:solidFill>
                <a:effectLst/>
                <a:uLnTx/>
                <a:uFillTx/>
                <a:latin typeface="+mn-lt"/>
                <a:ea typeface="方正舒体" panose="02010601030101010101" pitchFamily="2" charset="-122"/>
                <a:cs typeface="+mn-cs"/>
              </a:rPr>
              <a:t>Edit Master text styles</a:t>
            </a:r>
          </a:p>
          <a:p>
            <a:pPr marL="548640" marR="0" lvl="1" indent="-365125" algn="l" defTabSz="457200" rtl="0" eaLnBrk="0" fontAlgn="base" latinLnBrk="0" hangingPunct="0">
              <a:lnSpc>
                <a:spcPct val="100000"/>
              </a:lnSpc>
              <a:spcBef>
                <a:spcPts val="1000"/>
              </a:spcBef>
              <a:spcAft>
                <a:spcPct val="0"/>
              </a:spcAft>
              <a:buClr>
                <a:srgbClr val="BABABA"/>
              </a:buClr>
              <a:buSzPct val="80000"/>
              <a:buFontTx/>
              <a:buBlip>
                <a:blip r:embed="rId2"/>
              </a:buBlip>
              <a:tabLst/>
              <a:defRPr/>
            </a:pPr>
            <a:r>
              <a:rPr kumimoji="0" lang="en-US" altLang="zh-CN" sz="2800" b="0" i="0" u="none" strike="noStrike" kern="1200" cap="none" spc="0" normalizeH="0" baseline="0" noProof="0" dirty="0">
                <a:ln>
                  <a:noFill/>
                </a:ln>
                <a:solidFill>
                  <a:srgbClr val="0D0D0D"/>
                </a:solidFill>
                <a:effectLst/>
                <a:uLnTx/>
                <a:uFillTx/>
                <a:latin typeface="Arial Narrow" panose="020B0606020202030204" pitchFamily="34" charset="0"/>
                <a:ea typeface="方正舒体" panose="02010601030101010101" pitchFamily="2" charset="-122"/>
                <a:cs typeface="+mn-cs"/>
              </a:rPr>
              <a:t>Second level</a:t>
            </a:r>
          </a:p>
          <a:p>
            <a:pPr marL="640080" marR="0" lvl="2"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pPr>
            <a:r>
              <a:rPr kumimoji="0" lang="en-US" altLang="zh-CN" sz="2400" b="0" i="0" u="none" strike="noStrike" kern="1200" cap="none" spc="0" normalizeH="0" baseline="0" noProof="0" dirty="0">
                <a:ln>
                  <a:noFill/>
                </a:ln>
                <a:solidFill>
                  <a:srgbClr val="002060"/>
                </a:solidFill>
                <a:effectLst/>
                <a:uLnTx/>
                <a:uFillTx/>
                <a:latin typeface="+mn-lt"/>
                <a:ea typeface="方正舒体" panose="02010601030101010101" pitchFamily="2" charset="-122"/>
                <a:cs typeface="+mn-cs"/>
              </a:rPr>
              <a:t>Third level</a:t>
            </a:r>
          </a:p>
          <a:p>
            <a:pPr marL="914400" marR="0" lvl="3" indent="-228600" algn="l" defTabSz="457200" rtl="0" eaLnBrk="0" fontAlgn="base" latinLnBrk="0" hangingPunct="0">
              <a:lnSpc>
                <a:spcPct val="100000"/>
              </a:lnSpc>
              <a:spcBef>
                <a:spcPts val="1000"/>
              </a:spcBef>
              <a:spcAft>
                <a:spcPct val="0"/>
              </a:spcAft>
              <a:buClr>
                <a:srgbClr val="DDDDDD"/>
              </a:buClr>
              <a:buSzTx/>
              <a:buFontTx/>
              <a:buBlip>
                <a:blip r:embed="rId3"/>
              </a:buBlip>
              <a:tabLst/>
              <a:defRPr/>
            </a:pPr>
            <a:r>
              <a:rPr kumimoji="0" lang="en-US" altLang="zh-CN" sz="20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Fourth level</a:t>
            </a:r>
          </a:p>
          <a:p>
            <a:pPr marL="1188720" marR="0" lvl="4" indent="-228600" algn="l" defTabSz="457200" rtl="0" eaLnBrk="0" fontAlgn="base" latinLnBrk="0" hangingPunct="0">
              <a:lnSpc>
                <a:spcPct val="100000"/>
              </a:lnSpc>
              <a:spcBef>
                <a:spcPts val="1000"/>
              </a:spcBef>
              <a:spcAft>
                <a:spcPct val="0"/>
              </a:spcAft>
              <a:buClr>
                <a:srgbClr val="BABABA"/>
              </a:buClr>
              <a:buSzTx/>
              <a:buFontTx/>
              <a:buBlip>
                <a:blip r:embed="rId4"/>
              </a:buBlip>
              <a:tabLst/>
              <a:defRPr/>
            </a:pPr>
            <a:r>
              <a:rPr kumimoji="0" lang="en-US" altLang="zh-CN" sz="18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Fifth level</a:t>
            </a:r>
          </a:p>
        </p:txBody>
      </p:sp>
      <p:sp>
        <p:nvSpPr>
          <p:cNvPr id="10" name="Rectangle 9">
            <a:extLst>
              <a:ext uri="{FF2B5EF4-FFF2-40B4-BE49-F238E27FC236}">
                <a16:creationId xmlns:a16="http://schemas.microsoft.com/office/drawing/2014/main" id="{4F2807C0-53D9-2C11-075E-84616B7D9A28}"/>
              </a:ext>
            </a:extLst>
          </p:cNvPr>
          <p:cNvSpPr/>
          <p:nvPr userDrawn="1"/>
        </p:nvSpPr>
        <p:spPr>
          <a:xfrm>
            <a:off x="8030740" y="5023182"/>
            <a:ext cx="1113233" cy="1101102"/>
          </a:xfrm>
          <a:prstGeom prst="rect">
            <a:avLst/>
          </a:prstGeom>
          <a:solidFill>
            <a:srgbClr val="333300"/>
          </a:solidFill>
          <a:ln w="12700" cap="flat" cmpd="sng" algn="ctr">
            <a:noFill/>
            <a:prstDash val="solid"/>
          </a:ln>
          <a:effectLst>
            <a:outerShdw blurRad="50800" dist="38100" dir="5400000" algn="t" rotWithShape="0">
              <a:prstClr val="black">
                <a:alpha val="40000"/>
              </a:prstClr>
            </a:outerShdw>
          </a:effectLst>
        </p:spPr>
      </p:sp>
      <p:sp>
        <p:nvSpPr>
          <p:cNvPr id="11" name="Rectangle 10">
            <a:extLst>
              <a:ext uri="{FF2B5EF4-FFF2-40B4-BE49-F238E27FC236}">
                <a16:creationId xmlns:a16="http://schemas.microsoft.com/office/drawing/2014/main" id="{F880BFA6-6114-85F0-8EE6-7A04AB4DAA56}"/>
              </a:ext>
            </a:extLst>
          </p:cNvPr>
          <p:cNvSpPr/>
          <p:nvPr userDrawn="1"/>
        </p:nvSpPr>
        <p:spPr bwMode="ltGray">
          <a:xfrm>
            <a:off x="1179034" y="5023183"/>
            <a:ext cx="6790685" cy="1109859"/>
          </a:xfrm>
          <a:prstGeom prst="rect">
            <a:avLst/>
          </a:prstGeom>
          <a:solidFill>
            <a:sysClr val="windowText" lastClr="000000">
              <a:lumMod val="85000"/>
              <a:lumOff val="15000"/>
            </a:sysClr>
          </a:solidFill>
          <a:ln w="12700" cap="flat" cmpd="sng" algn="ctr">
            <a:noFill/>
            <a:prstDash val="solid"/>
          </a:ln>
          <a:effectLst>
            <a:outerShdw blurRad="50800" dist="38100" dir="5400000" algn="t" rotWithShape="0">
              <a:prstClr val="black">
                <a:alpha val="40000"/>
              </a:prstClr>
            </a:outerShdw>
          </a:effectLst>
        </p:spPr>
      </p:sp>
      <p:sp>
        <p:nvSpPr>
          <p:cNvPr id="12" name="Rectangle 11">
            <a:extLst>
              <a:ext uri="{FF2B5EF4-FFF2-40B4-BE49-F238E27FC236}">
                <a16:creationId xmlns:a16="http://schemas.microsoft.com/office/drawing/2014/main" id="{F5827D35-6D33-D4A7-1F27-F59B89C41796}"/>
              </a:ext>
            </a:extLst>
          </p:cNvPr>
          <p:cNvSpPr/>
          <p:nvPr userDrawn="1"/>
        </p:nvSpPr>
        <p:spPr>
          <a:xfrm>
            <a:off x="-6127" y="5023182"/>
            <a:ext cx="1121570" cy="1101104"/>
          </a:xfrm>
          <a:prstGeom prst="rect">
            <a:avLst/>
          </a:prstGeom>
          <a:solidFill>
            <a:srgbClr val="0B2B41"/>
          </a:solidFill>
          <a:ln w="12700" cap="flat" cmpd="sng" algn="ctr">
            <a:noFill/>
            <a:prstDash val="solid"/>
          </a:ln>
          <a:effectLst>
            <a:outerShdw blurRad="50800" dist="38100" dir="5400000" algn="t" rotWithShape="0">
              <a:prstClr val="black">
                <a:alpha val="40000"/>
              </a:prstClr>
            </a:outerShdw>
          </a:effectLst>
        </p:spPr>
      </p:sp>
      <p:sp>
        <p:nvSpPr>
          <p:cNvPr id="2" name="Title 1"/>
          <p:cNvSpPr>
            <a:spLocks noGrp="1"/>
          </p:cNvSpPr>
          <p:nvPr>
            <p:ph type="title" hasCustomPrompt="1"/>
          </p:nvPr>
        </p:nvSpPr>
        <p:spPr>
          <a:xfrm>
            <a:off x="1176464" y="5197496"/>
            <a:ext cx="6793255" cy="752474"/>
          </a:xfrm>
        </p:spPr>
        <p:txBody>
          <a:bodyPr/>
          <a:lstStyle>
            <a:lvl1pPr>
              <a:defRPr kumimoji="0" lang="en-US" altLang="zh-CN" sz="2800" b="1" i="0" u="none" strike="noStrike" kern="1200" cap="none" spc="0" normalizeH="0" baseline="0" smtClean="0">
                <a:ln>
                  <a:noFill/>
                </a:ln>
                <a:solidFill>
                  <a:sysClr val="window" lastClr="FFFFFF"/>
                </a:solidFill>
                <a:effectLst/>
                <a:uLnTx/>
                <a:uFillTx/>
                <a:latin typeface="Georgia" panose="02040502050405020303"/>
                <a:ea typeface="+mj-ea"/>
                <a:cs typeface="+mj-cs"/>
              </a:defRPr>
            </a:lvl1pPr>
          </a:lstStyle>
          <a:p>
            <a:r>
              <a:rPr lang="en-US" altLang="zh-CN" dirty="0" err="1"/>
              <a:t>Obj</a:t>
            </a:r>
            <a:endParaRPr lang="en-US" dirty="0"/>
          </a:p>
        </p:txBody>
      </p:sp>
      <p:sp>
        <p:nvSpPr>
          <p:cNvPr id="8" name="Picture Placeholder 46">
            <a:extLst>
              <a:ext uri="{FF2B5EF4-FFF2-40B4-BE49-F238E27FC236}">
                <a16:creationId xmlns:a16="http://schemas.microsoft.com/office/drawing/2014/main" id="{64786CCE-CCCC-4B2D-890D-9D719713DB79}"/>
              </a:ext>
            </a:extLst>
          </p:cNvPr>
          <p:cNvSpPr>
            <a:spLocks noGrp="1"/>
          </p:cNvSpPr>
          <p:nvPr>
            <p:ph type="pic" sz="quarter" idx="27" hasCustomPrompt="1"/>
          </p:nvPr>
        </p:nvSpPr>
        <p:spPr>
          <a:xfrm>
            <a:off x="120858" y="5139393"/>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dirty="0"/>
              <a:t>pic</a:t>
            </a:r>
          </a:p>
        </p:txBody>
      </p:sp>
      <p:sp>
        <p:nvSpPr>
          <p:cNvPr id="5" name="Text Placeholder 4">
            <a:extLst>
              <a:ext uri="{FF2B5EF4-FFF2-40B4-BE49-F238E27FC236}">
                <a16:creationId xmlns:a16="http://schemas.microsoft.com/office/drawing/2014/main" id="{8BC18789-1191-0847-33F7-A8DFA82FCDBF}"/>
              </a:ext>
            </a:extLst>
          </p:cNvPr>
          <p:cNvSpPr>
            <a:spLocks noGrp="1"/>
          </p:cNvSpPr>
          <p:nvPr>
            <p:ph type="body" sz="quarter" idx="11" hasCustomPrompt="1"/>
          </p:nvPr>
        </p:nvSpPr>
        <p:spPr>
          <a:xfrm>
            <a:off x="8087664" y="5261085"/>
            <a:ext cx="956072" cy="533555"/>
          </a:xfrm>
        </p:spPr>
        <p:txBody>
          <a:bodyPr anchor="ctr" anchorCtr="0"/>
          <a:lstStyle>
            <a:lvl1pPr marL="0" indent="0" algn="ctr">
              <a:buNone/>
              <a:defRPr>
                <a:solidFill>
                  <a:srgbClr val="CC9900"/>
                </a:solidFill>
              </a:defRPr>
            </a:lvl1pPr>
          </a:lstStyle>
          <a:p>
            <a:pPr lvl="0"/>
            <a:r>
              <a:rPr lang="en-US" dirty="0"/>
              <a:t>.</a:t>
            </a:r>
          </a:p>
        </p:txBody>
      </p:sp>
    </p:spTree>
    <p:extLst>
      <p:ext uri="{BB962C8B-B14F-4D97-AF65-F5344CB8AC3E}">
        <p14:creationId xmlns:p14="http://schemas.microsoft.com/office/powerpoint/2010/main" val="429269492"/>
      </p:ext>
    </p:extLst>
  </p:cSld>
  <p:clrMapOvr>
    <a:masterClrMapping/>
  </p:clrMapOvr>
  <p:transition>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2">
    <p:spTree>
      <p:nvGrpSpPr>
        <p:cNvPr id="1" name=""/>
        <p:cNvGrpSpPr/>
        <p:nvPr/>
      </p:nvGrpSpPr>
      <p:grpSpPr>
        <a:xfrm>
          <a:off x="0" y="0"/>
          <a:ext cx="0" cy="0"/>
          <a:chOff x="0" y="0"/>
          <a:chExt cx="0" cy="0"/>
        </a:xfrm>
      </p:grpSpPr>
      <p:sp>
        <p:nvSpPr>
          <p:cNvPr id="6" name="矩形 2">
            <a:extLst>
              <a:ext uri="{FF2B5EF4-FFF2-40B4-BE49-F238E27FC236}">
                <a16:creationId xmlns:a16="http://schemas.microsoft.com/office/drawing/2014/main" id="{56D6D984-AB1C-5F1C-4925-87735B3984B4}"/>
              </a:ext>
            </a:extLst>
          </p:cNvPr>
          <p:cNvSpPr>
            <a:spLocks/>
          </p:cNvSpPr>
          <p:nvPr userDrawn="1"/>
        </p:nvSpPr>
        <p:spPr>
          <a:xfrm>
            <a:off x="8157005" y="10163"/>
            <a:ext cx="967461" cy="1098000"/>
          </a:xfrm>
          <a:prstGeom prst="rect">
            <a:avLst/>
          </a:prstGeom>
          <a:gradFill flip="none" rotWithShape="1">
            <a:gsLst>
              <a:gs pos="0">
                <a:schemeClr val="tx1"/>
              </a:gs>
              <a:gs pos="46000">
                <a:schemeClr val="tx1">
                  <a:lumMod val="95000"/>
                  <a:lumOff val="5000"/>
                </a:schemeClr>
              </a:gs>
              <a:gs pos="100000">
                <a:schemeClr val="tx2">
                  <a:lumMod val="50000"/>
                </a:schemeClr>
              </a:gs>
            </a:gsLst>
            <a:lin ang="0" scaled="1"/>
            <a:tileRect/>
          </a:gradFill>
          <a:ln w="12700" cap="flat" cmpd="sng" algn="ctr">
            <a:noFill/>
            <a:prstDash val="solid"/>
          </a:ln>
          <a:effectLst/>
        </p:spPr>
        <p:txBody>
          <a:bodyPr rtlCol="0" anchor="ctr"/>
          <a:lstStyle/>
          <a:p>
            <a:pPr algn="ctr" eaLnBrk="0" fontAlgn="base" hangingPunct="0">
              <a:spcBef>
                <a:spcPct val="0"/>
              </a:spcBef>
              <a:spcAft>
                <a:spcPct val="0"/>
              </a:spcAft>
              <a:defRPr/>
            </a:pPr>
            <a:endParaRPr lang="zh-CN" altLang="en-US" kern="0">
              <a:solidFill>
                <a:prstClr val="white"/>
              </a:solidFill>
              <a:ea typeface="宋体" panose="02010600030101010101" pitchFamily="2" charset="-122"/>
            </a:endParaRPr>
          </a:p>
        </p:txBody>
      </p:sp>
      <p:pic>
        <p:nvPicPr>
          <p:cNvPr id="5" name="Picture 4" descr="HD-ShadowLong.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63" y="1117720"/>
            <a:ext cx="9144000" cy="354508"/>
          </a:xfrm>
          <a:prstGeom prst="rect">
            <a:avLst/>
          </a:prstGeom>
        </p:spPr>
      </p:pic>
      <p:sp>
        <p:nvSpPr>
          <p:cNvPr id="2" name="Title 1"/>
          <p:cNvSpPr>
            <a:spLocks noGrp="1"/>
          </p:cNvSpPr>
          <p:nvPr>
            <p:ph type="title" hasCustomPrompt="1"/>
          </p:nvPr>
        </p:nvSpPr>
        <p:spPr>
          <a:xfrm>
            <a:off x="0" y="0"/>
            <a:ext cx="8136000" cy="1096347"/>
          </a:xfrm>
          <a:gradFill flip="none" rotWithShape="1">
            <a:gsLst>
              <a:gs pos="0">
                <a:srgbClr val="003366"/>
              </a:gs>
              <a:gs pos="35000">
                <a:srgbClr val="000099"/>
              </a:gs>
              <a:gs pos="83000">
                <a:srgbClr val="000099"/>
              </a:gs>
              <a:gs pos="100000">
                <a:srgbClr val="000099"/>
              </a:gs>
            </a:gsLst>
            <a:lin ang="8100000" scaled="1"/>
            <a:tileRect/>
          </a:gradFill>
        </p:spPr>
        <p:txBody>
          <a:bodyPr vert="horz" wrap="square" lIns="90000" tIns="45720" rIns="91440" bIns="46800" rtlCol="0" anchor="ctr" anchorCtr="0">
            <a:noAutofit/>
          </a:bodyPr>
          <a:lstStyle>
            <a:lvl1pPr>
              <a:defRPr lang="en-US" sz="2800" dirty="0">
                <a:solidFill>
                  <a:srgbClr val="FFC000"/>
                </a:solidFill>
                <a:latin typeface="Georgia" panose="02040502050405020303" pitchFamily="18" charset="0"/>
                <a:cs typeface="+mj-cs"/>
              </a:defRPr>
            </a:lvl1pPr>
          </a:lstStyle>
          <a:p>
            <a:pPr lvl="0">
              <a:lnSpc>
                <a:spcPct val="100000"/>
              </a:lnSpc>
            </a:pPr>
            <a:r>
              <a:rPr lang="en-US" altLang="zh-CN" dirty="0"/>
              <a:t>L2</a:t>
            </a:r>
            <a:endParaRPr lang="en-US" dirty="0"/>
          </a:p>
        </p:txBody>
      </p:sp>
      <p:sp>
        <p:nvSpPr>
          <p:cNvPr id="3" name="Content Placeholder 2"/>
          <p:cNvSpPr>
            <a:spLocks noGrp="1"/>
          </p:cNvSpPr>
          <p:nvPr>
            <p:ph idx="1"/>
          </p:nvPr>
        </p:nvSpPr>
        <p:spPr>
          <a:xfrm>
            <a:off x="360000" y="1260000"/>
            <a:ext cx="8280000" cy="5040000"/>
          </a:xfrm>
        </p:spPr>
        <p:txBody>
          <a:bodyPr/>
          <a:lstStyle>
            <a:lvl1pPr marL="342900" marR="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lvl1pPr>
            <a:lvl2pPr marL="548640" marR="0" indent="-365125" algn="l" defTabSz="457200" rtl="0" eaLnBrk="0" fontAlgn="base" latinLnBrk="0" hangingPunct="0">
              <a:lnSpc>
                <a:spcPct val="100000"/>
              </a:lnSpc>
              <a:spcBef>
                <a:spcPts val="1000"/>
              </a:spcBef>
              <a:spcAft>
                <a:spcPct val="0"/>
              </a:spcAft>
              <a:buClr>
                <a:srgbClr val="BABABA"/>
              </a:buClr>
              <a:buSzPct val="80000"/>
              <a:buFontTx/>
              <a:buBlip>
                <a:blip r:embed="rId3"/>
              </a:buBlip>
              <a:tabLst/>
              <a:defRPr/>
            </a:lvl2pPr>
            <a:lvl3pPr marL="640080" marR="0"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lvl3pPr>
            <a:lvl4pPr marL="914400" marR="0" indent="-228600" algn="l" defTabSz="457200" rtl="0" eaLnBrk="0" fontAlgn="base" latinLnBrk="0" hangingPunct="0">
              <a:lnSpc>
                <a:spcPct val="100000"/>
              </a:lnSpc>
              <a:spcBef>
                <a:spcPts val="1000"/>
              </a:spcBef>
              <a:spcAft>
                <a:spcPct val="0"/>
              </a:spcAft>
              <a:buClr>
                <a:srgbClr val="DDDDDD"/>
              </a:buClr>
              <a:buSzTx/>
              <a:buFontTx/>
              <a:buBlip>
                <a:blip r:embed="rId4"/>
              </a:buBlip>
              <a:tabLst/>
              <a:defRPr/>
            </a:lvl4pPr>
            <a:lvl5pPr marL="1188720" marR="0" indent="-228600" algn="l" defTabSz="457200" rtl="0" eaLnBrk="0" fontAlgn="base" latinLnBrk="0" hangingPunct="0">
              <a:lnSpc>
                <a:spcPct val="100000"/>
              </a:lnSpc>
              <a:spcBef>
                <a:spcPts val="1000"/>
              </a:spcBef>
              <a:spcAft>
                <a:spcPct val="0"/>
              </a:spcAft>
              <a:buClr>
                <a:srgbClr val="BABABA"/>
              </a:buClr>
              <a:buSzTx/>
              <a:buFontTx/>
              <a:buBlip>
                <a:blip r:embed="rId5"/>
              </a:buBlip>
              <a:tabLst/>
              <a:defRPr/>
            </a:lvl5pPr>
          </a:lstStyle>
          <a:p>
            <a:pPr marL="342900" marR="0" lvl="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pPr>
            <a:r>
              <a:rPr kumimoji="0" lang="en-US" altLang="zh-CN" sz="3200" b="0" i="0" u="none" strike="noStrike" kern="1200" cap="none" spc="0" normalizeH="0" baseline="0" noProof="0" dirty="0">
                <a:ln>
                  <a:noFill/>
                </a:ln>
                <a:solidFill>
                  <a:srgbClr val="003366"/>
                </a:solidFill>
                <a:effectLst/>
                <a:uLnTx/>
                <a:uFillTx/>
                <a:latin typeface="+mn-lt"/>
                <a:ea typeface="方正舒体" panose="02010601030101010101" pitchFamily="2" charset="-122"/>
                <a:cs typeface="+mn-cs"/>
              </a:rPr>
              <a:t>Edit Master text styles</a:t>
            </a:r>
          </a:p>
          <a:p>
            <a:pPr marL="548640" marR="0" lvl="1" indent="-365125" algn="l" defTabSz="457200" rtl="0" eaLnBrk="0" fontAlgn="base" latinLnBrk="0" hangingPunct="0">
              <a:lnSpc>
                <a:spcPct val="100000"/>
              </a:lnSpc>
              <a:spcBef>
                <a:spcPts val="1000"/>
              </a:spcBef>
              <a:spcAft>
                <a:spcPct val="0"/>
              </a:spcAft>
              <a:buClr>
                <a:srgbClr val="BABABA"/>
              </a:buClr>
              <a:buSzPct val="80000"/>
              <a:buFontTx/>
              <a:buBlip>
                <a:blip r:embed="rId3"/>
              </a:buBlip>
              <a:tabLst/>
              <a:defRPr/>
            </a:pPr>
            <a:r>
              <a:rPr kumimoji="0" lang="en-US" altLang="zh-CN" sz="2800" b="0" i="0" u="none" strike="noStrike" kern="1200" cap="none" spc="0" normalizeH="0" baseline="0" noProof="0" dirty="0">
                <a:ln>
                  <a:noFill/>
                </a:ln>
                <a:solidFill>
                  <a:srgbClr val="0D0D0D"/>
                </a:solidFill>
                <a:effectLst/>
                <a:uLnTx/>
                <a:uFillTx/>
                <a:latin typeface="Arial Narrow" panose="020B0606020202030204" pitchFamily="34" charset="0"/>
                <a:ea typeface="方正舒体" panose="02010601030101010101" pitchFamily="2" charset="-122"/>
                <a:cs typeface="+mn-cs"/>
              </a:rPr>
              <a:t>Second level</a:t>
            </a:r>
          </a:p>
          <a:p>
            <a:pPr marL="640080" marR="0" lvl="2"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pPr>
            <a:r>
              <a:rPr kumimoji="0" lang="en-US" altLang="zh-CN" sz="2400" b="0" i="0" u="none" strike="noStrike" kern="1200" cap="none" spc="0" normalizeH="0" baseline="0" noProof="0" dirty="0">
                <a:ln>
                  <a:noFill/>
                </a:ln>
                <a:solidFill>
                  <a:srgbClr val="002060"/>
                </a:solidFill>
                <a:effectLst/>
                <a:uLnTx/>
                <a:uFillTx/>
                <a:latin typeface="+mn-lt"/>
                <a:ea typeface="方正舒体" panose="02010601030101010101" pitchFamily="2" charset="-122"/>
                <a:cs typeface="+mn-cs"/>
              </a:rPr>
              <a:t>Third level</a:t>
            </a:r>
          </a:p>
          <a:p>
            <a:pPr marL="914400" marR="0" lvl="3" indent="-228600" algn="l" defTabSz="457200" rtl="0" eaLnBrk="0" fontAlgn="base" latinLnBrk="0" hangingPunct="0">
              <a:lnSpc>
                <a:spcPct val="100000"/>
              </a:lnSpc>
              <a:spcBef>
                <a:spcPts val="1000"/>
              </a:spcBef>
              <a:spcAft>
                <a:spcPct val="0"/>
              </a:spcAft>
              <a:buClr>
                <a:srgbClr val="DDDDDD"/>
              </a:buClr>
              <a:buSzTx/>
              <a:buFontTx/>
              <a:buBlip>
                <a:blip r:embed="rId4"/>
              </a:buBlip>
              <a:tabLst/>
              <a:defRPr/>
            </a:pPr>
            <a:r>
              <a:rPr kumimoji="0" lang="en-US" altLang="zh-CN" sz="20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Fourth level</a:t>
            </a:r>
          </a:p>
          <a:p>
            <a:pPr marL="1188720" marR="0" lvl="4" indent="-228600" algn="l" defTabSz="457200" rtl="0" eaLnBrk="0" fontAlgn="base" latinLnBrk="0" hangingPunct="0">
              <a:lnSpc>
                <a:spcPct val="100000"/>
              </a:lnSpc>
              <a:spcBef>
                <a:spcPts val="1000"/>
              </a:spcBef>
              <a:spcAft>
                <a:spcPct val="0"/>
              </a:spcAft>
              <a:buClr>
                <a:srgbClr val="BABABA"/>
              </a:buClr>
              <a:buSzTx/>
              <a:buFontTx/>
              <a:buBlip>
                <a:blip r:embed="rId5"/>
              </a:buBlip>
              <a:tabLst/>
              <a:defRPr/>
            </a:pPr>
            <a:r>
              <a:rPr kumimoji="0" lang="en-US" altLang="zh-CN" sz="18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Fifth level</a:t>
            </a:r>
          </a:p>
        </p:txBody>
      </p:sp>
      <p:sp>
        <p:nvSpPr>
          <p:cNvPr id="4" name="Text Placeholder 3">
            <a:extLst>
              <a:ext uri="{FF2B5EF4-FFF2-40B4-BE49-F238E27FC236}">
                <a16:creationId xmlns:a16="http://schemas.microsoft.com/office/drawing/2014/main" id="{6A5BDF3F-BF85-5963-DF64-0C24343A6F21}"/>
              </a:ext>
            </a:extLst>
          </p:cNvPr>
          <p:cNvSpPr>
            <a:spLocks noGrp="1"/>
          </p:cNvSpPr>
          <p:nvPr>
            <p:ph type="body" sz="half" idx="2" hasCustomPrompt="1"/>
          </p:nvPr>
        </p:nvSpPr>
        <p:spPr>
          <a:xfrm>
            <a:off x="8280000" y="142874"/>
            <a:ext cx="775100" cy="784225"/>
          </a:xfrm>
        </p:spPr>
        <p:txBody>
          <a:bodyPr anchor="ctr" anchorCtr="0"/>
          <a:lstStyle>
            <a:lvl1pPr marL="0" indent="0" algn="ctr">
              <a:buNone/>
              <a:defRPr sz="20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dirty="0"/>
              <a:t>.</a:t>
            </a:r>
          </a:p>
        </p:txBody>
      </p:sp>
    </p:spTree>
    <p:extLst>
      <p:ext uri="{BB962C8B-B14F-4D97-AF65-F5344CB8AC3E}">
        <p14:creationId xmlns:p14="http://schemas.microsoft.com/office/powerpoint/2010/main" val="1463890237"/>
      </p:ext>
    </p:extLst>
  </p:cSld>
  <p:clrMapOvr>
    <a:masterClrMapping/>
  </p:clrMapOvr>
  <p:transition>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_L2">
    <p:spTree>
      <p:nvGrpSpPr>
        <p:cNvPr id="1" name=""/>
        <p:cNvGrpSpPr/>
        <p:nvPr/>
      </p:nvGrpSpPr>
      <p:grpSpPr>
        <a:xfrm>
          <a:off x="0" y="0"/>
          <a:ext cx="0" cy="0"/>
          <a:chOff x="0" y="0"/>
          <a:chExt cx="0" cy="0"/>
        </a:xfrm>
      </p:grpSpPr>
      <p:sp>
        <p:nvSpPr>
          <p:cNvPr id="6" name="矩形 2">
            <a:extLst>
              <a:ext uri="{FF2B5EF4-FFF2-40B4-BE49-F238E27FC236}">
                <a16:creationId xmlns:a16="http://schemas.microsoft.com/office/drawing/2014/main" id="{56D6D984-AB1C-5F1C-4925-87735B3984B4}"/>
              </a:ext>
            </a:extLst>
          </p:cNvPr>
          <p:cNvSpPr>
            <a:spLocks/>
          </p:cNvSpPr>
          <p:nvPr userDrawn="1"/>
        </p:nvSpPr>
        <p:spPr>
          <a:xfrm>
            <a:off x="8157005" y="10163"/>
            <a:ext cx="967461" cy="1098000"/>
          </a:xfrm>
          <a:prstGeom prst="rect">
            <a:avLst/>
          </a:prstGeom>
          <a:gradFill flip="none" rotWithShape="1">
            <a:gsLst>
              <a:gs pos="0">
                <a:schemeClr val="tx1"/>
              </a:gs>
              <a:gs pos="46000">
                <a:schemeClr val="tx1">
                  <a:lumMod val="95000"/>
                  <a:lumOff val="5000"/>
                </a:schemeClr>
              </a:gs>
              <a:gs pos="100000">
                <a:schemeClr val="tx2">
                  <a:lumMod val="50000"/>
                </a:schemeClr>
              </a:gs>
            </a:gsLst>
            <a:lin ang="0" scaled="1"/>
            <a:tileRect/>
          </a:gradFill>
          <a:ln w="12700" cap="flat" cmpd="sng" algn="ctr">
            <a:noFill/>
            <a:prstDash val="solid"/>
          </a:ln>
          <a:effectLst/>
        </p:spPr>
        <p:txBody>
          <a:bodyPr rtlCol="0" anchor="ctr"/>
          <a:lstStyle/>
          <a:p>
            <a:pPr algn="ctr" eaLnBrk="0" fontAlgn="base" hangingPunct="0">
              <a:spcBef>
                <a:spcPct val="0"/>
              </a:spcBef>
              <a:spcAft>
                <a:spcPct val="0"/>
              </a:spcAft>
              <a:defRPr/>
            </a:pPr>
            <a:endParaRPr lang="zh-CN" altLang="en-US" kern="0">
              <a:solidFill>
                <a:prstClr val="white"/>
              </a:solidFill>
              <a:ea typeface="宋体" panose="02010600030101010101" pitchFamily="2" charset="-122"/>
            </a:endParaRPr>
          </a:p>
        </p:txBody>
      </p:sp>
      <p:pic>
        <p:nvPicPr>
          <p:cNvPr id="5" name="Picture 4" descr="HD-ShadowLong.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63" y="1117720"/>
            <a:ext cx="9144000" cy="354508"/>
          </a:xfrm>
          <a:prstGeom prst="rect">
            <a:avLst/>
          </a:prstGeom>
        </p:spPr>
      </p:pic>
      <p:sp>
        <p:nvSpPr>
          <p:cNvPr id="2" name="Title 1"/>
          <p:cNvSpPr>
            <a:spLocks noGrp="1"/>
          </p:cNvSpPr>
          <p:nvPr>
            <p:ph type="title" hasCustomPrompt="1"/>
          </p:nvPr>
        </p:nvSpPr>
        <p:spPr>
          <a:xfrm>
            <a:off x="0" y="0"/>
            <a:ext cx="8136000" cy="1096347"/>
          </a:xfrm>
          <a:gradFill flip="none" rotWithShape="1">
            <a:gsLst>
              <a:gs pos="0">
                <a:srgbClr val="003366"/>
              </a:gs>
              <a:gs pos="35000">
                <a:srgbClr val="000099"/>
              </a:gs>
              <a:gs pos="83000">
                <a:srgbClr val="000099"/>
              </a:gs>
              <a:gs pos="100000">
                <a:srgbClr val="000099"/>
              </a:gs>
            </a:gsLst>
            <a:lin ang="8100000" scaled="1"/>
            <a:tileRect/>
          </a:gradFill>
        </p:spPr>
        <p:txBody>
          <a:bodyPr vert="horz" wrap="square" lIns="90000" tIns="45720" rIns="91440" bIns="46800" rtlCol="0" anchor="ctr" anchorCtr="0">
            <a:noAutofit/>
          </a:bodyPr>
          <a:lstStyle>
            <a:lvl1pPr>
              <a:defRPr lang="en-US" sz="2800" dirty="0">
                <a:solidFill>
                  <a:srgbClr val="FFC000"/>
                </a:solidFill>
                <a:latin typeface="Georgia" panose="02040502050405020303" pitchFamily="18" charset="0"/>
                <a:cs typeface="+mj-cs"/>
              </a:defRPr>
            </a:lvl1pPr>
          </a:lstStyle>
          <a:p>
            <a:pPr lvl="0">
              <a:lnSpc>
                <a:spcPct val="100000"/>
              </a:lnSpc>
            </a:pPr>
            <a:r>
              <a:rPr lang="en-US" altLang="zh-CN" dirty="0"/>
              <a:t>L2</a:t>
            </a:r>
            <a:endParaRPr lang="en-US" dirty="0"/>
          </a:p>
        </p:txBody>
      </p:sp>
      <p:sp>
        <p:nvSpPr>
          <p:cNvPr id="3" name="Content Placeholder 2"/>
          <p:cNvSpPr>
            <a:spLocks noGrp="1"/>
          </p:cNvSpPr>
          <p:nvPr>
            <p:ph idx="1"/>
          </p:nvPr>
        </p:nvSpPr>
        <p:spPr>
          <a:xfrm>
            <a:off x="360000" y="1260000"/>
            <a:ext cx="4003200" cy="5040000"/>
          </a:xfrm>
          <a:gradFill>
            <a:gsLst>
              <a:gs pos="0">
                <a:schemeClr val="accent3">
                  <a:lumMod val="5000"/>
                  <a:lumOff val="95000"/>
                </a:schemeClr>
              </a:gs>
              <a:gs pos="100000">
                <a:schemeClr val="accent3">
                  <a:lumMod val="30000"/>
                  <a:lumOff val="70000"/>
                </a:schemeClr>
              </a:gs>
            </a:gsLst>
            <a:path path="circle">
              <a:fillToRect t="100000" r="100000"/>
            </a:path>
          </a:gradFill>
          <a:effectLst>
            <a:outerShdw blurRad="50800" dist="38100" dir="2700000" algn="tl" rotWithShape="0">
              <a:prstClr val="black">
                <a:alpha val="40000"/>
              </a:prstClr>
            </a:outerShdw>
          </a:effectLst>
        </p:spPr>
        <p:txBody>
          <a:bodyPr/>
          <a:lstStyle>
            <a:lvl1pPr marL="342900" marR="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lvl1pPr>
            <a:lvl2pPr marL="548640" marR="0" indent="-365125" algn="l" defTabSz="457200" rtl="0" eaLnBrk="0" fontAlgn="base" latinLnBrk="0" hangingPunct="0">
              <a:lnSpc>
                <a:spcPct val="100000"/>
              </a:lnSpc>
              <a:spcBef>
                <a:spcPts val="1000"/>
              </a:spcBef>
              <a:spcAft>
                <a:spcPct val="0"/>
              </a:spcAft>
              <a:buClr>
                <a:srgbClr val="BABABA"/>
              </a:buClr>
              <a:buSzPct val="80000"/>
              <a:buFontTx/>
              <a:buBlip>
                <a:blip r:embed="rId3"/>
              </a:buBlip>
              <a:tabLst/>
              <a:defRPr/>
            </a:lvl2pPr>
            <a:lvl3pPr marL="640080" marR="0"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lvl3pPr>
            <a:lvl4pPr marL="914400" marR="0" indent="-228600" algn="l" defTabSz="457200" rtl="0" eaLnBrk="0" fontAlgn="base" latinLnBrk="0" hangingPunct="0">
              <a:lnSpc>
                <a:spcPct val="100000"/>
              </a:lnSpc>
              <a:spcBef>
                <a:spcPts val="1000"/>
              </a:spcBef>
              <a:spcAft>
                <a:spcPct val="0"/>
              </a:spcAft>
              <a:buClr>
                <a:srgbClr val="DDDDDD"/>
              </a:buClr>
              <a:buSzTx/>
              <a:buFontTx/>
              <a:buBlip>
                <a:blip r:embed="rId4"/>
              </a:buBlip>
              <a:tabLst/>
              <a:defRPr/>
            </a:lvl4pPr>
            <a:lvl5pPr marL="1188720" marR="0" indent="-228600" algn="l" defTabSz="457200" rtl="0" eaLnBrk="0" fontAlgn="base" latinLnBrk="0" hangingPunct="0">
              <a:lnSpc>
                <a:spcPct val="100000"/>
              </a:lnSpc>
              <a:spcBef>
                <a:spcPts val="1000"/>
              </a:spcBef>
              <a:spcAft>
                <a:spcPct val="0"/>
              </a:spcAft>
              <a:buClr>
                <a:srgbClr val="BABABA"/>
              </a:buClr>
              <a:buSzTx/>
              <a:buFontTx/>
              <a:buBlip>
                <a:blip r:embed="rId5"/>
              </a:buBlip>
              <a:tabLst/>
              <a:defRPr/>
            </a:lvl5pPr>
          </a:lstStyle>
          <a:p>
            <a:pPr marL="342900" marR="0" lvl="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pPr>
            <a:r>
              <a:rPr kumimoji="0" lang="en-US" altLang="zh-CN" sz="3200" b="0" i="0" u="none" strike="noStrike" kern="1200" cap="none" spc="0" normalizeH="0" baseline="0" noProof="0" dirty="0">
                <a:ln>
                  <a:noFill/>
                </a:ln>
                <a:solidFill>
                  <a:srgbClr val="003366"/>
                </a:solidFill>
                <a:effectLst/>
                <a:uLnTx/>
                <a:uFillTx/>
                <a:latin typeface="+mn-lt"/>
                <a:ea typeface="方正舒体" panose="02010601030101010101" pitchFamily="2" charset="-122"/>
                <a:cs typeface="+mn-cs"/>
              </a:rPr>
              <a:t>Edit Master text styles</a:t>
            </a:r>
          </a:p>
          <a:p>
            <a:pPr marL="548640" marR="0" lvl="1" indent="-365125" algn="l" defTabSz="457200" rtl="0" eaLnBrk="0" fontAlgn="base" latinLnBrk="0" hangingPunct="0">
              <a:lnSpc>
                <a:spcPct val="100000"/>
              </a:lnSpc>
              <a:spcBef>
                <a:spcPts val="1000"/>
              </a:spcBef>
              <a:spcAft>
                <a:spcPct val="0"/>
              </a:spcAft>
              <a:buClr>
                <a:srgbClr val="BABABA"/>
              </a:buClr>
              <a:buSzPct val="80000"/>
              <a:buFontTx/>
              <a:buBlip>
                <a:blip r:embed="rId3"/>
              </a:buBlip>
              <a:tabLst/>
              <a:defRPr/>
            </a:pPr>
            <a:r>
              <a:rPr kumimoji="0" lang="en-US" altLang="zh-CN" sz="2800" b="0" i="0" u="none" strike="noStrike" kern="1200" cap="none" spc="0" normalizeH="0" baseline="0" noProof="0" dirty="0">
                <a:ln>
                  <a:noFill/>
                </a:ln>
                <a:solidFill>
                  <a:srgbClr val="0D0D0D"/>
                </a:solidFill>
                <a:effectLst/>
                <a:uLnTx/>
                <a:uFillTx/>
                <a:latin typeface="Arial Narrow" panose="020B0606020202030204" pitchFamily="34" charset="0"/>
                <a:ea typeface="方正舒体" panose="02010601030101010101" pitchFamily="2" charset="-122"/>
                <a:cs typeface="+mn-cs"/>
              </a:rPr>
              <a:t>Second level</a:t>
            </a:r>
          </a:p>
          <a:p>
            <a:pPr marL="640080" marR="0" lvl="2"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pPr>
            <a:r>
              <a:rPr kumimoji="0" lang="en-US" altLang="zh-CN" sz="2400" b="0" i="0" u="none" strike="noStrike" kern="1200" cap="none" spc="0" normalizeH="0" baseline="0" noProof="0" dirty="0">
                <a:ln>
                  <a:noFill/>
                </a:ln>
                <a:solidFill>
                  <a:srgbClr val="002060"/>
                </a:solidFill>
                <a:effectLst/>
                <a:uLnTx/>
                <a:uFillTx/>
                <a:latin typeface="+mn-lt"/>
                <a:ea typeface="方正舒体" panose="02010601030101010101" pitchFamily="2" charset="-122"/>
                <a:cs typeface="+mn-cs"/>
              </a:rPr>
              <a:t>Third level</a:t>
            </a:r>
          </a:p>
          <a:p>
            <a:pPr marL="914400" marR="0" lvl="3" indent="-228600" algn="l" defTabSz="457200" rtl="0" eaLnBrk="0" fontAlgn="base" latinLnBrk="0" hangingPunct="0">
              <a:lnSpc>
                <a:spcPct val="100000"/>
              </a:lnSpc>
              <a:spcBef>
                <a:spcPts val="1000"/>
              </a:spcBef>
              <a:spcAft>
                <a:spcPct val="0"/>
              </a:spcAft>
              <a:buClr>
                <a:srgbClr val="DDDDDD"/>
              </a:buClr>
              <a:buSzTx/>
              <a:buFontTx/>
              <a:buBlip>
                <a:blip r:embed="rId4"/>
              </a:buBlip>
              <a:tabLst/>
              <a:defRPr/>
            </a:pPr>
            <a:r>
              <a:rPr kumimoji="0" lang="en-US" altLang="zh-CN" sz="20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Fourth level</a:t>
            </a:r>
          </a:p>
          <a:p>
            <a:pPr marL="1188720" marR="0" lvl="4" indent="-228600" algn="l" defTabSz="457200" rtl="0" eaLnBrk="0" fontAlgn="base" latinLnBrk="0" hangingPunct="0">
              <a:lnSpc>
                <a:spcPct val="100000"/>
              </a:lnSpc>
              <a:spcBef>
                <a:spcPts val="1000"/>
              </a:spcBef>
              <a:spcAft>
                <a:spcPct val="0"/>
              </a:spcAft>
              <a:buClr>
                <a:srgbClr val="BABABA"/>
              </a:buClr>
              <a:buSzTx/>
              <a:buFontTx/>
              <a:buBlip>
                <a:blip r:embed="rId5"/>
              </a:buBlip>
              <a:tabLst/>
              <a:defRPr/>
            </a:pPr>
            <a:r>
              <a:rPr kumimoji="0" lang="en-US" altLang="zh-CN" sz="18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Fifth level</a:t>
            </a:r>
          </a:p>
        </p:txBody>
      </p:sp>
      <p:sp>
        <p:nvSpPr>
          <p:cNvPr id="4" name="Text Placeholder 3">
            <a:extLst>
              <a:ext uri="{FF2B5EF4-FFF2-40B4-BE49-F238E27FC236}">
                <a16:creationId xmlns:a16="http://schemas.microsoft.com/office/drawing/2014/main" id="{6A5BDF3F-BF85-5963-DF64-0C24343A6F21}"/>
              </a:ext>
            </a:extLst>
          </p:cNvPr>
          <p:cNvSpPr>
            <a:spLocks noGrp="1"/>
          </p:cNvSpPr>
          <p:nvPr>
            <p:ph type="body" sz="half" idx="2" hasCustomPrompt="1"/>
          </p:nvPr>
        </p:nvSpPr>
        <p:spPr>
          <a:xfrm>
            <a:off x="8280000" y="142874"/>
            <a:ext cx="775100" cy="784225"/>
          </a:xfrm>
        </p:spPr>
        <p:txBody>
          <a:bodyPr anchor="ctr" anchorCtr="0"/>
          <a:lstStyle>
            <a:lvl1pPr marL="0" indent="0" algn="ctr">
              <a:buNone/>
              <a:defRPr sz="20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dirty="0"/>
              <a:t>.</a:t>
            </a:r>
          </a:p>
        </p:txBody>
      </p:sp>
      <p:sp>
        <p:nvSpPr>
          <p:cNvPr id="7" name="Content Placeholder 2">
            <a:extLst>
              <a:ext uri="{FF2B5EF4-FFF2-40B4-BE49-F238E27FC236}">
                <a16:creationId xmlns:a16="http://schemas.microsoft.com/office/drawing/2014/main" id="{0F2EF75F-6F41-F0EA-354C-4C244BACE4B7}"/>
              </a:ext>
            </a:extLst>
          </p:cNvPr>
          <p:cNvSpPr>
            <a:spLocks noGrp="1"/>
          </p:cNvSpPr>
          <p:nvPr>
            <p:ph idx="10"/>
          </p:nvPr>
        </p:nvSpPr>
        <p:spPr>
          <a:xfrm>
            <a:off x="4640400" y="1260000"/>
            <a:ext cx="4003200" cy="5040000"/>
          </a:xfrm>
          <a:gradFill>
            <a:gsLst>
              <a:gs pos="0">
                <a:schemeClr val="accent3">
                  <a:lumMod val="5000"/>
                  <a:lumOff val="95000"/>
                </a:schemeClr>
              </a:gs>
              <a:gs pos="100000">
                <a:schemeClr val="accent3">
                  <a:lumMod val="30000"/>
                  <a:lumOff val="70000"/>
                </a:schemeClr>
              </a:gs>
            </a:gsLst>
            <a:path path="circle">
              <a:fillToRect t="100000" r="100000"/>
            </a:path>
          </a:gradFill>
          <a:effectLst>
            <a:outerShdw blurRad="50800" dist="38100" dir="2700000" algn="tl" rotWithShape="0">
              <a:prstClr val="black">
                <a:alpha val="40000"/>
              </a:prstClr>
            </a:outerShdw>
          </a:effectLst>
        </p:spPr>
        <p:txBody>
          <a:bodyPr/>
          <a:lstStyle>
            <a:lvl1pPr marL="342900" marR="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lvl1pPr>
            <a:lvl2pPr marL="548640" marR="0" indent="-365125" algn="l" defTabSz="457200" rtl="0" eaLnBrk="0" fontAlgn="base" latinLnBrk="0" hangingPunct="0">
              <a:lnSpc>
                <a:spcPct val="100000"/>
              </a:lnSpc>
              <a:spcBef>
                <a:spcPts val="1000"/>
              </a:spcBef>
              <a:spcAft>
                <a:spcPct val="0"/>
              </a:spcAft>
              <a:buClr>
                <a:srgbClr val="BABABA"/>
              </a:buClr>
              <a:buSzPct val="80000"/>
              <a:buFontTx/>
              <a:buBlip>
                <a:blip r:embed="rId3"/>
              </a:buBlip>
              <a:tabLst/>
              <a:defRPr/>
            </a:lvl2pPr>
            <a:lvl3pPr marL="640080" marR="0"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lvl3pPr>
            <a:lvl4pPr marL="914400" marR="0" indent="-228600" algn="l" defTabSz="457200" rtl="0" eaLnBrk="0" fontAlgn="base" latinLnBrk="0" hangingPunct="0">
              <a:lnSpc>
                <a:spcPct val="100000"/>
              </a:lnSpc>
              <a:spcBef>
                <a:spcPts val="1000"/>
              </a:spcBef>
              <a:spcAft>
                <a:spcPct val="0"/>
              </a:spcAft>
              <a:buClr>
                <a:srgbClr val="DDDDDD"/>
              </a:buClr>
              <a:buSzTx/>
              <a:buFontTx/>
              <a:buBlip>
                <a:blip r:embed="rId4"/>
              </a:buBlip>
              <a:tabLst/>
              <a:defRPr/>
            </a:lvl4pPr>
            <a:lvl5pPr marL="1188720" marR="0" indent="-228600" algn="l" defTabSz="457200" rtl="0" eaLnBrk="0" fontAlgn="base" latinLnBrk="0" hangingPunct="0">
              <a:lnSpc>
                <a:spcPct val="100000"/>
              </a:lnSpc>
              <a:spcBef>
                <a:spcPts val="1000"/>
              </a:spcBef>
              <a:spcAft>
                <a:spcPct val="0"/>
              </a:spcAft>
              <a:buClr>
                <a:srgbClr val="BABABA"/>
              </a:buClr>
              <a:buSzTx/>
              <a:buFontTx/>
              <a:buBlip>
                <a:blip r:embed="rId5"/>
              </a:buBlip>
              <a:tabLst/>
              <a:defRPr/>
            </a:lvl5pPr>
          </a:lstStyle>
          <a:p>
            <a:pPr marL="342900" marR="0" lvl="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pPr>
            <a:r>
              <a:rPr kumimoji="0" lang="en-US" altLang="zh-CN" sz="3200" b="0" i="0" u="none" strike="noStrike" kern="1200" cap="none" spc="0" normalizeH="0" baseline="0" noProof="0" dirty="0">
                <a:ln>
                  <a:noFill/>
                </a:ln>
                <a:solidFill>
                  <a:srgbClr val="003366"/>
                </a:solidFill>
                <a:effectLst/>
                <a:uLnTx/>
                <a:uFillTx/>
                <a:latin typeface="+mn-lt"/>
                <a:ea typeface="方正舒体" panose="02010601030101010101" pitchFamily="2" charset="-122"/>
                <a:cs typeface="+mn-cs"/>
              </a:rPr>
              <a:t>Edit Master text styles</a:t>
            </a:r>
          </a:p>
          <a:p>
            <a:pPr marL="548640" marR="0" lvl="1" indent="-365125" algn="l" defTabSz="457200" rtl="0" eaLnBrk="0" fontAlgn="base" latinLnBrk="0" hangingPunct="0">
              <a:lnSpc>
                <a:spcPct val="100000"/>
              </a:lnSpc>
              <a:spcBef>
                <a:spcPts val="1000"/>
              </a:spcBef>
              <a:spcAft>
                <a:spcPct val="0"/>
              </a:spcAft>
              <a:buClr>
                <a:srgbClr val="BABABA"/>
              </a:buClr>
              <a:buSzPct val="80000"/>
              <a:buFontTx/>
              <a:buBlip>
                <a:blip r:embed="rId3"/>
              </a:buBlip>
              <a:tabLst/>
              <a:defRPr/>
            </a:pPr>
            <a:r>
              <a:rPr kumimoji="0" lang="en-US" altLang="zh-CN" sz="2800" b="0" i="0" u="none" strike="noStrike" kern="1200" cap="none" spc="0" normalizeH="0" baseline="0" noProof="0" dirty="0">
                <a:ln>
                  <a:noFill/>
                </a:ln>
                <a:solidFill>
                  <a:srgbClr val="0D0D0D"/>
                </a:solidFill>
                <a:effectLst/>
                <a:uLnTx/>
                <a:uFillTx/>
                <a:latin typeface="Arial Narrow" panose="020B0606020202030204" pitchFamily="34" charset="0"/>
                <a:ea typeface="方正舒体" panose="02010601030101010101" pitchFamily="2" charset="-122"/>
                <a:cs typeface="+mn-cs"/>
              </a:rPr>
              <a:t>Second level</a:t>
            </a:r>
          </a:p>
          <a:p>
            <a:pPr marL="640080" marR="0" lvl="2"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pPr>
            <a:r>
              <a:rPr kumimoji="0" lang="en-US" altLang="zh-CN" sz="2400" b="0" i="0" u="none" strike="noStrike" kern="1200" cap="none" spc="0" normalizeH="0" baseline="0" noProof="0" dirty="0">
                <a:ln>
                  <a:noFill/>
                </a:ln>
                <a:solidFill>
                  <a:srgbClr val="002060"/>
                </a:solidFill>
                <a:effectLst/>
                <a:uLnTx/>
                <a:uFillTx/>
                <a:latin typeface="+mn-lt"/>
                <a:ea typeface="方正舒体" panose="02010601030101010101" pitchFamily="2" charset="-122"/>
                <a:cs typeface="+mn-cs"/>
              </a:rPr>
              <a:t>Third level</a:t>
            </a:r>
          </a:p>
          <a:p>
            <a:pPr marL="914400" marR="0" lvl="3" indent="-228600" algn="l" defTabSz="457200" rtl="0" eaLnBrk="0" fontAlgn="base" latinLnBrk="0" hangingPunct="0">
              <a:lnSpc>
                <a:spcPct val="100000"/>
              </a:lnSpc>
              <a:spcBef>
                <a:spcPts val="1000"/>
              </a:spcBef>
              <a:spcAft>
                <a:spcPct val="0"/>
              </a:spcAft>
              <a:buClr>
                <a:srgbClr val="DDDDDD"/>
              </a:buClr>
              <a:buSzTx/>
              <a:buFontTx/>
              <a:buBlip>
                <a:blip r:embed="rId4"/>
              </a:buBlip>
              <a:tabLst/>
              <a:defRPr/>
            </a:pPr>
            <a:r>
              <a:rPr kumimoji="0" lang="en-US" altLang="zh-CN" sz="20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Fourth level</a:t>
            </a:r>
          </a:p>
          <a:p>
            <a:pPr marL="1188720" marR="0" lvl="4" indent="-228600" algn="l" defTabSz="457200" rtl="0" eaLnBrk="0" fontAlgn="base" latinLnBrk="0" hangingPunct="0">
              <a:lnSpc>
                <a:spcPct val="100000"/>
              </a:lnSpc>
              <a:spcBef>
                <a:spcPts val="1000"/>
              </a:spcBef>
              <a:spcAft>
                <a:spcPct val="0"/>
              </a:spcAft>
              <a:buClr>
                <a:srgbClr val="BABABA"/>
              </a:buClr>
              <a:buSzTx/>
              <a:buFontTx/>
              <a:buBlip>
                <a:blip r:embed="rId5"/>
              </a:buBlip>
              <a:tabLst/>
              <a:defRPr/>
            </a:pPr>
            <a:r>
              <a:rPr kumimoji="0" lang="en-US" altLang="zh-CN" sz="18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Fifth level</a:t>
            </a:r>
          </a:p>
        </p:txBody>
      </p:sp>
    </p:spTree>
    <p:extLst>
      <p:ext uri="{BB962C8B-B14F-4D97-AF65-F5344CB8AC3E}">
        <p14:creationId xmlns:p14="http://schemas.microsoft.com/office/powerpoint/2010/main" val="340620811"/>
      </p:ext>
    </p:extLst>
  </p:cSld>
  <p:clrMapOvr>
    <a:masterClrMapping/>
  </p:clrMapOvr>
  <p:transition>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
    <p:spTree>
      <p:nvGrpSpPr>
        <p:cNvPr id="1" name=""/>
        <p:cNvGrpSpPr/>
        <p:nvPr/>
      </p:nvGrpSpPr>
      <p:grpSpPr>
        <a:xfrm>
          <a:off x="0" y="0"/>
          <a:ext cx="0" cy="0"/>
          <a:chOff x="0" y="0"/>
          <a:chExt cx="0" cy="0"/>
        </a:xfrm>
      </p:grpSpPr>
      <p:sp>
        <p:nvSpPr>
          <p:cNvPr id="6" name="矩形 2">
            <a:extLst>
              <a:ext uri="{FF2B5EF4-FFF2-40B4-BE49-F238E27FC236}">
                <a16:creationId xmlns:a16="http://schemas.microsoft.com/office/drawing/2014/main" id="{7E74D698-39B5-850C-393F-73437405B8AA}"/>
              </a:ext>
            </a:extLst>
          </p:cNvPr>
          <p:cNvSpPr>
            <a:spLocks/>
          </p:cNvSpPr>
          <p:nvPr userDrawn="1"/>
        </p:nvSpPr>
        <p:spPr>
          <a:xfrm>
            <a:off x="8157005" y="10163"/>
            <a:ext cx="967461" cy="1098000"/>
          </a:xfrm>
          <a:prstGeom prst="rect">
            <a:avLst/>
          </a:prstGeom>
          <a:gradFill flip="none" rotWithShape="1">
            <a:gsLst>
              <a:gs pos="0">
                <a:schemeClr val="tx1"/>
              </a:gs>
              <a:gs pos="46000">
                <a:schemeClr val="tx1">
                  <a:lumMod val="95000"/>
                  <a:lumOff val="5000"/>
                </a:schemeClr>
              </a:gs>
              <a:gs pos="100000">
                <a:schemeClr val="tx2">
                  <a:lumMod val="50000"/>
                </a:schemeClr>
              </a:gs>
            </a:gsLst>
            <a:lin ang="0" scaled="1"/>
            <a:tileRect/>
          </a:gradFill>
          <a:ln w="12700" cap="flat" cmpd="sng" algn="ctr">
            <a:noFill/>
            <a:prstDash val="solid"/>
          </a:ln>
          <a:effectLst/>
        </p:spPr>
        <p:txBody>
          <a:bodyPr rtlCol="0" anchor="ctr"/>
          <a:lstStyle/>
          <a:p>
            <a:pPr algn="ctr" eaLnBrk="0" fontAlgn="base" hangingPunct="0">
              <a:spcBef>
                <a:spcPct val="0"/>
              </a:spcBef>
              <a:spcAft>
                <a:spcPct val="0"/>
              </a:spcAft>
              <a:defRPr/>
            </a:pPr>
            <a:endParaRPr lang="zh-CN" altLang="en-US" kern="0">
              <a:solidFill>
                <a:prstClr val="white"/>
              </a:solidFill>
              <a:ea typeface="宋体" panose="02010600030101010101" pitchFamily="2" charset="-122"/>
            </a:endParaRPr>
          </a:p>
        </p:txBody>
      </p:sp>
      <p:pic>
        <p:nvPicPr>
          <p:cNvPr id="5" name="Picture 4" descr="HD-ShadowLong.png">
            <a:extLst>
              <a:ext uri="{FF2B5EF4-FFF2-40B4-BE49-F238E27FC236}">
                <a16:creationId xmlns:a16="http://schemas.microsoft.com/office/drawing/2014/main" id="{3C95462F-9BCD-D277-86AE-26D3310081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63" y="1117720"/>
            <a:ext cx="9144000" cy="354508"/>
          </a:xfrm>
          <a:prstGeom prst="rect">
            <a:avLst/>
          </a:prstGeom>
        </p:spPr>
      </p:pic>
      <p:sp>
        <p:nvSpPr>
          <p:cNvPr id="2" name="Title 1"/>
          <p:cNvSpPr>
            <a:spLocks noGrp="1"/>
          </p:cNvSpPr>
          <p:nvPr>
            <p:ph type="title" hasCustomPrompt="1"/>
          </p:nvPr>
        </p:nvSpPr>
        <p:spPr>
          <a:xfrm>
            <a:off x="0" y="0"/>
            <a:ext cx="8136000" cy="1098000"/>
          </a:xfrm>
          <a:gradFill flip="none" rotWithShape="1">
            <a:gsLst>
              <a:gs pos="0">
                <a:srgbClr val="003366"/>
              </a:gs>
              <a:gs pos="35000">
                <a:srgbClr val="000099"/>
              </a:gs>
              <a:gs pos="83000">
                <a:srgbClr val="000099"/>
              </a:gs>
              <a:gs pos="100000">
                <a:srgbClr val="000099"/>
              </a:gs>
            </a:gsLst>
            <a:lin ang="8100000" scaled="1"/>
            <a:tileRect/>
          </a:gradFill>
        </p:spPr>
        <p:txBody>
          <a:bodyPr vert="horz" wrap="square" lIns="90000" tIns="45720" rIns="91440" bIns="46800" rtlCol="0" anchor="ctr" anchorCtr="0">
            <a:noAutofit/>
          </a:bodyPr>
          <a:lstStyle>
            <a:lvl1pPr>
              <a:defRPr lang="en-US" sz="2800" noProof="0" dirty="0">
                <a:solidFill>
                  <a:srgbClr val="FFC000"/>
                </a:solidFill>
                <a:latin typeface="Georgia" panose="02040502050405020303" pitchFamily="18" charset="0"/>
                <a:cs typeface="+mj-cs"/>
              </a:defRPr>
            </a:lvl1pPr>
          </a:lstStyle>
          <a:p>
            <a:pPr lvl="0">
              <a:lnSpc>
                <a:spcPct val="100000"/>
              </a:lnSpc>
            </a:pPr>
            <a:r>
              <a:rPr lang="en-US" altLang="zh-CN" dirty="0" err="1"/>
              <a:t>iM</a:t>
            </a:r>
            <a:endParaRPr lang="en-US" dirty="0"/>
          </a:p>
        </p:txBody>
      </p:sp>
      <p:sp>
        <p:nvSpPr>
          <p:cNvPr id="3" name="Content Placeholder 2"/>
          <p:cNvSpPr>
            <a:spLocks noGrp="1"/>
          </p:cNvSpPr>
          <p:nvPr>
            <p:ph sz="half" idx="1"/>
          </p:nvPr>
        </p:nvSpPr>
        <p:spPr>
          <a:xfrm>
            <a:off x="360000" y="1260000"/>
            <a:ext cx="5618091" cy="5040000"/>
          </a:xfrm>
        </p:spPr>
        <p:txBody>
          <a:bodyPr/>
          <a:lstStyle>
            <a:lvl1pPr marL="342900" marR="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lvl1pPr>
            <a:lvl2pPr marL="548640" marR="0" indent="-365125" algn="l" defTabSz="457200" rtl="0" eaLnBrk="0" fontAlgn="base" latinLnBrk="0" hangingPunct="0">
              <a:lnSpc>
                <a:spcPct val="100000"/>
              </a:lnSpc>
              <a:spcBef>
                <a:spcPts val="1000"/>
              </a:spcBef>
              <a:spcAft>
                <a:spcPct val="0"/>
              </a:spcAft>
              <a:buClr>
                <a:srgbClr val="BABABA"/>
              </a:buClr>
              <a:buSzPct val="80000"/>
              <a:buFontTx/>
              <a:buBlip>
                <a:blip r:embed="rId3"/>
              </a:buBlip>
              <a:tabLst/>
              <a:defRPr/>
            </a:lvl2pPr>
            <a:lvl3pPr marL="640080" marR="0"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lvl3pPr>
            <a:lvl4pPr marL="914400" marR="0" indent="-228600" algn="l" defTabSz="457200" rtl="0" eaLnBrk="0" fontAlgn="base" latinLnBrk="0" hangingPunct="0">
              <a:lnSpc>
                <a:spcPct val="100000"/>
              </a:lnSpc>
              <a:spcBef>
                <a:spcPts val="1000"/>
              </a:spcBef>
              <a:spcAft>
                <a:spcPct val="0"/>
              </a:spcAft>
              <a:buClr>
                <a:srgbClr val="DDDDDD"/>
              </a:buClr>
              <a:buSzTx/>
              <a:buFontTx/>
              <a:buBlip>
                <a:blip r:embed="rId4"/>
              </a:buBlip>
              <a:tabLst/>
              <a:defRPr/>
            </a:lvl4pPr>
            <a:lvl5pPr marL="1188720" marR="0" indent="-228600" algn="l" defTabSz="457200" rtl="0" eaLnBrk="0" fontAlgn="base" latinLnBrk="0" hangingPunct="0">
              <a:lnSpc>
                <a:spcPct val="100000"/>
              </a:lnSpc>
              <a:spcBef>
                <a:spcPts val="1000"/>
              </a:spcBef>
              <a:spcAft>
                <a:spcPct val="0"/>
              </a:spcAft>
              <a:buClr>
                <a:srgbClr val="BABABA"/>
              </a:buClr>
              <a:buSzTx/>
              <a:buFontTx/>
              <a:buBlip>
                <a:blip r:embed="rId5"/>
              </a:buBlip>
              <a:tabLst/>
              <a:defRPr/>
            </a:lvl5pPr>
          </a:lstStyle>
          <a:p>
            <a:pPr marL="342900" marR="0" lvl="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pPr>
            <a:r>
              <a:rPr kumimoji="0" lang="en-US" altLang="zh-CN" sz="3200" b="0" i="0" u="none" strike="noStrike" kern="1200" cap="none" spc="0" normalizeH="0" baseline="0" noProof="0" dirty="0">
                <a:ln>
                  <a:noFill/>
                </a:ln>
                <a:solidFill>
                  <a:srgbClr val="003366"/>
                </a:solidFill>
                <a:effectLst/>
                <a:uLnTx/>
                <a:uFillTx/>
                <a:latin typeface="+mn-lt"/>
                <a:ea typeface="方正舒体" panose="02010601030101010101" pitchFamily="2" charset="-122"/>
                <a:cs typeface="+mn-cs"/>
              </a:rPr>
              <a:t>Edit Master text styles</a:t>
            </a:r>
          </a:p>
          <a:p>
            <a:pPr marL="548640" marR="0" lvl="1" indent="-365125" algn="l" defTabSz="457200" rtl="0" eaLnBrk="0" fontAlgn="base" latinLnBrk="0" hangingPunct="0">
              <a:lnSpc>
                <a:spcPct val="100000"/>
              </a:lnSpc>
              <a:spcBef>
                <a:spcPts val="1000"/>
              </a:spcBef>
              <a:spcAft>
                <a:spcPct val="0"/>
              </a:spcAft>
              <a:buClr>
                <a:srgbClr val="BABABA"/>
              </a:buClr>
              <a:buSzPct val="80000"/>
              <a:buFontTx/>
              <a:buBlip>
                <a:blip r:embed="rId3"/>
              </a:buBlip>
              <a:tabLst/>
              <a:defRPr/>
            </a:pPr>
            <a:r>
              <a:rPr kumimoji="0" lang="en-US" altLang="zh-CN" sz="2800" b="0" i="0" u="none" strike="noStrike" kern="1200" cap="none" spc="0" normalizeH="0" baseline="0" noProof="0" dirty="0">
                <a:ln>
                  <a:noFill/>
                </a:ln>
                <a:solidFill>
                  <a:srgbClr val="0D0D0D"/>
                </a:solidFill>
                <a:effectLst/>
                <a:uLnTx/>
                <a:uFillTx/>
                <a:latin typeface="Arial Narrow" panose="020B0606020202030204" pitchFamily="34" charset="0"/>
                <a:ea typeface="方正舒体" panose="02010601030101010101" pitchFamily="2" charset="-122"/>
                <a:cs typeface="+mn-cs"/>
              </a:rPr>
              <a:t>Second level</a:t>
            </a:r>
          </a:p>
          <a:p>
            <a:pPr marL="640080" marR="0" lvl="2"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pPr>
            <a:r>
              <a:rPr kumimoji="0" lang="en-US" altLang="zh-CN" sz="2400" b="0" i="0" u="none" strike="noStrike" kern="1200" cap="none" spc="0" normalizeH="0" baseline="0" noProof="0" dirty="0">
                <a:ln>
                  <a:noFill/>
                </a:ln>
                <a:solidFill>
                  <a:srgbClr val="002060"/>
                </a:solidFill>
                <a:effectLst/>
                <a:uLnTx/>
                <a:uFillTx/>
                <a:latin typeface="+mn-lt"/>
                <a:ea typeface="方正舒体" panose="02010601030101010101" pitchFamily="2" charset="-122"/>
                <a:cs typeface="+mn-cs"/>
              </a:rPr>
              <a:t>Third level</a:t>
            </a:r>
          </a:p>
          <a:p>
            <a:pPr marL="914400" marR="0" lvl="3" indent="-228600" algn="l" defTabSz="457200" rtl="0" eaLnBrk="0" fontAlgn="base" latinLnBrk="0" hangingPunct="0">
              <a:lnSpc>
                <a:spcPct val="100000"/>
              </a:lnSpc>
              <a:spcBef>
                <a:spcPts val="1000"/>
              </a:spcBef>
              <a:spcAft>
                <a:spcPct val="0"/>
              </a:spcAft>
              <a:buClr>
                <a:srgbClr val="DDDDDD"/>
              </a:buClr>
              <a:buSzTx/>
              <a:buFontTx/>
              <a:buBlip>
                <a:blip r:embed="rId4"/>
              </a:buBlip>
              <a:tabLst/>
              <a:defRPr/>
            </a:pPr>
            <a:r>
              <a:rPr kumimoji="0" lang="en-US" altLang="zh-CN" sz="20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Fourth level</a:t>
            </a:r>
          </a:p>
          <a:p>
            <a:pPr marL="1188720" marR="0" lvl="4" indent="-228600" algn="l" defTabSz="457200" rtl="0" eaLnBrk="0" fontAlgn="base" latinLnBrk="0" hangingPunct="0">
              <a:lnSpc>
                <a:spcPct val="100000"/>
              </a:lnSpc>
              <a:spcBef>
                <a:spcPts val="1000"/>
              </a:spcBef>
              <a:spcAft>
                <a:spcPct val="0"/>
              </a:spcAft>
              <a:buClr>
                <a:srgbClr val="BABABA"/>
              </a:buClr>
              <a:buSzTx/>
              <a:buFontTx/>
              <a:buBlip>
                <a:blip r:embed="rId5"/>
              </a:buBlip>
              <a:tabLst/>
              <a:defRPr/>
            </a:pPr>
            <a:r>
              <a:rPr kumimoji="0" lang="en-US" altLang="zh-CN" sz="18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Fifth level</a:t>
            </a:r>
          </a:p>
        </p:txBody>
      </p:sp>
      <p:sp>
        <p:nvSpPr>
          <p:cNvPr id="4" name="Text Placeholder 3">
            <a:extLst>
              <a:ext uri="{FF2B5EF4-FFF2-40B4-BE49-F238E27FC236}">
                <a16:creationId xmlns:a16="http://schemas.microsoft.com/office/drawing/2014/main" id="{667108F7-7A68-E5A8-E297-11AF37FCF33A}"/>
              </a:ext>
            </a:extLst>
          </p:cNvPr>
          <p:cNvSpPr>
            <a:spLocks noGrp="1"/>
          </p:cNvSpPr>
          <p:nvPr>
            <p:ph type="body" sz="half" idx="2" hasCustomPrompt="1"/>
          </p:nvPr>
        </p:nvSpPr>
        <p:spPr>
          <a:xfrm>
            <a:off x="8280000" y="142875"/>
            <a:ext cx="774000" cy="784800"/>
          </a:xfrm>
        </p:spPr>
        <p:txBody>
          <a:bodyPr anchor="ctr" anchorCtr="0"/>
          <a:lstStyle>
            <a:lvl1pPr marL="0" indent="0" algn="ctr">
              <a:buNone/>
              <a:defRPr sz="20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dirty="0"/>
              <a:t>.</a:t>
            </a:r>
          </a:p>
        </p:txBody>
      </p:sp>
    </p:spTree>
    <p:extLst>
      <p:ext uri="{BB962C8B-B14F-4D97-AF65-F5344CB8AC3E}">
        <p14:creationId xmlns:p14="http://schemas.microsoft.com/office/powerpoint/2010/main" val="1256543785"/>
      </p:ext>
    </p:extLst>
  </p:cSld>
  <p:clrMapOvr>
    <a:masterClrMapping/>
  </p:clrMapOvr>
  <p:transition>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M">
    <p:spTree>
      <p:nvGrpSpPr>
        <p:cNvPr id="1" name=""/>
        <p:cNvGrpSpPr/>
        <p:nvPr/>
      </p:nvGrpSpPr>
      <p:grpSpPr>
        <a:xfrm>
          <a:off x="0" y="0"/>
          <a:ext cx="0" cy="0"/>
          <a:chOff x="0" y="0"/>
          <a:chExt cx="0" cy="0"/>
        </a:xfrm>
      </p:grpSpPr>
      <p:sp>
        <p:nvSpPr>
          <p:cNvPr id="6" name="矩形 2">
            <a:extLst>
              <a:ext uri="{FF2B5EF4-FFF2-40B4-BE49-F238E27FC236}">
                <a16:creationId xmlns:a16="http://schemas.microsoft.com/office/drawing/2014/main" id="{7E74D698-39B5-850C-393F-73437405B8AA}"/>
              </a:ext>
            </a:extLst>
          </p:cNvPr>
          <p:cNvSpPr>
            <a:spLocks/>
          </p:cNvSpPr>
          <p:nvPr userDrawn="1"/>
        </p:nvSpPr>
        <p:spPr>
          <a:xfrm>
            <a:off x="8157005" y="10163"/>
            <a:ext cx="967461" cy="1098000"/>
          </a:xfrm>
          <a:prstGeom prst="rect">
            <a:avLst/>
          </a:prstGeom>
          <a:gradFill flip="none" rotWithShape="1">
            <a:gsLst>
              <a:gs pos="0">
                <a:schemeClr val="tx1"/>
              </a:gs>
              <a:gs pos="46000">
                <a:schemeClr val="tx1">
                  <a:lumMod val="95000"/>
                  <a:lumOff val="5000"/>
                </a:schemeClr>
              </a:gs>
              <a:gs pos="100000">
                <a:schemeClr val="tx2">
                  <a:lumMod val="50000"/>
                </a:schemeClr>
              </a:gs>
            </a:gsLst>
            <a:lin ang="0" scaled="1"/>
            <a:tileRect/>
          </a:gradFill>
          <a:ln w="12700" cap="flat" cmpd="sng" algn="ctr">
            <a:noFill/>
            <a:prstDash val="solid"/>
          </a:ln>
          <a:effectLst/>
        </p:spPr>
        <p:txBody>
          <a:bodyPr rtlCol="0" anchor="ctr"/>
          <a:lstStyle/>
          <a:p>
            <a:pPr algn="ctr" eaLnBrk="0" fontAlgn="base" hangingPunct="0">
              <a:spcBef>
                <a:spcPct val="0"/>
              </a:spcBef>
              <a:spcAft>
                <a:spcPct val="0"/>
              </a:spcAft>
              <a:defRPr/>
            </a:pPr>
            <a:endParaRPr lang="zh-CN" altLang="en-US" kern="0">
              <a:solidFill>
                <a:prstClr val="white"/>
              </a:solidFill>
              <a:ea typeface="宋体" panose="02010600030101010101" pitchFamily="2" charset="-122"/>
            </a:endParaRPr>
          </a:p>
        </p:txBody>
      </p:sp>
      <p:pic>
        <p:nvPicPr>
          <p:cNvPr id="5" name="Picture 4" descr="HD-ShadowLong.png">
            <a:extLst>
              <a:ext uri="{FF2B5EF4-FFF2-40B4-BE49-F238E27FC236}">
                <a16:creationId xmlns:a16="http://schemas.microsoft.com/office/drawing/2014/main" id="{3C95462F-9BCD-D277-86AE-26D3310081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63" y="1117720"/>
            <a:ext cx="9144000" cy="354508"/>
          </a:xfrm>
          <a:prstGeom prst="rect">
            <a:avLst/>
          </a:prstGeom>
        </p:spPr>
      </p:pic>
      <p:sp>
        <p:nvSpPr>
          <p:cNvPr id="2" name="Title 1"/>
          <p:cNvSpPr>
            <a:spLocks noGrp="1"/>
          </p:cNvSpPr>
          <p:nvPr>
            <p:ph type="title" hasCustomPrompt="1"/>
          </p:nvPr>
        </p:nvSpPr>
        <p:spPr>
          <a:xfrm>
            <a:off x="0" y="0"/>
            <a:ext cx="8136000" cy="1098000"/>
          </a:xfrm>
          <a:gradFill flip="none" rotWithShape="1">
            <a:gsLst>
              <a:gs pos="0">
                <a:srgbClr val="003366"/>
              </a:gs>
              <a:gs pos="35000">
                <a:srgbClr val="000099"/>
              </a:gs>
              <a:gs pos="83000">
                <a:srgbClr val="000099"/>
              </a:gs>
              <a:gs pos="100000">
                <a:srgbClr val="000099"/>
              </a:gs>
            </a:gsLst>
            <a:lin ang="8100000" scaled="1"/>
            <a:tileRect/>
          </a:gradFill>
        </p:spPr>
        <p:txBody>
          <a:bodyPr vert="horz" wrap="square" lIns="90000" tIns="45720" rIns="91440" bIns="46800" rtlCol="0" anchor="ctr" anchorCtr="0">
            <a:noAutofit/>
          </a:bodyPr>
          <a:lstStyle>
            <a:lvl1pPr>
              <a:defRPr lang="en-US" sz="2800" noProof="0" dirty="0">
                <a:solidFill>
                  <a:srgbClr val="FFC000"/>
                </a:solidFill>
                <a:latin typeface="Georgia" panose="02040502050405020303" pitchFamily="18" charset="0"/>
                <a:cs typeface="+mj-cs"/>
              </a:defRPr>
            </a:lvl1pPr>
          </a:lstStyle>
          <a:p>
            <a:pPr lvl="0">
              <a:lnSpc>
                <a:spcPct val="100000"/>
              </a:lnSpc>
            </a:pPr>
            <a:r>
              <a:rPr lang="en-US" altLang="zh-CN" dirty="0" err="1"/>
              <a:t>rM</a:t>
            </a:r>
            <a:endParaRPr lang="en-US" dirty="0"/>
          </a:p>
        </p:txBody>
      </p:sp>
      <p:sp>
        <p:nvSpPr>
          <p:cNvPr id="3" name="Content Placeholder 2"/>
          <p:cNvSpPr>
            <a:spLocks noGrp="1"/>
          </p:cNvSpPr>
          <p:nvPr>
            <p:ph sz="half" idx="1"/>
          </p:nvPr>
        </p:nvSpPr>
        <p:spPr>
          <a:xfrm>
            <a:off x="3024182" y="1260000"/>
            <a:ext cx="5618091" cy="5040000"/>
          </a:xfrm>
        </p:spPr>
        <p:txBody>
          <a:bodyPr/>
          <a:lstStyle>
            <a:lvl1pPr marL="342900" marR="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lvl1pPr>
            <a:lvl2pPr marL="548640" marR="0" indent="-365125" algn="l" defTabSz="457200" rtl="0" eaLnBrk="0" fontAlgn="base" latinLnBrk="0" hangingPunct="0">
              <a:lnSpc>
                <a:spcPct val="100000"/>
              </a:lnSpc>
              <a:spcBef>
                <a:spcPts val="1000"/>
              </a:spcBef>
              <a:spcAft>
                <a:spcPct val="0"/>
              </a:spcAft>
              <a:buClr>
                <a:srgbClr val="BABABA"/>
              </a:buClr>
              <a:buSzPct val="80000"/>
              <a:buFontTx/>
              <a:buBlip>
                <a:blip r:embed="rId3"/>
              </a:buBlip>
              <a:tabLst/>
              <a:defRPr/>
            </a:lvl2pPr>
            <a:lvl3pPr marL="640080" marR="0"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lvl3pPr>
            <a:lvl4pPr marL="914400" marR="0" indent="-228600" algn="l" defTabSz="457200" rtl="0" eaLnBrk="0" fontAlgn="base" latinLnBrk="0" hangingPunct="0">
              <a:lnSpc>
                <a:spcPct val="100000"/>
              </a:lnSpc>
              <a:spcBef>
                <a:spcPts val="1000"/>
              </a:spcBef>
              <a:spcAft>
                <a:spcPct val="0"/>
              </a:spcAft>
              <a:buClr>
                <a:srgbClr val="DDDDDD"/>
              </a:buClr>
              <a:buSzTx/>
              <a:buFontTx/>
              <a:buBlip>
                <a:blip r:embed="rId4"/>
              </a:buBlip>
              <a:tabLst/>
              <a:defRPr/>
            </a:lvl4pPr>
            <a:lvl5pPr marL="1188720" marR="0" indent="-228600" algn="l" defTabSz="457200" rtl="0" eaLnBrk="0" fontAlgn="base" latinLnBrk="0" hangingPunct="0">
              <a:lnSpc>
                <a:spcPct val="100000"/>
              </a:lnSpc>
              <a:spcBef>
                <a:spcPts val="1000"/>
              </a:spcBef>
              <a:spcAft>
                <a:spcPct val="0"/>
              </a:spcAft>
              <a:buClr>
                <a:srgbClr val="BABABA"/>
              </a:buClr>
              <a:buSzTx/>
              <a:buFontTx/>
              <a:buBlip>
                <a:blip r:embed="rId5"/>
              </a:buBlip>
              <a:tabLst/>
              <a:defRPr/>
            </a:lvl5pPr>
          </a:lstStyle>
          <a:p>
            <a:pPr marL="342900" marR="0" lvl="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pPr>
            <a:r>
              <a:rPr kumimoji="0" lang="en-US" altLang="zh-CN" sz="3200" b="0" i="0" u="none" strike="noStrike" kern="1200" cap="none" spc="0" normalizeH="0" baseline="0" noProof="0" dirty="0">
                <a:ln>
                  <a:noFill/>
                </a:ln>
                <a:solidFill>
                  <a:srgbClr val="003366"/>
                </a:solidFill>
                <a:effectLst/>
                <a:uLnTx/>
                <a:uFillTx/>
                <a:latin typeface="+mn-lt"/>
                <a:ea typeface="方正舒体" panose="02010601030101010101" pitchFamily="2" charset="-122"/>
                <a:cs typeface="+mn-cs"/>
              </a:rPr>
              <a:t>Edit Master text styles</a:t>
            </a:r>
          </a:p>
          <a:p>
            <a:pPr marL="548640" marR="0" lvl="1" indent="-365125" algn="l" defTabSz="457200" rtl="0" eaLnBrk="0" fontAlgn="base" latinLnBrk="0" hangingPunct="0">
              <a:lnSpc>
                <a:spcPct val="100000"/>
              </a:lnSpc>
              <a:spcBef>
                <a:spcPts val="1000"/>
              </a:spcBef>
              <a:spcAft>
                <a:spcPct val="0"/>
              </a:spcAft>
              <a:buClr>
                <a:srgbClr val="BABABA"/>
              </a:buClr>
              <a:buSzPct val="80000"/>
              <a:buFontTx/>
              <a:buBlip>
                <a:blip r:embed="rId3"/>
              </a:buBlip>
              <a:tabLst/>
              <a:defRPr/>
            </a:pPr>
            <a:r>
              <a:rPr kumimoji="0" lang="en-US" altLang="zh-CN" sz="2800" b="0" i="0" u="none" strike="noStrike" kern="1200" cap="none" spc="0" normalizeH="0" baseline="0" noProof="0" dirty="0">
                <a:ln>
                  <a:noFill/>
                </a:ln>
                <a:solidFill>
                  <a:srgbClr val="0D0D0D"/>
                </a:solidFill>
                <a:effectLst/>
                <a:uLnTx/>
                <a:uFillTx/>
                <a:latin typeface="Arial Narrow" panose="020B0606020202030204" pitchFamily="34" charset="0"/>
                <a:ea typeface="方正舒体" panose="02010601030101010101" pitchFamily="2" charset="-122"/>
                <a:cs typeface="+mn-cs"/>
              </a:rPr>
              <a:t>Second level</a:t>
            </a:r>
          </a:p>
          <a:p>
            <a:pPr marL="640080" marR="0" lvl="2"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pPr>
            <a:r>
              <a:rPr kumimoji="0" lang="en-US" altLang="zh-CN" sz="2400" b="0" i="0" u="none" strike="noStrike" kern="1200" cap="none" spc="0" normalizeH="0" baseline="0" noProof="0" dirty="0">
                <a:ln>
                  <a:noFill/>
                </a:ln>
                <a:solidFill>
                  <a:srgbClr val="002060"/>
                </a:solidFill>
                <a:effectLst/>
                <a:uLnTx/>
                <a:uFillTx/>
                <a:latin typeface="+mn-lt"/>
                <a:ea typeface="方正舒体" panose="02010601030101010101" pitchFamily="2" charset="-122"/>
                <a:cs typeface="+mn-cs"/>
              </a:rPr>
              <a:t>Third level</a:t>
            </a:r>
          </a:p>
          <a:p>
            <a:pPr marL="914400" marR="0" lvl="3" indent="-228600" algn="l" defTabSz="457200" rtl="0" eaLnBrk="0" fontAlgn="base" latinLnBrk="0" hangingPunct="0">
              <a:lnSpc>
                <a:spcPct val="100000"/>
              </a:lnSpc>
              <a:spcBef>
                <a:spcPts val="1000"/>
              </a:spcBef>
              <a:spcAft>
                <a:spcPct val="0"/>
              </a:spcAft>
              <a:buClr>
                <a:srgbClr val="DDDDDD"/>
              </a:buClr>
              <a:buSzTx/>
              <a:buFontTx/>
              <a:buBlip>
                <a:blip r:embed="rId4"/>
              </a:buBlip>
              <a:tabLst/>
              <a:defRPr/>
            </a:pPr>
            <a:r>
              <a:rPr kumimoji="0" lang="en-US" altLang="zh-CN" sz="20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Fourth level</a:t>
            </a:r>
          </a:p>
          <a:p>
            <a:pPr marL="1188720" marR="0" lvl="4" indent="-228600" algn="l" defTabSz="457200" rtl="0" eaLnBrk="0" fontAlgn="base" latinLnBrk="0" hangingPunct="0">
              <a:lnSpc>
                <a:spcPct val="100000"/>
              </a:lnSpc>
              <a:spcBef>
                <a:spcPts val="1000"/>
              </a:spcBef>
              <a:spcAft>
                <a:spcPct val="0"/>
              </a:spcAft>
              <a:buClr>
                <a:srgbClr val="BABABA"/>
              </a:buClr>
              <a:buSzTx/>
              <a:buFontTx/>
              <a:buBlip>
                <a:blip r:embed="rId5"/>
              </a:buBlip>
              <a:tabLst/>
              <a:defRPr/>
            </a:pPr>
            <a:r>
              <a:rPr kumimoji="0" lang="en-US" altLang="zh-CN" sz="18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Fifth level</a:t>
            </a:r>
          </a:p>
        </p:txBody>
      </p:sp>
      <p:sp>
        <p:nvSpPr>
          <p:cNvPr id="4" name="Text Placeholder 3">
            <a:extLst>
              <a:ext uri="{FF2B5EF4-FFF2-40B4-BE49-F238E27FC236}">
                <a16:creationId xmlns:a16="http://schemas.microsoft.com/office/drawing/2014/main" id="{667108F7-7A68-E5A8-E297-11AF37FCF33A}"/>
              </a:ext>
            </a:extLst>
          </p:cNvPr>
          <p:cNvSpPr>
            <a:spLocks noGrp="1"/>
          </p:cNvSpPr>
          <p:nvPr>
            <p:ph type="body" sz="half" idx="2" hasCustomPrompt="1"/>
          </p:nvPr>
        </p:nvSpPr>
        <p:spPr>
          <a:xfrm>
            <a:off x="8280000" y="142875"/>
            <a:ext cx="774000" cy="784800"/>
          </a:xfrm>
        </p:spPr>
        <p:txBody>
          <a:bodyPr anchor="ctr" anchorCtr="0"/>
          <a:lstStyle>
            <a:lvl1pPr marL="0" indent="0" algn="ctr">
              <a:buNone/>
              <a:defRPr sz="20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dirty="0"/>
              <a:t>.</a:t>
            </a:r>
          </a:p>
        </p:txBody>
      </p:sp>
    </p:spTree>
    <p:extLst>
      <p:ext uri="{BB962C8B-B14F-4D97-AF65-F5344CB8AC3E}">
        <p14:creationId xmlns:p14="http://schemas.microsoft.com/office/powerpoint/2010/main" val="3196451407"/>
      </p:ext>
    </p:extLst>
  </p:cSld>
  <p:clrMapOvr>
    <a:masterClrMapping/>
  </p:clrMapOvr>
  <p:transition>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ges">
    <p:spTree>
      <p:nvGrpSpPr>
        <p:cNvPr id="1" name=""/>
        <p:cNvGrpSpPr/>
        <p:nvPr/>
      </p:nvGrpSpPr>
      <p:grpSpPr>
        <a:xfrm>
          <a:off x="0" y="0"/>
          <a:ext cx="0" cy="0"/>
          <a:chOff x="0" y="0"/>
          <a:chExt cx="0" cy="0"/>
        </a:xfrm>
      </p:grpSpPr>
      <p:sp>
        <p:nvSpPr>
          <p:cNvPr id="7" name="矩形 2">
            <a:extLst>
              <a:ext uri="{FF2B5EF4-FFF2-40B4-BE49-F238E27FC236}">
                <a16:creationId xmlns:a16="http://schemas.microsoft.com/office/drawing/2014/main" id="{3EE1D020-A05D-91BC-0EA2-6C8690DAA838}"/>
              </a:ext>
            </a:extLst>
          </p:cNvPr>
          <p:cNvSpPr>
            <a:spLocks/>
          </p:cNvSpPr>
          <p:nvPr userDrawn="1"/>
        </p:nvSpPr>
        <p:spPr>
          <a:xfrm>
            <a:off x="8157005" y="10163"/>
            <a:ext cx="967461" cy="1098000"/>
          </a:xfrm>
          <a:prstGeom prst="rect">
            <a:avLst/>
          </a:prstGeom>
          <a:gradFill flip="none" rotWithShape="1">
            <a:gsLst>
              <a:gs pos="0">
                <a:schemeClr val="tx1"/>
              </a:gs>
              <a:gs pos="46000">
                <a:schemeClr val="tx1">
                  <a:lumMod val="95000"/>
                  <a:lumOff val="5000"/>
                </a:schemeClr>
              </a:gs>
              <a:gs pos="100000">
                <a:schemeClr val="tx2">
                  <a:lumMod val="50000"/>
                </a:schemeClr>
              </a:gs>
            </a:gsLst>
            <a:lin ang="0" scaled="1"/>
            <a:tileRect/>
          </a:gradFill>
          <a:ln w="12700" cap="flat" cmpd="sng" algn="ctr">
            <a:noFill/>
            <a:prstDash val="solid"/>
          </a:ln>
          <a:effectLst/>
        </p:spPr>
        <p:txBody>
          <a:bodyPr rtlCol="0" anchor="ctr"/>
          <a:lstStyle/>
          <a:p>
            <a:pPr algn="ctr" eaLnBrk="0" fontAlgn="base" hangingPunct="0">
              <a:spcBef>
                <a:spcPct val="0"/>
              </a:spcBef>
              <a:spcAft>
                <a:spcPct val="0"/>
              </a:spcAft>
              <a:defRPr/>
            </a:pPr>
            <a:endParaRPr lang="zh-CN" altLang="en-US" kern="0">
              <a:solidFill>
                <a:prstClr val="white"/>
              </a:solidFill>
              <a:ea typeface="宋体" panose="02010600030101010101" pitchFamily="2" charset="-122"/>
            </a:endParaRPr>
          </a:p>
        </p:txBody>
      </p:sp>
      <p:pic>
        <p:nvPicPr>
          <p:cNvPr id="4" name="Picture 3" descr="HD-ShadowLong.png">
            <a:extLst>
              <a:ext uri="{FF2B5EF4-FFF2-40B4-BE49-F238E27FC236}">
                <a16:creationId xmlns:a16="http://schemas.microsoft.com/office/drawing/2014/main" id="{3F9A0E25-B995-5B09-AE7E-4119AF5065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63" y="1117720"/>
            <a:ext cx="9144000" cy="354508"/>
          </a:xfrm>
          <a:prstGeom prst="rect">
            <a:avLst/>
          </a:prstGeom>
        </p:spPr>
      </p:pic>
      <p:sp>
        <p:nvSpPr>
          <p:cNvPr id="2" name="Title 1"/>
          <p:cNvSpPr>
            <a:spLocks noGrp="1"/>
          </p:cNvSpPr>
          <p:nvPr>
            <p:ph type="title" hasCustomPrompt="1"/>
          </p:nvPr>
        </p:nvSpPr>
        <p:spPr>
          <a:xfrm>
            <a:off x="0" y="0"/>
            <a:ext cx="8136000" cy="1098000"/>
          </a:xfrm>
          <a:gradFill flip="none" rotWithShape="1">
            <a:gsLst>
              <a:gs pos="0">
                <a:schemeClr val="accent3">
                  <a:lumMod val="5000"/>
                  <a:lumOff val="95000"/>
                </a:schemeClr>
              </a:gs>
              <a:gs pos="100000">
                <a:schemeClr val="accent3">
                  <a:lumMod val="30000"/>
                  <a:lumOff val="70000"/>
                </a:schemeClr>
              </a:gs>
            </a:gsLst>
            <a:path path="circle">
              <a:fillToRect t="100000" r="100000"/>
            </a:path>
            <a:tileRect l="-100000" b="-100000"/>
          </a:gradFill>
        </p:spPr>
        <p:txBody>
          <a:bodyPr/>
          <a:lstStyle>
            <a:lvl1pPr>
              <a:defRPr>
                <a:solidFill>
                  <a:srgbClr val="0000FF"/>
                </a:solidFill>
                <a:latin typeface="Georgia" panose="02040502050405020303" pitchFamily="18" charset="0"/>
              </a:defRPr>
            </a:lvl1pPr>
          </a:lstStyle>
          <a:p>
            <a:r>
              <a:rPr lang="en-US" altLang="zh-CN" dirty="0"/>
              <a:t>p</a:t>
            </a:r>
            <a:endParaRPr lang="en-US" dirty="0"/>
          </a:p>
        </p:txBody>
      </p:sp>
      <p:sp>
        <p:nvSpPr>
          <p:cNvPr id="3" name="Vertical Text Placeholder 2"/>
          <p:cNvSpPr>
            <a:spLocks noGrp="1"/>
          </p:cNvSpPr>
          <p:nvPr>
            <p:ph type="body" orient="vert" idx="1"/>
          </p:nvPr>
        </p:nvSpPr>
        <p:spPr/>
        <p:txBody>
          <a:bodyPr vert="horz"/>
          <a:lstStyle>
            <a:lvl1pPr marL="342900" marR="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lvl1pPr>
            <a:lvl2pPr marL="548640" marR="0" indent="-365125" algn="l" defTabSz="457200" rtl="0" eaLnBrk="0" fontAlgn="base" latinLnBrk="0" hangingPunct="0">
              <a:lnSpc>
                <a:spcPct val="100000"/>
              </a:lnSpc>
              <a:spcBef>
                <a:spcPts val="1000"/>
              </a:spcBef>
              <a:spcAft>
                <a:spcPct val="0"/>
              </a:spcAft>
              <a:buClr>
                <a:srgbClr val="BABABA"/>
              </a:buClr>
              <a:buSzPct val="80000"/>
              <a:buFontTx/>
              <a:buBlip>
                <a:blip r:embed="rId3"/>
              </a:buBlip>
              <a:tabLst/>
              <a:defRPr/>
            </a:lvl2pPr>
            <a:lvl3pPr marL="640080" marR="0"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lvl3pPr>
            <a:lvl4pPr marL="914400" marR="0" indent="-228600" algn="l" defTabSz="457200" rtl="0" eaLnBrk="0" fontAlgn="base" latinLnBrk="0" hangingPunct="0">
              <a:lnSpc>
                <a:spcPct val="100000"/>
              </a:lnSpc>
              <a:spcBef>
                <a:spcPts val="1000"/>
              </a:spcBef>
              <a:spcAft>
                <a:spcPct val="0"/>
              </a:spcAft>
              <a:buClr>
                <a:srgbClr val="DDDDDD"/>
              </a:buClr>
              <a:buSzTx/>
              <a:buFontTx/>
              <a:buBlip>
                <a:blip r:embed="rId4"/>
              </a:buBlip>
              <a:tabLst/>
              <a:defRPr/>
            </a:lvl4pPr>
            <a:lvl5pPr marL="1188720" marR="0" indent="-228600" algn="l" defTabSz="457200" rtl="0" eaLnBrk="0" fontAlgn="base" latinLnBrk="0" hangingPunct="0">
              <a:lnSpc>
                <a:spcPct val="100000"/>
              </a:lnSpc>
              <a:spcBef>
                <a:spcPts val="1000"/>
              </a:spcBef>
              <a:spcAft>
                <a:spcPct val="0"/>
              </a:spcAft>
              <a:buClr>
                <a:srgbClr val="BABABA"/>
              </a:buClr>
              <a:buSzTx/>
              <a:buFontTx/>
              <a:buBlip>
                <a:blip r:embed="rId5"/>
              </a:buBlip>
              <a:tabLst/>
              <a:defRPr/>
            </a:lvl5pPr>
          </a:lstStyle>
          <a:p>
            <a:pPr marL="342900" marR="0" lvl="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pPr>
            <a:r>
              <a:rPr kumimoji="0" lang="en-US" altLang="zh-CN" sz="3200" b="0" i="0" u="none" strike="noStrike" kern="1200" cap="none" spc="0" normalizeH="0" baseline="0" noProof="0" dirty="0">
                <a:ln>
                  <a:noFill/>
                </a:ln>
                <a:solidFill>
                  <a:srgbClr val="003366"/>
                </a:solidFill>
                <a:effectLst/>
                <a:uLnTx/>
                <a:uFillTx/>
                <a:latin typeface="+mn-lt"/>
                <a:ea typeface="方正舒体" panose="02010601030101010101" pitchFamily="2" charset="-122"/>
                <a:cs typeface="+mn-cs"/>
              </a:rPr>
              <a:t>Edit Master text styles</a:t>
            </a:r>
          </a:p>
          <a:p>
            <a:pPr marL="548640" marR="0" lvl="1" indent="-365125" algn="l" defTabSz="457200" rtl="0" eaLnBrk="0" fontAlgn="base" latinLnBrk="0" hangingPunct="0">
              <a:lnSpc>
                <a:spcPct val="100000"/>
              </a:lnSpc>
              <a:spcBef>
                <a:spcPts val="1000"/>
              </a:spcBef>
              <a:spcAft>
                <a:spcPct val="0"/>
              </a:spcAft>
              <a:buClr>
                <a:srgbClr val="BABABA"/>
              </a:buClr>
              <a:buSzPct val="80000"/>
              <a:buFontTx/>
              <a:buBlip>
                <a:blip r:embed="rId3"/>
              </a:buBlip>
              <a:tabLst/>
              <a:defRPr/>
            </a:pPr>
            <a:r>
              <a:rPr kumimoji="0" lang="en-US" altLang="zh-CN" sz="2800" b="0" i="0" u="none" strike="noStrike" kern="1200" cap="none" spc="0" normalizeH="0" baseline="0" noProof="0" dirty="0">
                <a:ln>
                  <a:noFill/>
                </a:ln>
                <a:solidFill>
                  <a:srgbClr val="0D0D0D"/>
                </a:solidFill>
                <a:effectLst/>
                <a:uLnTx/>
                <a:uFillTx/>
                <a:latin typeface="Arial Narrow" panose="020B0606020202030204" pitchFamily="34" charset="0"/>
                <a:ea typeface="方正舒体" panose="02010601030101010101" pitchFamily="2" charset="-122"/>
                <a:cs typeface="+mn-cs"/>
              </a:rPr>
              <a:t>Second level</a:t>
            </a:r>
          </a:p>
          <a:p>
            <a:pPr marL="640080" marR="0" lvl="2"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pPr>
            <a:r>
              <a:rPr kumimoji="0" lang="en-US" altLang="zh-CN" sz="2400" b="0" i="0" u="none" strike="noStrike" kern="1200" cap="none" spc="0" normalizeH="0" baseline="0" noProof="0" dirty="0">
                <a:ln>
                  <a:noFill/>
                </a:ln>
                <a:solidFill>
                  <a:srgbClr val="002060"/>
                </a:solidFill>
                <a:effectLst/>
                <a:uLnTx/>
                <a:uFillTx/>
                <a:latin typeface="+mn-lt"/>
                <a:ea typeface="方正舒体" panose="02010601030101010101" pitchFamily="2" charset="-122"/>
                <a:cs typeface="+mn-cs"/>
              </a:rPr>
              <a:t>Third level</a:t>
            </a:r>
          </a:p>
          <a:p>
            <a:pPr marL="914400" marR="0" lvl="3" indent="-228600" algn="l" defTabSz="457200" rtl="0" eaLnBrk="0" fontAlgn="base" latinLnBrk="0" hangingPunct="0">
              <a:lnSpc>
                <a:spcPct val="100000"/>
              </a:lnSpc>
              <a:spcBef>
                <a:spcPts val="1000"/>
              </a:spcBef>
              <a:spcAft>
                <a:spcPct val="0"/>
              </a:spcAft>
              <a:buClr>
                <a:srgbClr val="DDDDDD"/>
              </a:buClr>
              <a:buSzTx/>
              <a:buFontTx/>
              <a:buBlip>
                <a:blip r:embed="rId4"/>
              </a:buBlip>
              <a:tabLst/>
              <a:defRPr/>
            </a:pPr>
            <a:r>
              <a:rPr kumimoji="0" lang="en-US" altLang="zh-CN" sz="20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Fourth level</a:t>
            </a:r>
          </a:p>
          <a:p>
            <a:pPr marL="1188720" marR="0" lvl="4" indent="-228600" algn="l" defTabSz="457200" rtl="0" eaLnBrk="0" fontAlgn="base" latinLnBrk="0" hangingPunct="0">
              <a:lnSpc>
                <a:spcPct val="100000"/>
              </a:lnSpc>
              <a:spcBef>
                <a:spcPts val="1000"/>
              </a:spcBef>
              <a:spcAft>
                <a:spcPct val="0"/>
              </a:spcAft>
              <a:buClr>
                <a:srgbClr val="BABABA"/>
              </a:buClr>
              <a:buSzTx/>
              <a:buFontTx/>
              <a:buBlip>
                <a:blip r:embed="rId5"/>
              </a:buBlip>
              <a:tabLst/>
              <a:defRPr/>
            </a:pPr>
            <a:r>
              <a:rPr kumimoji="0" lang="en-US" altLang="zh-CN" sz="18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Fifth level</a:t>
            </a:r>
          </a:p>
        </p:txBody>
      </p:sp>
      <p:sp>
        <p:nvSpPr>
          <p:cNvPr id="6" name="Text Placeholder 3">
            <a:extLst>
              <a:ext uri="{FF2B5EF4-FFF2-40B4-BE49-F238E27FC236}">
                <a16:creationId xmlns:a16="http://schemas.microsoft.com/office/drawing/2014/main" id="{53A646AF-DF31-2DF7-72A8-FC020B78B72B}"/>
              </a:ext>
            </a:extLst>
          </p:cNvPr>
          <p:cNvSpPr>
            <a:spLocks noGrp="1"/>
          </p:cNvSpPr>
          <p:nvPr>
            <p:ph type="body" sz="half" idx="2" hasCustomPrompt="1"/>
          </p:nvPr>
        </p:nvSpPr>
        <p:spPr>
          <a:xfrm>
            <a:off x="8280000" y="144000"/>
            <a:ext cx="774000" cy="784800"/>
          </a:xfrm>
        </p:spPr>
        <p:txBody>
          <a:bodyPr anchor="ctr" anchorCtr="0"/>
          <a:lstStyle>
            <a:lvl1pPr marL="0" indent="0" algn="ctr">
              <a:buNone/>
              <a:defRPr sz="20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dirty="0"/>
              <a:t>.</a:t>
            </a:r>
          </a:p>
        </p:txBody>
      </p:sp>
    </p:spTree>
    <p:extLst>
      <p:ext uri="{BB962C8B-B14F-4D97-AF65-F5344CB8AC3E}">
        <p14:creationId xmlns:p14="http://schemas.microsoft.com/office/powerpoint/2010/main" val="871996865"/>
      </p:ext>
    </p:extLst>
  </p:cSld>
  <p:clrMapOvr>
    <a:masterClrMapping/>
  </p:clrMapOvr>
  <p:transition>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_Pages">
    <p:spTree>
      <p:nvGrpSpPr>
        <p:cNvPr id="1" name=""/>
        <p:cNvGrpSpPr/>
        <p:nvPr/>
      </p:nvGrpSpPr>
      <p:grpSpPr>
        <a:xfrm>
          <a:off x="0" y="0"/>
          <a:ext cx="0" cy="0"/>
          <a:chOff x="0" y="0"/>
          <a:chExt cx="0" cy="0"/>
        </a:xfrm>
      </p:grpSpPr>
      <p:sp>
        <p:nvSpPr>
          <p:cNvPr id="7" name="矩形 2">
            <a:extLst>
              <a:ext uri="{FF2B5EF4-FFF2-40B4-BE49-F238E27FC236}">
                <a16:creationId xmlns:a16="http://schemas.microsoft.com/office/drawing/2014/main" id="{3EE1D020-A05D-91BC-0EA2-6C8690DAA838}"/>
              </a:ext>
            </a:extLst>
          </p:cNvPr>
          <p:cNvSpPr>
            <a:spLocks/>
          </p:cNvSpPr>
          <p:nvPr userDrawn="1"/>
        </p:nvSpPr>
        <p:spPr>
          <a:xfrm>
            <a:off x="8157005" y="10163"/>
            <a:ext cx="967461" cy="1098000"/>
          </a:xfrm>
          <a:prstGeom prst="rect">
            <a:avLst/>
          </a:prstGeom>
          <a:gradFill flip="none" rotWithShape="1">
            <a:gsLst>
              <a:gs pos="0">
                <a:schemeClr val="tx1"/>
              </a:gs>
              <a:gs pos="46000">
                <a:schemeClr val="tx1">
                  <a:lumMod val="95000"/>
                  <a:lumOff val="5000"/>
                </a:schemeClr>
              </a:gs>
              <a:gs pos="100000">
                <a:schemeClr val="tx2">
                  <a:lumMod val="50000"/>
                </a:schemeClr>
              </a:gs>
            </a:gsLst>
            <a:lin ang="0" scaled="1"/>
            <a:tileRect/>
          </a:gradFill>
          <a:ln w="12700" cap="flat" cmpd="sng" algn="ctr">
            <a:noFill/>
            <a:prstDash val="solid"/>
          </a:ln>
          <a:effectLst/>
        </p:spPr>
        <p:txBody>
          <a:bodyPr rtlCol="0" anchor="ctr"/>
          <a:lstStyle/>
          <a:p>
            <a:pPr algn="ctr" eaLnBrk="0" fontAlgn="base" hangingPunct="0">
              <a:spcBef>
                <a:spcPct val="0"/>
              </a:spcBef>
              <a:spcAft>
                <a:spcPct val="0"/>
              </a:spcAft>
              <a:defRPr/>
            </a:pPr>
            <a:endParaRPr lang="zh-CN" altLang="en-US" kern="0">
              <a:solidFill>
                <a:prstClr val="white"/>
              </a:solidFill>
              <a:ea typeface="宋体" panose="02010600030101010101" pitchFamily="2" charset="-122"/>
            </a:endParaRPr>
          </a:p>
        </p:txBody>
      </p:sp>
      <p:pic>
        <p:nvPicPr>
          <p:cNvPr id="4" name="Picture 3" descr="HD-ShadowLong.png">
            <a:extLst>
              <a:ext uri="{FF2B5EF4-FFF2-40B4-BE49-F238E27FC236}">
                <a16:creationId xmlns:a16="http://schemas.microsoft.com/office/drawing/2014/main" id="{3F9A0E25-B995-5B09-AE7E-4119AF5065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63" y="1117720"/>
            <a:ext cx="9144000" cy="354508"/>
          </a:xfrm>
          <a:prstGeom prst="rect">
            <a:avLst/>
          </a:prstGeom>
        </p:spPr>
      </p:pic>
      <p:sp>
        <p:nvSpPr>
          <p:cNvPr id="2" name="Title 1"/>
          <p:cNvSpPr>
            <a:spLocks noGrp="1"/>
          </p:cNvSpPr>
          <p:nvPr>
            <p:ph type="title" hasCustomPrompt="1"/>
          </p:nvPr>
        </p:nvSpPr>
        <p:spPr>
          <a:xfrm>
            <a:off x="0" y="0"/>
            <a:ext cx="8136000" cy="1098000"/>
          </a:xfrm>
          <a:gradFill flip="none" rotWithShape="1">
            <a:gsLst>
              <a:gs pos="0">
                <a:schemeClr val="accent3">
                  <a:lumMod val="5000"/>
                  <a:lumOff val="95000"/>
                </a:schemeClr>
              </a:gs>
              <a:gs pos="100000">
                <a:schemeClr val="accent3">
                  <a:lumMod val="30000"/>
                  <a:lumOff val="70000"/>
                </a:schemeClr>
              </a:gs>
            </a:gsLst>
            <a:path path="circle">
              <a:fillToRect t="100000" r="100000"/>
            </a:path>
            <a:tileRect l="-100000" b="-100000"/>
          </a:gradFill>
        </p:spPr>
        <p:txBody>
          <a:bodyPr/>
          <a:lstStyle>
            <a:lvl1pPr>
              <a:defRPr>
                <a:solidFill>
                  <a:srgbClr val="0000FF"/>
                </a:solidFill>
                <a:latin typeface="Georgia" panose="02040502050405020303" pitchFamily="18" charset="0"/>
              </a:defRPr>
            </a:lvl1pPr>
          </a:lstStyle>
          <a:p>
            <a:r>
              <a:rPr lang="en-US" altLang="zh-CN" dirty="0"/>
              <a:t>p</a:t>
            </a:r>
            <a:endParaRPr lang="en-US" dirty="0"/>
          </a:p>
        </p:txBody>
      </p:sp>
      <p:sp>
        <p:nvSpPr>
          <p:cNvPr id="3" name="Vertical Text Placeholder 2"/>
          <p:cNvSpPr>
            <a:spLocks noGrp="1"/>
          </p:cNvSpPr>
          <p:nvPr>
            <p:ph type="body" orient="vert" idx="1"/>
          </p:nvPr>
        </p:nvSpPr>
        <p:spPr>
          <a:xfrm>
            <a:off x="360000" y="1260000"/>
            <a:ext cx="4003200" cy="5040000"/>
          </a:xfrm>
          <a:gradFill>
            <a:gsLst>
              <a:gs pos="0">
                <a:schemeClr val="accent3">
                  <a:lumMod val="5000"/>
                  <a:lumOff val="95000"/>
                </a:schemeClr>
              </a:gs>
              <a:gs pos="100000">
                <a:schemeClr val="accent3">
                  <a:lumMod val="30000"/>
                  <a:lumOff val="70000"/>
                </a:schemeClr>
              </a:gs>
            </a:gsLst>
            <a:path path="circle">
              <a:fillToRect t="100000" r="100000"/>
            </a:path>
          </a:gradFill>
          <a:effectLst>
            <a:outerShdw blurRad="50800" dist="38100" dir="2700000" algn="tl" rotWithShape="0">
              <a:prstClr val="black">
                <a:alpha val="40000"/>
              </a:prstClr>
            </a:outerShdw>
          </a:effectLst>
        </p:spPr>
        <p:txBody>
          <a:bodyPr vert="horz"/>
          <a:lstStyle>
            <a:lvl1pPr marL="342900" marR="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lvl1pPr>
            <a:lvl2pPr marL="548640" marR="0" indent="-365125" algn="l" defTabSz="457200" rtl="0" eaLnBrk="0" fontAlgn="base" latinLnBrk="0" hangingPunct="0">
              <a:lnSpc>
                <a:spcPct val="100000"/>
              </a:lnSpc>
              <a:spcBef>
                <a:spcPts val="1000"/>
              </a:spcBef>
              <a:spcAft>
                <a:spcPct val="0"/>
              </a:spcAft>
              <a:buClr>
                <a:srgbClr val="BABABA"/>
              </a:buClr>
              <a:buSzPct val="80000"/>
              <a:buFontTx/>
              <a:buBlip>
                <a:blip r:embed="rId3"/>
              </a:buBlip>
              <a:tabLst/>
              <a:defRPr/>
            </a:lvl2pPr>
            <a:lvl3pPr marL="640080" marR="0"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lvl3pPr>
            <a:lvl4pPr marL="914400" marR="0" indent="-228600" algn="l" defTabSz="457200" rtl="0" eaLnBrk="0" fontAlgn="base" latinLnBrk="0" hangingPunct="0">
              <a:lnSpc>
                <a:spcPct val="100000"/>
              </a:lnSpc>
              <a:spcBef>
                <a:spcPts val="1000"/>
              </a:spcBef>
              <a:spcAft>
                <a:spcPct val="0"/>
              </a:spcAft>
              <a:buClr>
                <a:srgbClr val="DDDDDD"/>
              </a:buClr>
              <a:buSzTx/>
              <a:buFontTx/>
              <a:buBlip>
                <a:blip r:embed="rId4"/>
              </a:buBlip>
              <a:tabLst/>
              <a:defRPr/>
            </a:lvl4pPr>
            <a:lvl5pPr marL="1188720" marR="0" indent="-228600" algn="l" defTabSz="457200" rtl="0" eaLnBrk="0" fontAlgn="base" latinLnBrk="0" hangingPunct="0">
              <a:lnSpc>
                <a:spcPct val="100000"/>
              </a:lnSpc>
              <a:spcBef>
                <a:spcPts val="1000"/>
              </a:spcBef>
              <a:spcAft>
                <a:spcPct val="0"/>
              </a:spcAft>
              <a:buClr>
                <a:srgbClr val="BABABA"/>
              </a:buClr>
              <a:buSzTx/>
              <a:buFontTx/>
              <a:buBlip>
                <a:blip r:embed="rId5"/>
              </a:buBlip>
              <a:tabLst/>
              <a:defRPr/>
            </a:lvl5pPr>
          </a:lstStyle>
          <a:p>
            <a:pPr marL="342900" marR="0" lvl="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pPr>
            <a:r>
              <a:rPr kumimoji="0" lang="en-US" altLang="zh-CN" sz="3200" b="0" i="0" u="none" strike="noStrike" kern="1200" cap="none" spc="0" normalizeH="0" baseline="0" noProof="0" dirty="0">
                <a:ln>
                  <a:noFill/>
                </a:ln>
                <a:solidFill>
                  <a:srgbClr val="003366"/>
                </a:solidFill>
                <a:effectLst/>
                <a:uLnTx/>
                <a:uFillTx/>
                <a:latin typeface="+mn-lt"/>
                <a:ea typeface="方正舒体" panose="02010601030101010101" pitchFamily="2" charset="-122"/>
                <a:cs typeface="+mn-cs"/>
              </a:rPr>
              <a:t>Edit Master text styles</a:t>
            </a:r>
          </a:p>
          <a:p>
            <a:pPr marL="548640" marR="0" lvl="1" indent="-365125" algn="l" defTabSz="457200" rtl="0" eaLnBrk="0" fontAlgn="base" latinLnBrk="0" hangingPunct="0">
              <a:lnSpc>
                <a:spcPct val="100000"/>
              </a:lnSpc>
              <a:spcBef>
                <a:spcPts val="1000"/>
              </a:spcBef>
              <a:spcAft>
                <a:spcPct val="0"/>
              </a:spcAft>
              <a:buClr>
                <a:srgbClr val="BABABA"/>
              </a:buClr>
              <a:buSzPct val="80000"/>
              <a:buFontTx/>
              <a:buBlip>
                <a:blip r:embed="rId3"/>
              </a:buBlip>
              <a:tabLst/>
              <a:defRPr/>
            </a:pPr>
            <a:r>
              <a:rPr kumimoji="0" lang="en-US" altLang="zh-CN" sz="2800" b="0" i="0" u="none" strike="noStrike" kern="1200" cap="none" spc="0" normalizeH="0" baseline="0" noProof="0" dirty="0">
                <a:ln>
                  <a:noFill/>
                </a:ln>
                <a:solidFill>
                  <a:srgbClr val="0D0D0D"/>
                </a:solidFill>
                <a:effectLst/>
                <a:uLnTx/>
                <a:uFillTx/>
                <a:latin typeface="Arial Narrow" panose="020B0606020202030204" pitchFamily="34" charset="0"/>
                <a:ea typeface="方正舒体" panose="02010601030101010101" pitchFamily="2" charset="-122"/>
                <a:cs typeface="+mn-cs"/>
              </a:rPr>
              <a:t>Second level</a:t>
            </a:r>
          </a:p>
          <a:p>
            <a:pPr marL="640080" marR="0" lvl="2"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pPr>
            <a:r>
              <a:rPr kumimoji="0" lang="en-US" altLang="zh-CN" sz="2400" b="0" i="0" u="none" strike="noStrike" kern="1200" cap="none" spc="0" normalizeH="0" baseline="0" noProof="0" dirty="0">
                <a:ln>
                  <a:noFill/>
                </a:ln>
                <a:solidFill>
                  <a:srgbClr val="002060"/>
                </a:solidFill>
                <a:effectLst/>
                <a:uLnTx/>
                <a:uFillTx/>
                <a:latin typeface="+mn-lt"/>
                <a:ea typeface="方正舒体" panose="02010601030101010101" pitchFamily="2" charset="-122"/>
                <a:cs typeface="+mn-cs"/>
              </a:rPr>
              <a:t>Third level</a:t>
            </a:r>
          </a:p>
          <a:p>
            <a:pPr marL="914400" marR="0" lvl="3" indent="-228600" algn="l" defTabSz="457200" rtl="0" eaLnBrk="0" fontAlgn="base" latinLnBrk="0" hangingPunct="0">
              <a:lnSpc>
                <a:spcPct val="100000"/>
              </a:lnSpc>
              <a:spcBef>
                <a:spcPts val="1000"/>
              </a:spcBef>
              <a:spcAft>
                <a:spcPct val="0"/>
              </a:spcAft>
              <a:buClr>
                <a:srgbClr val="DDDDDD"/>
              </a:buClr>
              <a:buSzTx/>
              <a:buFontTx/>
              <a:buBlip>
                <a:blip r:embed="rId4"/>
              </a:buBlip>
              <a:tabLst/>
              <a:defRPr/>
            </a:pPr>
            <a:r>
              <a:rPr kumimoji="0" lang="en-US" altLang="zh-CN" sz="20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Fourth level</a:t>
            </a:r>
          </a:p>
          <a:p>
            <a:pPr marL="1188720" marR="0" lvl="4" indent="-228600" algn="l" defTabSz="457200" rtl="0" eaLnBrk="0" fontAlgn="base" latinLnBrk="0" hangingPunct="0">
              <a:lnSpc>
                <a:spcPct val="100000"/>
              </a:lnSpc>
              <a:spcBef>
                <a:spcPts val="1000"/>
              </a:spcBef>
              <a:spcAft>
                <a:spcPct val="0"/>
              </a:spcAft>
              <a:buClr>
                <a:srgbClr val="BABABA"/>
              </a:buClr>
              <a:buSzTx/>
              <a:buFontTx/>
              <a:buBlip>
                <a:blip r:embed="rId5"/>
              </a:buBlip>
              <a:tabLst/>
              <a:defRPr/>
            </a:pPr>
            <a:r>
              <a:rPr kumimoji="0" lang="en-US" altLang="zh-CN" sz="18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Fifth level</a:t>
            </a:r>
          </a:p>
        </p:txBody>
      </p:sp>
      <p:sp>
        <p:nvSpPr>
          <p:cNvPr id="6" name="Text Placeholder 3">
            <a:extLst>
              <a:ext uri="{FF2B5EF4-FFF2-40B4-BE49-F238E27FC236}">
                <a16:creationId xmlns:a16="http://schemas.microsoft.com/office/drawing/2014/main" id="{53A646AF-DF31-2DF7-72A8-FC020B78B72B}"/>
              </a:ext>
            </a:extLst>
          </p:cNvPr>
          <p:cNvSpPr>
            <a:spLocks noGrp="1"/>
          </p:cNvSpPr>
          <p:nvPr>
            <p:ph type="body" sz="half" idx="2" hasCustomPrompt="1"/>
          </p:nvPr>
        </p:nvSpPr>
        <p:spPr>
          <a:xfrm>
            <a:off x="8280000" y="144000"/>
            <a:ext cx="774000" cy="784800"/>
          </a:xfrm>
        </p:spPr>
        <p:txBody>
          <a:bodyPr anchor="ctr" anchorCtr="0"/>
          <a:lstStyle>
            <a:lvl1pPr marL="0" indent="0" algn="ctr">
              <a:buNone/>
              <a:defRPr sz="20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dirty="0"/>
              <a:t>.</a:t>
            </a:r>
          </a:p>
        </p:txBody>
      </p:sp>
      <p:sp>
        <p:nvSpPr>
          <p:cNvPr id="5" name="Vertical Text Placeholder 2">
            <a:extLst>
              <a:ext uri="{FF2B5EF4-FFF2-40B4-BE49-F238E27FC236}">
                <a16:creationId xmlns:a16="http://schemas.microsoft.com/office/drawing/2014/main" id="{14F0E8E8-BBF6-5FFD-C232-4F137AC6356C}"/>
              </a:ext>
            </a:extLst>
          </p:cNvPr>
          <p:cNvSpPr>
            <a:spLocks noGrp="1"/>
          </p:cNvSpPr>
          <p:nvPr>
            <p:ph type="body" orient="vert" idx="10"/>
          </p:nvPr>
        </p:nvSpPr>
        <p:spPr>
          <a:xfrm>
            <a:off x="4640400" y="1260000"/>
            <a:ext cx="4003200" cy="5040000"/>
          </a:xfrm>
          <a:gradFill>
            <a:gsLst>
              <a:gs pos="0">
                <a:schemeClr val="accent3">
                  <a:lumMod val="5000"/>
                  <a:lumOff val="95000"/>
                </a:schemeClr>
              </a:gs>
              <a:gs pos="100000">
                <a:schemeClr val="accent3">
                  <a:lumMod val="30000"/>
                  <a:lumOff val="70000"/>
                </a:schemeClr>
              </a:gs>
            </a:gsLst>
            <a:path path="circle">
              <a:fillToRect t="100000" r="100000"/>
            </a:path>
          </a:gradFill>
          <a:effectLst>
            <a:outerShdw blurRad="50800" dist="38100" dir="2700000" algn="tl" rotWithShape="0">
              <a:prstClr val="black">
                <a:alpha val="40000"/>
              </a:prstClr>
            </a:outerShdw>
          </a:effectLst>
        </p:spPr>
        <p:txBody>
          <a:bodyPr vert="horz"/>
          <a:lstStyle>
            <a:lvl1pPr marL="342900" marR="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lvl1pPr>
            <a:lvl2pPr marL="548640" marR="0" indent="-365125" algn="l" defTabSz="457200" rtl="0" eaLnBrk="0" fontAlgn="base" latinLnBrk="0" hangingPunct="0">
              <a:lnSpc>
                <a:spcPct val="100000"/>
              </a:lnSpc>
              <a:spcBef>
                <a:spcPts val="1000"/>
              </a:spcBef>
              <a:spcAft>
                <a:spcPct val="0"/>
              </a:spcAft>
              <a:buClr>
                <a:srgbClr val="BABABA"/>
              </a:buClr>
              <a:buSzPct val="80000"/>
              <a:buFontTx/>
              <a:buBlip>
                <a:blip r:embed="rId3"/>
              </a:buBlip>
              <a:tabLst/>
              <a:defRPr/>
            </a:lvl2pPr>
            <a:lvl3pPr marL="640080" marR="0"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lvl3pPr>
            <a:lvl4pPr marL="914400" marR="0" indent="-228600" algn="l" defTabSz="457200" rtl="0" eaLnBrk="0" fontAlgn="base" latinLnBrk="0" hangingPunct="0">
              <a:lnSpc>
                <a:spcPct val="100000"/>
              </a:lnSpc>
              <a:spcBef>
                <a:spcPts val="1000"/>
              </a:spcBef>
              <a:spcAft>
                <a:spcPct val="0"/>
              </a:spcAft>
              <a:buClr>
                <a:srgbClr val="DDDDDD"/>
              </a:buClr>
              <a:buSzTx/>
              <a:buFontTx/>
              <a:buBlip>
                <a:blip r:embed="rId4"/>
              </a:buBlip>
              <a:tabLst/>
              <a:defRPr/>
            </a:lvl4pPr>
            <a:lvl5pPr marL="1188720" marR="0" indent="-228600" algn="l" defTabSz="457200" rtl="0" eaLnBrk="0" fontAlgn="base" latinLnBrk="0" hangingPunct="0">
              <a:lnSpc>
                <a:spcPct val="100000"/>
              </a:lnSpc>
              <a:spcBef>
                <a:spcPts val="1000"/>
              </a:spcBef>
              <a:spcAft>
                <a:spcPct val="0"/>
              </a:spcAft>
              <a:buClr>
                <a:srgbClr val="BABABA"/>
              </a:buClr>
              <a:buSzTx/>
              <a:buFontTx/>
              <a:buBlip>
                <a:blip r:embed="rId5"/>
              </a:buBlip>
              <a:tabLst/>
              <a:defRPr/>
            </a:lvl5pPr>
          </a:lstStyle>
          <a:p>
            <a:pPr marL="342900" marR="0" lvl="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pPr>
            <a:r>
              <a:rPr kumimoji="0" lang="en-US" altLang="zh-CN" sz="3200" b="0" i="0" u="none" strike="noStrike" kern="1200" cap="none" spc="0" normalizeH="0" baseline="0" noProof="0" dirty="0">
                <a:ln>
                  <a:noFill/>
                </a:ln>
                <a:solidFill>
                  <a:srgbClr val="003366"/>
                </a:solidFill>
                <a:effectLst/>
                <a:uLnTx/>
                <a:uFillTx/>
                <a:latin typeface="+mn-lt"/>
                <a:ea typeface="方正舒体" panose="02010601030101010101" pitchFamily="2" charset="-122"/>
                <a:cs typeface="+mn-cs"/>
              </a:rPr>
              <a:t>Edit Master text styles</a:t>
            </a:r>
          </a:p>
          <a:p>
            <a:pPr marL="548640" marR="0" lvl="1" indent="-365125" algn="l" defTabSz="457200" rtl="0" eaLnBrk="0" fontAlgn="base" latinLnBrk="0" hangingPunct="0">
              <a:lnSpc>
                <a:spcPct val="100000"/>
              </a:lnSpc>
              <a:spcBef>
                <a:spcPts val="1000"/>
              </a:spcBef>
              <a:spcAft>
                <a:spcPct val="0"/>
              </a:spcAft>
              <a:buClr>
                <a:srgbClr val="BABABA"/>
              </a:buClr>
              <a:buSzPct val="80000"/>
              <a:buFontTx/>
              <a:buBlip>
                <a:blip r:embed="rId3"/>
              </a:buBlip>
              <a:tabLst/>
              <a:defRPr/>
            </a:pPr>
            <a:r>
              <a:rPr kumimoji="0" lang="en-US" altLang="zh-CN" sz="2800" b="0" i="0" u="none" strike="noStrike" kern="1200" cap="none" spc="0" normalizeH="0" baseline="0" noProof="0" dirty="0">
                <a:ln>
                  <a:noFill/>
                </a:ln>
                <a:solidFill>
                  <a:srgbClr val="0D0D0D"/>
                </a:solidFill>
                <a:effectLst/>
                <a:uLnTx/>
                <a:uFillTx/>
                <a:latin typeface="Arial Narrow" panose="020B0606020202030204" pitchFamily="34" charset="0"/>
                <a:ea typeface="方正舒体" panose="02010601030101010101" pitchFamily="2" charset="-122"/>
                <a:cs typeface="+mn-cs"/>
              </a:rPr>
              <a:t>Second level</a:t>
            </a:r>
          </a:p>
          <a:p>
            <a:pPr marL="640080" marR="0" lvl="2"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pPr>
            <a:r>
              <a:rPr kumimoji="0" lang="en-US" altLang="zh-CN" sz="2400" b="0" i="0" u="none" strike="noStrike" kern="1200" cap="none" spc="0" normalizeH="0" baseline="0" noProof="0" dirty="0">
                <a:ln>
                  <a:noFill/>
                </a:ln>
                <a:solidFill>
                  <a:srgbClr val="002060"/>
                </a:solidFill>
                <a:effectLst/>
                <a:uLnTx/>
                <a:uFillTx/>
                <a:latin typeface="+mn-lt"/>
                <a:ea typeface="方正舒体" panose="02010601030101010101" pitchFamily="2" charset="-122"/>
                <a:cs typeface="+mn-cs"/>
              </a:rPr>
              <a:t>Third level</a:t>
            </a:r>
          </a:p>
          <a:p>
            <a:pPr marL="914400" marR="0" lvl="3" indent="-228600" algn="l" defTabSz="457200" rtl="0" eaLnBrk="0" fontAlgn="base" latinLnBrk="0" hangingPunct="0">
              <a:lnSpc>
                <a:spcPct val="100000"/>
              </a:lnSpc>
              <a:spcBef>
                <a:spcPts val="1000"/>
              </a:spcBef>
              <a:spcAft>
                <a:spcPct val="0"/>
              </a:spcAft>
              <a:buClr>
                <a:srgbClr val="DDDDDD"/>
              </a:buClr>
              <a:buSzTx/>
              <a:buFontTx/>
              <a:buBlip>
                <a:blip r:embed="rId4"/>
              </a:buBlip>
              <a:tabLst/>
              <a:defRPr/>
            </a:pPr>
            <a:r>
              <a:rPr kumimoji="0" lang="en-US" altLang="zh-CN" sz="20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Fourth level</a:t>
            </a:r>
          </a:p>
          <a:p>
            <a:pPr marL="1188720" marR="0" lvl="4" indent="-228600" algn="l" defTabSz="457200" rtl="0" eaLnBrk="0" fontAlgn="base" latinLnBrk="0" hangingPunct="0">
              <a:lnSpc>
                <a:spcPct val="100000"/>
              </a:lnSpc>
              <a:spcBef>
                <a:spcPts val="1000"/>
              </a:spcBef>
              <a:spcAft>
                <a:spcPct val="0"/>
              </a:spcAft>
              <a:buClr>
                <a:srgbClr val="BABABA"/>
              </a:buClr>
              <a:buSzTx/>
              <a:buFontTx/>
              <a:buBlip>
                <a:blip r:embed="rId5"/>
              </a:buBlip>
              <a:tabLst/>
              <a:defRPr/>
            </a:pPr>
            <a:r>
              <a:rPr kumimoji="0" lang="en-US" altLang="zh-CN" sz="18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Fifth level</a:t>
            </a:r>
          </a:p>
        </p:txBody>
      </p:sp>
    </p:spTree>
    <p:extLst>
      <p:ext uri="{BB962C8B-B14F-4D97-AF65-F5344CB8AC3E}">
        <p14:creationId xmlns:p14="http://schemas.microsoft.com/office/powerpoint/2010/main" val="1854247400"/>
      </p:ext>
    </p:extLst>
  </p:cSld>
  <p:clrMapOvr>
    <a:masterClrMapping/>
  </p:clrMapOvr>
  <p:transition>
    <p:push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e_Pages">
    <p:spTree>
      <p:nvGrpSpPr>
        <p:cNvPr id="1" name=""/>
        <p:cNvGrpSpPr/>
        <p:nvPr/>
      </p:nvGrpSpPr>
      <p:grpSpPr>
        <a:xfrm>
          <a:off x="0" y="0"/>
          <a:ext cx="0" cy="0"/>
          <a:chOff x="0" y="0"/>
          <a:chExt cx="0" cy="0"/>
        </a:xfrm>
      </p:grpSpPr>
      <p:pic>
        <p:nvPicPr>
          <p:cNvPr id="46" name="Picture 45" descr="HD-ShadowLong.png">
            <a:extLst>
              <a:ext uri="{FF2B5EF4-FFF2-40B4-BE49-F238E27FC236}">
                <a16:creationId xmlns:a16="http://schemas.microsoft.com/office/drawing/2014/main" id="{2BDA4B42-BBEE-D3CE-C9FA-11EA9953CF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63" y="1117720"/>
            <a:ext cx="9144000" cy="354508"/>
          </a:xfrm>
          <a:prstGeom prst="rect">
            <a:avLst/>
          </a:prstGeom>
        </p:spPr>
      </p:pic>
      <p:cxnSp>
        <p:nvCxnSpPr>
          <p:cNvPr id="14" name="Straight Connector 13">
            <a:extLst>
              <a:ext uri="{FF2B5EF4-FFF2-40B4-BE49-F238E27FC236}">
                <a16:creationId xmlns:a16="http://schemas.microsoft.com/office/drawing/2014/main" id="{064F9AE1-53A5-7BAF-CAFA-71ECDB2D7FB4}"/>
              </a:ext>
            </a:extLst>
          </p:cNvPr>
          <p:cNvCxnSpPr/>
          <p:nvPr userDrawn="1"/>
        </p:nvCxnSpPr>
        <p:spPr>
          <a:xfrm>
            <a:off x="3024941" y="10800"/>
            <a:ext cx="0" cy="1080000"/>
          </a:xfrm>
          <a:prstGeom prst="line">
            <a:avLst/>
          </a:prstGeom>
          <a:noFill/>
          <a:ln w="19050" cap="flat" cmpd="sng" algn="ctr">
            <a:solidFill>
              <a:srgbClr val="F07F09"/>
            </a:solidFill>
            <a:prstDash val="solid"/>
          </a:ln>
          <a:effectLst/>
        </p:spPr>
      </p:cxnSp>
      <p:sp>
        <p:nvSpPr>
          <p:cNvPr id="18" name="Title 17">
            <a:extLst>
              <a:ext uri="{FF2B5EF4-FFF2-40B4-BE49-F238E27FC236}">
                <a16:creationId xmlns:a16="http://schemas.microsoft.com/office/drawing/2014/main" id="{2F86EA82-86E5-22DD-120E-A323B173B5C4}"/>
              </a:ext>
            </a:extLst>
          </p:cNvPr>
          <p:cNvSpPr>
            <a:spLocks noGrp="1"/>
          </p:cNvSpPr>
          <p:nvPr>
            <p:ph type="title" hasCustomPrompt="1"/>
          </p:nvPr>
        </p:nvSpPr>
        <p:spPr>
          <a:xfrm>
            <a:off x="12274" y="10800"/>
            <a:ext cx="2952000" cy="1098000"/>
          </a:xfrm>
          <a:gradFill>
            <a:gsLst>
              <a:gs pos="0">
                <a:schemeClr val="accent3">
                  <a:lumMod val="5000"/>
                  <a:lumOff val="95000"/>
                </a:schemeClr>
              </a:gs>
              <a:gs pos="100000">
                <a:schemeClr val="accent3">
                  <a:lumMod val="30000"/>
                  <a:lumOff val="70000"/>
                </a:schemeClr>
              </a:gs>
            </a:gsLst>
            <a:lin ang="5400000" scaled="1"/>
          </a:gradFill>
          <a:ln>
            <a:solidFill>
              <a:sysClr val="window" lastClr="FFFFFF"/>
            </a:solidFill>
          </a:ln>
          <a:effectLst>
            <a:glow rad="152400">
              <a:sysClr val="window" lastClr="FFFFFF">
                <a:alpha val="13000"/>
              </a:sysClr>
            </a:glow>
          </a:effectLst>
        </p:spPr>
        <p:txBody>
          <a:bodyPr anchor="ctr" anchorCtr="1">
            <a:normAutofit/>
          </a:bodyPr>
          <a:lstStyle>
            <a:lvl1pPr algn="ctr">
              <a:defRPr kumimoji="0" lang="zh-CN" altLang="en-US" sz="2800" b="1" i="0" u="none" strike="noStrike" cap="none" spc="0" normalizeH="0" baseline="0" dirty="0">
                <a:ln>
                  <a:noFill/>
                </a:ln>
                <a:solidFill>
                  <a:srgbClr val="0000CC"/>
                </a:solidFill>
                <a:effectLst/>
                <a:uLnTx/>
                <a:uFillTx/>
                <a:latin typeface="Trebuchet MS"/>
                <a:cs typeface="+mj-cs"/>
              </a:defRPr>
            </a:lvl1pPr>
          </a:lstStyle>
          <a:p>
            <a:pPr marL="0" marR="0" lvl="0" indent="0" fontAlgn="auto">
              <a:spcAft>
                <a:spcPts val="0"/>
              </a:spcAft>
              <a:buClrTx/>
              <a:buSzTx/>
              <a:buFontTx/>
              <a:tabLst/>
            </a:pPr>
            <a:r>
              <a:rPr lang="en-US" altLang="zh-CN" dirty="0"/>
              <a:t>.</a:t>
            </a:r>
            <a:endParaRPr lang="zh-CN" altLang="en-US" dirty="0"/>
          </a:p>
        </p:txBody>
      </p:sp>
      <p:cxnSp>
        <p:nvCxnSpPr>
          <p:cNvPr id="20" name="Straight Connector 19">
            <a:extLst>
              <a:ext uri="{FF2B5EF4-FFF2-40B4-BE49-F238E27FC236}">
                <a16:creationId xmlns:a16="http://schemas.microsoft.com/office/drawing/2014/main" id="{BF2330D2-ED8E-9D8A-F3C8-4C9ABD13DED8}"/>
              </a:ext>
            </a:extLst>
          </p:cNvPr>
          <p:cNvCxnSpPr/>
          <p:nvPr userDrawn="1"/>
        </p:nvCxnSpPr>
        <p:spPr>
          <a:xfrm>
            <a:off x="6114845" y="10800"/>
            <a:ext cx="0" cy="1080000"/>
          </a:xfrm>
          <a:prstGeom prst="line">
            <a:avLst/>
          </a:prstGeom>
          <a:noFill/>
          <a:ln w="19050" cap="flat" cmpd="sng" algn="ctr">
            <a:solidFill>
              <a:srgbClr val="F07F09"/>
            </a:solidFill>
            <a:prstDash val="solid"/>
          </a:ln>
          <a:effectLst/>
        </p:spPr>
      </p:cxnSp>
      <p:sp>
        <p:nvSpPr>
          <p:cNvPr id="25" name="Text Placeholder 24">
            <a:extLst>
              <a:ext uri="{FF2B5EF4-FFF2-40B4-BE49-F238E27FC236}">
                <a16:creationId xmlns:a16="http://schemas.microsoft.com/office/drawing/2014/main" id="{A81F848E-C7C4-7D30-5215-6151D162F893}"/>
              </a:ext>
            </a:extLst>
          </p:cNvPr>
          <p:cNvSpPr>
            <a:spLocks noGrp="1"/>
          </p:cNvSpPr>
          <p:nvPr>
            <p:ph type="body" sz="quarter" idx="10" hasCustomPrompt="1"/>
          </p:nvPr>
        </p:nvSpPr>
        <p:spPr>
          <a:xfrm>
            <a:off x="3095428" y="10800"/>
            <a:ext cx="2952000" cy="1098000"/>
          </a:xfrm>
          <a:gradFill>
            <a:gsLst>
              <a:gs pos="0">
                <a:schemeClr val="accent3">
                  <a:lumMod val="5000"/>
                  <a:lumOff val="95000"/>
                </a:schemeClr>
              </a:gs>
              <a:gs pos="100000">
                <a:schemeClr val="accent3">
                  <a:lumMod val="30000"/>
                  <a:lumOff val="70000"/>
                </a:schemeClr>
              </a:gs>
            </a:gsLst>
            <a:lin ang="5400000" scaled="1"/>
          </a:gradFill>
          <a:ln>
            <a:solidFill>
              <a:sysClr val="window" lastClr="FFFFFF"/>
            </a:solidFill>
          </a:ln>
          <a:effectLst>
            <a:glow rad="152400">
              <a:sysClr val="window" lastClr="FFFFFF">
                <a:alpha val="13000"/>
              </a:sysClr>
            </a:glow>
          </a:effectLst>
        </p:spPr>
        <p:txBody>
          <a:bodyPr anchor="ctr" anchorCtr="1">
            <a:normAutofit/>
          </a:bodyPr>
          <a:lstStyle>
            <a:lvl1pPr algn="ctr">
              <a:defRPr kumimoji="0" lang="zh-CN" altLang="en-US" sz="2800" b="1" i="0" u="none" strike="noStrike" cap="none" spc="0" normalizeH="0" baseline="0" dirty="0">
                <a:ln>
                  <a:noFill/>
                </a:ln>
                <a:solidFill>
                  <a:srgbClr val="0000CC"/>
                </a:solidFill>
                <a:effectLst/>
                <a:uLnTx/>
                <a:uFillTx/>
                <a:latin typeface="Trebuchet MS"/>
                <a:ea typeface="+mj-ea"/>
                <a:cs typeface="+mj-cs"/>
              </a:defRPr>
            </a:lvl1pPr>
          </a:lstStyle>
          <a:p>
            <a:pPr marL="0" lvl="0" indent="0" defTabSz="914400" eaLnBrk="1" fontAlgn="auto" hangingPunct="1">
              <a:lnSpc>
                <a:spcPct val="90000"/>
              </a:lnSpc>
              <a:spcBef>
                <a:spcPct val="0"/>
              </a:spcBef>
              <a:spcAft>
                <a:spcPts val="0"/>
              </a:spcAft>
              <a:buClrTx/>
              <a:buSzTx/>
              <a:buFontTx/>
              <a:buNone/>
            </a:pPr>
            <a:r>
              <a:rPr lang="en-US" altLang="zh-CN" dirty="0"/>
              <a:t>.</a:t>
            </a:r>
            <a:endParaRPr lang="zh-CN" altLang="en-US" dirty="0"/>
          </a:p>
        </p:txBody>
      </p:sp>
      <p:sp>
        <p:nvSpPr>
          <p:cNvPr id="29" name="Text Placeholder 28">
            <a:extLst>
              <a:ext uri="{FF2B5EF4-FFF2-40B4-BE49-F238E27FC236}">
                <a16:creationId xmlns:a16="http://schemas.microsoft.com/office/drawing/2014/main" id="{391F87C2-B31F-A7F4-A8C2-A1D0F6BB8A04}"/>
              </a:ext>
            </a:extLst>
          </p:cNvPr>
          <p:cNvSpPr>
            <a:spLocks noGrp="1"/>
          </p:cNvSpPr>
          <p:nvPr>
            <p:ph type="body" sz="quarter" idx="11" hasCustomPrompt="1"/>
          </p:nvPr>
        </p:nvSpPr>
        <p:spPr>
          <a:xfrm>
            <a:off x="6178582" y="12274"/>
            <a:ext cx="2952000" cy="1098000"/>
          </a:xfrm>
          <a:gradFill>
            <a:gsLst>
              <a:gs pos="0">
                <a:schemeClr val="accent3">
                  <a:lumMod val="5000"/>
                  <a:lumOff val="95000"/>
                </a:schemeClr>
              </a:gs>
              <a:gs pos="100000">
                <a:schemeClr val="accent3">
                  <a:lumMod val="30000"/>
                  <a:lumOff val="70000"/>
                </a:schemeClr>
              </a:gs>
            </a:gsLst>
            <a:lin ang="5400000" scaled="1"/>
          </a:gradFill>
          <a:ln>
            <a:solidFill>
              <a:sysClr val="window" lastClr="FFFFFF"/>
            </a:solidFill>
          </a:ln>
          <a:effectLst>
            <a:glow rad="152400">
              <a:sysClr val="window" lastClr="FFFFFF">
                <a:alpha val="13000"/>
              </a:sysClr>
            </a:glow>
          </a:effectLst>
        </p:spPr>
        <p:txBody>
          <a:bodyPr anchor="ctr" anchorCtr="1">
            <a:normAutofit/>
          </a:bodyPr>
          <a:lstStyle>
            <a:lvl1pPr algn="ctr">
              <a:defRPr kumimoji="0" lang="zh-CN" altLang="en-US" sz="2800" b="1" i="0" u="none" strike="noStrike" cap="none" spc="0" normalizeH="0" baseline="0" dirty="0">
                <a:ln>
                  <a:noFill/>
                </a:ln>
                <a:solidFill>
                  <a:srgbClr val="0000CC"/>
                </a:solidFill>
                <a:effectLst/>
                <a:uLnTx/>
                <a:uFillTx/>
                <a:latin typeface="Trebuchet MS"/>
                <a:ea typeface="+mj-ea"/>
                <a:cs typeface="+mj-cs"/>
              </a:defRPr>
            </a:lvl1pPr>
          </a:lstStyle>
          <a:p>
            <a:pPr marL="0" lvl="0" indent="0" defTabSz="914400" eaLnBrk="1" fontAlgn="auto" hangingPunct="1">
              <a:lnSpc>
                <a:spcPct val="90000"/>
              </a:lnSpc>
              <a:spcBef>
                <a:spcPct val="0"/>
              </a:spcBef>
              <a:spcAft>
                <a:spcPts val="0"/>
              </a:spcAft>
              <a:buClrTx/>
              <a:buSzTx/>
              <a:buFontTx/>
              <a:buNone/>
            </a:pPr>
            <a:r>
              <a:rPr lang="en-US" altLang="zh-CN" dirty="0"/>
              <a:t>.</a:t>
            </a:r>
            <a:endParaRPr lang="zh-CN" altLang="en-US" dirty="0"/>
          </a:p>
        </p:txBody>
      </p:sp>
      <p:sp>
        <p:nvSpPr>
          <p:cNvPr id="41" name="Content Placeholder 40">
            <a:extLst>
              <a:ext uri="{FF2B5EF4-FFF2-40B4-BE49-F238E27FC236}">
                <a16:creationId xmlns:a16="http://schemas.microsoft.com/office/drawing/2014/main" id="{DF484E9C-7C1F-2C83-5B74-95D22D0E91DF}"/>
              </a:ext>
            </a:extLst>
          </p:cNvPr>
          <p:cNvSpPr>
            <a:spLocks noGrp="1"/>
          </p:cNvSpPr>
          <p:nvPr>
            <p:ph sz="quarter" idx="12"/>
          </p:nvPr>
        </p:nvSpPr>
        <p:spPr>
          <a:xfrm>
            <a:off x="3096000" y="1242000"/>
            <a:ext cx="2952000" cy="4896000"/>
          </a:xfrm>
          <a:gradFill>
            <a:gsLst>
              <a:gs pos="0">
                <a:schemeClr val="accent3">
                  <a:lumMod val="5000"/>
                  <a:lumOff val="95000"/>
                </a:schemeClr>
              </a:gs>
              <a:gs pos="100000">
                <a:schemeClr val="accent3">
                  <a:lumMod val="30000"/>
                  <a:lumOff val="70000"/>
                </a:schemeClr>
              </a:gs>
            </a:gsLst>
            <a:lin ang="5400000" scaled="1"/>
          </a:gradFill>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
        <p:nvSpPr>
          <p:cNvPr id="43" name="Content Placeholder 42">
            <a:extLst>
              <a:ext uri="{FF2B5EF4-FFF2-40B4-BE49-F238E27FC236}">
                <a16:creationId xmlns:a16="http://schemas.microsoft.com/office/drawing/2014/main" id="{BE293DD0-56FD-E310-8B01-65A37204E232}"/>
              </a:ext>
            </a:extLst>
          </p:cNvPr>
          <p:cNvSpPr>
            <a:spLocks noGrp="1"/>
          </p:cNvSpPr>
          <p:nvPr>
            <p:ph sz="quarter" idx="13"/>
          </p:nvPr>
        </p:nvSpPr>
        <p:spPr>
          <a:xfrm>
            <a:off x="10800" y="1242000"/>
            <a:ext cx="2952000" cy="4896000"/>
          </a:xfrm>
          <a:gradFill>
            <a:gsLst>
              <a:gs pos="0">
                <a:schemeClr val="accent3">
                  <a:lumMod val="5000"/>
                  <a:lumOff val="95000"/>
                </a:schemeClr>
              </a:gs>
              <a:gs pos="100000">
                <a:schemeClr val="accent3">
                  <a:lumMod val="30000"/>
                  <a:lumOff val="70000"/>
                </a:schemeClr>
              </a:gs>
            </a:gsLst>
            <a:lin ang="5400000" scaled="1"/>
          </a:gradFill>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
        <p:nvSpPr>
          <p:cNvPr id="45" name="Content Placeholder 44">
            <a:extLst>
              <a:ext uri="{FF2B5EF4-FFF2-40B4-BE49-F238E27FC236}">
                <a16:creationId xmlns:a16="http://schemas.microsoft.com/office/drawing/2014/main" id="{6A67B4D9-1F52-3F01-8221-83BBA2BE40CF}"/>
              </a:ext>
            </a:extLst>
          </p:cNvPr>
          <p:cNvSpPr>
            <a:spLocks noGrp="1"/>
          </p:cNvSpPr>
          <p:nvPr>
            <p:ph sz="quarter" idx="14"/>
          </p:nvPr>
        </p:nvSpPr>
        <p:spPr>
          <a:xfrm>
            <a:off x="6177189" y="1242000"/>
            <a:ext cx="2952000" cy="4896000"/>
          </a:xfrm>
          <a:gradFill flip="none" rotWithShape="1">
            <a:gsLst>
              <a:gs pos="0">
                <a:schemeClr val="accent3">
                  <a:lumMod val="5000"/>
                  <a:lumOff val="95000"/>
                </a:schemeClr>
              </a:gs>
              <a:gs pos="100000">
                <a:schemeClr val="accent3">
                  <a:lumMod val="30000"/>
                  <a:lumOff val="70000"/>
                </a:schemeClr>
              </a:gs>
            </a:gsLst>
            <a:lin ang="5400000" scaled="1"/>
            <a:tileRect/>
          </a:gradFill>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Tree>
    <p:extLst>
      <p:ext uri="{BB962C8B-B14F-4D97-AF65-F5344CB8AC3E}">
        <p14:creationId xmlns:p14="http://schemas.microsoft.com/office/powerpoint/2010/main" val="2795108628"/>
      </p:ext>
    </p:extLst>
  </p:cSld>
  <p:clrMapOvr>
    <a:masterClrMapping/>
  </p:clrMapOvr>
  <p:transition>
    <p:push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矩形 2">
            <a:extLst>
              <a:ext uri="{FF2B5EF4-FFF2-40B4-BE49-F238E27FC236}">
                <a16:creationId xmlns:a16="http://schemas.microsoft.com/office/drawing/2014/main" id="{3EE1D020-A05D-91BC-0EA2-6C8690DAA838}"/>
              </a:ext>
            </a:extLst>
          </p:cNvPr>
          <p:cNvSpPr>
            <a:spLocks/>
          </p:cNvSpPr>
          <p:nvPr userDrawn="1"/>
        </p:nvSpPr>
        <p:spPr>
          <a:xfrm>
            <a:off x="8157005" y="10163"/>
            <a:ext cx="967461" cy="1098000"/>
          </a:xfrm>
          <a:prstGeom prst="rect">
            <a:avLst/>
          </a:prstGeom>
          <a:gradFill flip="none" rotWithShape="1">
            <a:gsLst>
              <a:gs pos="0">
                <a:schemeClr val="tx1"/>
              </a:gs>
              <a:gs pos="46000">
                <a:schemeClr val="tx1">
                  <a:lumMod val="95000"/>
                  <a:lumOff val="5000"/>
                </a:schemeClr>
              </a:gs>
              <a:gs pos="100000">
                <a:schemeClr val="tx2">
                  <a:lumMod val="50000"/>
                </a:schemeClr>
              </a:gs>
            </a:gsLst>
            <a:lin ang="0" scaled="1"/>
            <a:tileRect/>
          </a:gradFill>
          <a:ln w="12700" cap="flat" cmpd="sng" algn="ctr">
            <a:noFill/>
            <a:prstDash val="solid"/>
          </a:ln>
          <a:effectLst/>
        </p:spPr>
        <p:txBody>
          <a:bodyPr rtlCol="0" anchor="ctr"/>
          <a:lstStyle/>
          <a:p>
            <a:pPr algn="ctr" eaLnBrk="0" fontAlgn="base" hangingPunct="0">
              <a:spcBef>
                <a:spcPct val="0"/>
              </a:spcBef>
              <a:spcAft>
                <a:spcPct val="0"/>
              </a:spcAft>
              <a:defRPr/>
            </a:pPr>
            <a:endParaRPr lang="zh-CN" altLang="en-US" kern="0">
              <a:solidFill>
                <a:prstClr val="white"/>
              </a:solidFill>
              <a:ea typeface="宋体" panose="02010600030101010101" pitchFamily="2" charset="-122"/>
            </a:endParaRPr>
          </a:p>
        </p:txBody>
      </p:sp>
      <p:pic>
        <p:nvPicPr>
          <p:cNvPr id="4" name="Picture 3" descr="HD-ShadowLong.png">
            <a:extLst>
              <a:ext uri="{FF2B5EF4-FFF2-40B4-BE49-F238E27FC236}">
                <a16:creationId xmlns:a16="http://schemas.microsoft.com/office/drawing/2014/main" id="{3F9A0E25-B995-5B09-AE7E-4119AF5065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63" y="1117720"/>
            <a:ext cx="9144000" cy="354508"/>
          </a:xfrm>
          <a:prstGeom prst="rect">
            <a:avLst/>
          </a:prstGeom>
        </p:spPr>
      </p:pic>
      <p:sp>
        <p:nvSpPr>
          <p:cNvPr id="2" name="Title 1"/>
          <p:cNvSpPr>
            <a:spLocks noGrp="1"/>
          </p:cNvSpPr>
          <p:nvPr>
            <p:ph type="title" hasCustomPrompt="1"/>
          </p:nvPr>
        </p:nvSpPr>
        <p:spPr>
          <a:xfrm>
            <a:off x="0" y="0"/>
            <a:ext cx="8136000" cy="1098000"/>
          </a:xfrm>
          <a:gradFill flip="none" rotWithShape="1">
            <a:gsLst>
              <a:gs pos="0">
                <a:schemeClr val="accent3">
                  <a:lumMod val="5000"/>
                  <a:lumOff val="95000"/>
                </a:schemeClr>
              </a:gs>
              <a:gs pos="100000">
                <a:schemeClr val="accent3">
                  <a:lumMod val="30000"/>
                  <a:lumOff val="70000"/>
                </a:schemeClr>
              </a:gs>
            </a:gsLst>
            <a:path path="circle">
              <a:fillToRect t="100000" r="100000"/>
            </a:path>
            <a:tileRect l="-100000" b="-100000"/>
          </a:gradFill>
        </p:spPr>
        <p:txBody>
          <a:bodyPr/>
          <a:lstStyle>
            <a:lvl1pPr>
              <a:defRPr>
                <a:solidFill>
                  <a:srgbClr val="0000FF"/>
                </a:solidFill>
                <a:latin typeface="Georgia" panose="02040502050405020303" pitchFamily="18" charset="0"/>
              </a:defRPr>
            </a:lvl1pPr>
          </a:lstStyle>
          <a:p>
            <a:r>
              <a:rPr lang="en-US" altLang="zh-CN" dirty="0"/>
              <a:t>p</a:t>
            </a:r>
            <a:endParaRPr lang="en-US" dirty="0"/>
          </a:p>
        </p:txBody>
      </p:sp>
      <p:sp>
        <p:nvSpPr>
          <p:cNvPr id="6" name="Text Placeholder 3">
            <a:extLst>
              <a:ext uri="{FF2B5EF4-FFF2-40B4-BE49-F238E27FC236}">
                <a16:creationId xmlns:a16="http://schemas.microsoft.com/office/drawing/2014/main" id="{53A646AF-DF31-2DF7-72A8-FC020B78B72B}"/>
              </a:ext>
            </a:extLst>
          </p:cNvPr>
          <p:cNvSpPr>
            <a:spLocks noGrp="1"/>
          </p:cNvSpPr>
          <p:nvPr>
            <p:ph type="body" sz="half" idx="2" hasCustomPrompt="1"/>
          </p:nvPr>
        </p:nvSpPr>
        <p:spPr>
          <a:xfrm>
            <a:off x="8280000" y="144000"/>
            <a:ext cx="774000" cy="784800"/>
          </a:xfrm>
        </p:spPr>
        <p:txBody>
          <a:bodyPr anchor="ctr" anchorCtr="0"/>
          <a:lstStyle>
            <a:lvl1pPr marL="0" indent="0" algn="ctr">
              <a:buNone/>
              <a:defRPr sz="20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dirty="0"/>
              <a:t>.</a:t>
            </a:r>
          </a:p>
        </p:txBody>
      </p:sp>
    </p:spTree>
    <p:extLst>
      <p:ext uri="{BB962C8B-B14F-4D97-AF65-F5344CB8AC3E}">
        <p14:creationId xmlns:p14="http://schemas.microsoft.com/office/powerpoint/2010/main" val="443971213"/>
      </p:ext>
    </p:extLst>
  </p:cSld>
  <p:clrMapOvr>
    <a:masterClrMapping/>
  </p:clrMapOvr>
  <p:transition>
    <p:push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4DD28ADA-6648-E397-759D-B13A1E2E06E3}"/>
              </a:ext>
            </a:extLst>
          </p:cNvPr>
          <p:cNvSpPr txBox="1">
            <a:spLocks/>
          </p:cNvSpPr>
          <p:nvPr userDrawn="1"/>
        </p:nvSpPr>
        <p:spPr>
          <a:xfrm>
            <a:off x="-1551" y="74544"/>
            <a:ext cx="9145551" cy="6272504"/>
          </a:xfrm>
          <a:prstGeom prst="rect">
            <a:avLst/>
          </a:prstGeom>
          <a:blipFill>
            <a:blip r:embed="rId2"/>
            <a:stretch>
              <a:fillRect/>
            </a:stretch>
          </a:blipFill>
        </p:spPr>
        <p:txBody>
          <a:bodyPr lIns="1548000" tIns="216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Font typeface="Arial" panose="020B0604020202020204" pitchFamily="34" charset="0"/>
              <a:buNone/>
            </a:pPr>
            <a:endParaRPr lang="en-US" sz="2500" b="1" dirty="0">
              <a:solidFill>
                <a:srgbClr val="323232">
                  <a:alpha val="50000"/>
                </a:srgbClr>
              </a:solidFill>
              <a:latin typeface="Trebuchet MS"/>
            </a:endParaRPr>
          </a:p>
        </p:txBody>
      </p:sp>
      <p:sp>
        <p:nvSpPr>
          <p:cNvPr id="2" name="Title 1">
            <a:extLst>
              <a:ext uri="{FF2B5EF4-FFF2-40B4-BE49-F238E27FC236}">
                <a16:creationId xmlns:a16="http://schemas.microsoft.com/office/drawing/2014/main" id="{A3B03F27-FC7F-9E5A-D745-E54E896EBC49}"/>
              </a:ext>
            </a:extLst>
          </p:cNvPr>
          <p:cNvSpPr>
            <a:spLocks noGrp="1"/>
          </p:cNvSpPr>
          <p:nvPr>
            <p:ph type="title"/>
          </p:nvPr>
        </p:nvSpPr>
        <p:spPr/>
        <p:txBody>
          <a:bodyPr/>
          <a:lstStyle/>
          <a:p>
            <a:r>
              <a:rPr lang="en-US" altLang="zh-CN"/>
              <a:t>Click to edit Master title style</a:t>
            </a:r>
            <a:endParaRPr lang="zh-CN" altLang="en-US"/>
          </a:p>
        </p:txBody>
      </p:sp>
      <p:grpSp>
        <p:nvGrpSpPr>
          <p:cNvPr id="3" name="Group 2">
            <a:extLst>
              <a:ext uri="{FF2B5EF4-FFF2-40B4-BE49-F238E27FC236}">
                <a16:creationId xmlns:a16="http://schemas.microsoft.com/office/drawing/2014/main" id="{562BB6F4-BCBF-90FC-5090-C867D50D8567}"/>
              </a:ext>
            </a:extLst>
          </p:cNvPr>
          <p:cNvGrpSpPr/>
          <p:nvPr userDrawn="1"/>
        </p:nvGrpSpPr>
        <p:grpSpPr>
          <a:xfrm>
            <a:off x="5141779" y="2824218"/>
            <a:ext cx="3419021" cy="2811406"/>
            <a:chOff x="-1987678" y="1127754"/>
            <a:chExt cx="3419021" cy="2811406"/>
          </a:xfrm>
          <a:gradFill flip="none" rotWithShape="1">
            <a:gsLst>
              <a:gs pos="0">
                <a:sysClr val="window" lastClr="FFFFFF">
                  <a:lumMod val="85000"/>
                  <a:shade val="30000"/>
                  <a:satMod val="115000"/>
                </a:sysClr>
              </a:gs>
              <a:gs pos="50000">
                <a:sysClr val="window" lastClr="FFFFFF">
                  <a:lumMod val="85000"/>
                  <a:shade val="67500"/>
                  <a:satMod val="115000"/>
                </a:sysClr>
              </a:gs>
              <a:gs pos="100000">
                <a:sysClr val="window" lastClr="FFFFFF">
                  <a:lumMod val="85000"/>
                  <a:shade val="100000"/>
                  <a:satMod val="115000"/>
                </a:sysClr>
              </a:gs>
            </a:gsLst>
            <a:lin ang="5400000" scaled="1"/>
            <a:tileRect/>
          </a:gradFill>
        </p:grpSpPr>
        <p:grpSp>
          <p:nvGrpSpPr>
            <p:cNvPr id="4" name="Group 3">
              <a:extLst>
                <a:ext uri="{FF2B5EF4-FFF2-40B4-BE49-F238E27FC236}">
                  <a16:creationId xmlns:a16="http://schemas.microsoft.com/office/drawing/2014/main" id="{55AD86A4-D244-46B1-C871-0B8439B7833A}"/>
                </a:ext>
                <a:ext uri="{C183D7F6-B498-43B3-948B-1728B52AA6E4}">
                  <adec:decorative xmlns:adec="http://schemas.microsoft.com/office/drawing/2017/decorative" xmlns="" val="1"/>
                </a:ext>
              </a:extLst>
            </p:cNvPr>
            <p:cNvGrpSpPr/>
            <p:nvPr userDrawn="1"/>
          </p:nvGrpSpPr>
          <p:grpSpPr>
            <a:xfrm>
              <a:off x="-1987678" y="1712324"/>
              <a:ext cx="3419021" cy="2226836"/>
              <a:chOff x="-64879" y="1079246"/>
              <a:chExt cx="3419021" cy="2226836"/>
            </a:xfrm>
            <a:grpFill/>
            <a:effectLst>
              <a:outerShdw blurRad="50800" dist="38100" dir="5400000" algn="t" rotWithShape="0">
                <a:prstClr val="black">
                  <a:alpha val="20000"/>
                </a:prstClr>
              </a:outerShdw>
            </a:effectLst>
          </p:grpSpPr>
          <p:sp>
            <p:nvSpPr>
              <p:cNvPr id="6" name="Rectangle 5">
                <a:extLst>
                  <a:ext uri="{FF2B5EF4-FFF2-40B4-BE49-F238E27FC236}">
                    <a16:creationId xmlns:a16="http://schemas.microsoft.com/office/drawing/2014/main" id="{BAF6BC61-4229-9C3C-FEB7-B305134B367D}"/>
                  </a:ext>
                </a:extLst>
              </p:cNvPr>
              <p:cNvSpPr/>
              <p:nvPr/>
            </p:nvSpPr>
            <p:spPr>
              <a:xfrm>
                <a:off x="-64879" y="1079246"/>
                <a:ext cx="3419021" cy="1795488"/>
              </a:xfrm>
              <a:prstGeom prst="rect">
                <a:avLst/>
              </a:prstGeom>
              <a:grpFill/>
              <a:ln w="3175" cap="flat" cmpd="sng" algn="ctr">
                <a:solidFill>
                  <a:srgbClr val="E3DED1"/>
                </a:solidFill>
                <a:prstDash val="solid"/>
              </a:ln>
              <a:effectLst/>
            </p:spPr>
            <p:txBody>
              <a:bodyPr rtlCol="0" anchor="ctr"/>
              <a:lstStyle/>
              <a:p>
                <a:pPr marL="0" marR="0" lvl="0" indent="0" algn="ctr" defTabSz="457200" eaLnBrk="1" fontAlgn="auto" latinLnBrk="0" hangingPunct="1">
                  <a:lnSpc>
                    <a:spcPct val="100000"/>
                  </a:lnSpc>
                  <a:spcBef>
                    <a:spcPts val="600"/>
                  </a:spcBef>
                  <a:spcAft>
                    <a:spcPts val="0"/>
                  </a:spcAft>
                  <a:buClrTx/>
                  <a:buSzTx/>
                  <a:buFontTx/>
                  <a:buNone/>
                  <a:tabLst/>
                  <a:defRPr/>
                </a:pPr>
                <a:endParaRPr kumimoji="0" lang="en-US" sz="3600" b="1" i="0" u="none" strike="noStrike" kern="0" cap="none" spc="0" normalizeH="0" baseline="0" noProof="0" dirty="0">
                  <a:ln>
                    <a:noFill/>
                  </a:ln>
                  <a:solidFill>
                    <a:prstClr val="white"/>
                  </a:solidFill>
                  <a:effectLst/>
                  <a:uLnTx/>
                  <a:uFillTx/>
                  <a:latin typeface="Trebuchet MS"/>
                  <a:ea typeface="+mn-ea"/>
                  <a:cs typeface="+mn-cs"/>
                </a:endParaRPr>
              </a:p>
            </p:txBody>
          </p:sp>
          <p:sp>
            <p:nvSpPr>
              <p:cNvPr id="7" name="Rectangle 6">
                <a:extLst>
                  <a:ext uri="{FF2B5EF4-FFF2-40B4-BE49-F238E27FC236}">
                    <a16:creationId xmlns:a16="http://schemas.microsoft.com/office/drawing/2014/main" id="{B341680D-5AEF-BBE4-C03A-ED344D50448A}"/>
                  </a:ext>
                </a:extLst>
              </p:cNvPr>
              <p:cNvSpPr/>
              <p:nvPr/>
            </p:nvSpPr>
            <p:spPr>
              <a:xfrm>
                <a:off x="-64879" y="2886982"/>
                <a:ext cx="3419021" cy="419100"/>
              </a:xfrm>
              <a:prstGeom prst="rect">
                <a:avLst/>
              </a:prstGeom>
              <a:grpFill/>
              <a:ln w="3175" cap="flat" cmpd="sng" algn="ctr">
                <a:solidFill>
                  <a:srgbClr val="E3DED1"/>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lumMod val="75000"/>
                      <a:lumOff val="25000"/>
                    </a:prstClr>
                  </a:solidFill>
                  <a:effectLst/>
                  <a:uLnTx/>
                  <a:uFillTx/>
                  <a:latin typeface="Trebuchet MS"/>
                  <a:ea typeface="+mn-ea"/>
                  <a:cs typeface="+mn-cs"/>
                </a:endParaRPr>
              </a:p>
            </p:txBody>
          </p:sp>
        </p:grpSp>
        <p:sp>
          <p:nvSpPr>
            <p:cNvPr id="5" name="Oval 4">
              <a:extLst>
                <a:ext uri="{FF2B5EF4-FFF2-40B4-BE49-F238E27FC236}">
                  <a16:creationId xmlns:a16="http://schemas.microsoft.com/office/drawing/2014/main" id="{76825740-3959-3C33-598B-3E004C4E742A}"/>
                </a:ext>
                <a:ext uri="{C183D7F6-B498-43B3-948B-1728B52AA6E4}">
                  <adec:decorative xmlns:adec="http://schemas.microsoft.com/office/drawing/2017/decorative" xmlns="" val="1"/>
                </a:ext>
              </a:extLst>
            </p:cNvPr>
            <p:cNvSpPr/>
            <p:nvPr userDrawn="1"/>
          </p:nvSpPr>
          <p:spPr>
            <a:xfrm>
              <a:off x="-606781" y="1127754"/>
              <a:ext cx="657225" cy="657225"/>
            </a:xfrm>
            <a:prstGeom prst="ellipse">
              <a:avLst/>
            </a:prstGeom>
            <a:grpFill/>
            <a:ln w="3175" cap="flat" cmpd="sng" algn="ctr">
              <a:solidFill>
                <a:srgbClr val="E3DED1"/>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grpSp>
      <p:sp>
        <p:nvSpPr>
          <p:cNvPr id="8" name="平行四边形 46">
            <a:extLst>
              <a:ext uri="{FF2B5EF4-FFF2-40B4-BE49-F238E27FC236}">
                <a16:creationId xmlns:a16="http://schemas.microsoft.com/office/drawing/2014/main" id="{9857CCFD-3CE8-4BD6-68CD-5E57DCCF56FD}"/>
              </a:ext>
            </a:extLst>
          </p:cNvPr>
          <p:cNvSpPr/>
          <p:nvPr userDrawn="1"/>
        </p:nvSpPr>
        <p:spPr>
          <a:xfrm>
            <a:off x="2238683" y="3429000"/>
            <a:ext cx="2181794" cy="2327193"/>
          </a:xfrm>
          <a:prstGeom prst="parallelogram">
            <a:avLst>
              <a:gd name="adj" fmla="val 48207"/>
            </a:avLst>
          </a:prstGeom>
          <a:solidFill>
            <a:srgbClr val="1369B2"/>
          </a:solidFill>
          <a:ln w="25400" cap="flat" cmpd="sng" algn="ctr">
            <a:noFill/>
            <a:prstDash val="solid"/>
          </a:ln>
          <a:effectLst/>
        </p:spPr>
        <p:txBody>
          <a:bodyPr lIns="68580" tIns="34290" rIns="68580" bIns="34290" rtlCol="0" anchor="ctr"/>
          <a:lstStyle/>
          <a:p>
            <a:pPr marL="0" marR="0" lvl="0" indent="0" algn="ctr" defTabSz="1219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字魂105号-简雅黑"/>
              <a:cs typeface="+mn-ea"/>
              <a:sym typeface="+mn-lt"/>
            </a:endParaRPr>
          </a:p>
        </p:txBody>
      </p:sp>
      <p:sp>
        <p:nvSpPr>
          <p:cNvPr id="9" name="Title 1">
            <a:extLst>
              <a:ext uri="{FF2B5EF4-FFF2-40B4-BE49-F238E27FC236}">
                <a16:creationId xmlns:a16="http://schemas.microsoft.com/office/drawing/2014/main" id="{A1D1D377-EBEF-5047-4403-F9C4390B8177}"/>
              </a:ext>
            </a:extLst>
          </p:cNvPr>
          <p:cNvSpPr txBox="1">
            <a:spLocks/>
          </p:cNvSpPr>
          <p:nvPr userDrawn="1"/>
        </p:nvSpPr>
        <p:spPr>
          <a:xfrm>
            <a:off x="3329580" y="3800729"/>
            <a:ext cx="4486656" cy="1231106"/>
          </a:xfrm>
          <a:prstGeom prst="rect">
            <a:avLst/>
          </a:prstGeom>
          <a:noFill/>
          <a:ln>
            <a:solidFill>
              <a:sysClr val="window" lastClr="FFFFFF"/>
            </a:solidFill>
          </a:ln>
          <a:effectLst>
            <a:glow rad="152400">
              <a:sysClr val="window" lastClr="FFFFFF">
                <a:alpha val="13000"/>
              </a:sysClr>
            </a:glow>
          </a:effectLst>
        </p:spPr>
        <p:txBody>
          <a:bodyPr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000" b="0" i="0" u="none" strike="noStrike" kern="1200" cap="none" spc="0" normalizeH="0" baseline="0" noProof="0" dirty="0">
              <a:ln>
                <a:noFill/>
              </a:ln>
              <a:solidFill>
                <a:prstClr val="white"/>
              </a:solidFill>
              <a:effectLst/>
              <a:uLnTx/>
              <a:uFillTx/>
              <a:latin typeface="Trebuchet MS"/>
              <a:ea typeface="+mj-ea"/>
              <a:cs typeface="+mj-cs"/>
            </a:endParaRPr>
          </a:p>
        </p:txBody>
      </p:sp>
      <p:sp>
        <p:nvSpPr>
          <p:cNvPr id="10" name="object 5" descr="Beige rectangle">
            <a:extLst>
              <a:ext uri="{FF2B5EF4-FFF2-40B4-BE49-F238E27FC236}">
                <a16:creationId xmlns:a16="http://schemas.microsoft.com/office/drawing/2014/main" id="{D0811E34-5171-4A8D-A77C-5F934981F2DA}"/>
              </a:ext>
            </a:extLst>
          </p:cNvPr>
          <p:cNvSpPr/>
          <p:nvPr userDrawn="1"/>
        </p:nvSpPr>
        <p:spPr bwMode="white">
          <a:xfrm>
            <a:off x="2238683" y="5836626"/>
            <a:ext cx="4536000" cy="0"/>
          </a:xfrm>
          <a:custGeom>
            <a:avLst/>
            <a:gdLst/>
            <a:ahLst/>
            <a:cxnLst/>
            <a:rect l="l" t="t" r="r" b="b"/>
            <a:pathLst>
              <a:path w="3931920">
                <a:moveTo>
                  <a:pt x="0" y="0"/>
                </a:moveTo>
                <a:lnTo>
                  <a:pt x="3931920" y="0"/>
                </a:lnTo>
              </a:path>
            </a:pathLst>
          </a:custGeom>
          <a:ln w="54864">
            <a:solidFill>
              <a:srgbClr val="F07F09"/>
            </a:solidFill>
          </a:ln>
        </p:spPr>
        <p:txBody>
          <a:bodyPr wrap="square" lIns="0" tIns="0" rIns="0" bIns="0" rtlCol="0"/>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ndParaRPr>
          </a:p>
        </p:txBody>
      </p:sp>
      <p:sp>
        <p:nvSpPr>
          <p:cNvPr id="12" name="Rectangle: Rounded Corners 11">
            <a:extLst>
              <a:ext uri="{FF2B5EF4-FFF2-40B4-BE49-F238E27FC236}">
                <a16:creationId xmlns:a16="http://schemas.microsoft.com/office/drawing/2014/main" id="{797FA262-4200-D633-3D2A-BC4F11F0AC2B}"/>
              </a:ext>
              <a:ext uri="{C183D7F6-B498-43B3-948B-1728B52AA6E4}">
                <adec:decorative xmlns:adec="http://schemas.microsoft.com/office/drawing/2017/decorative" xmlns="" val="1"/>
              </a:ext>
            </a:extLst>
          </p:cNvPr>
          <p:cNvSpPr/>
          <p:nvPr userDrawn="1"/>
        </p:nvSpPr>
        <p:spPr>
          <a:xfrm rot="18900000">
            <a:off x="4699795" y="906846"/>
            <a:ext cx="3681702" cy="3681702"/>
          </a:xfrm>
          <a:prstGeom prst="roundRect">
            <a:avLst>
              <a:gd name="adj" fmla="val 11080"/>
            </a:avLst>
          </a:prstGeom>
          <a:solidFill>
            <a:sysClr val="window" lastClr="FFFFFF">
              <a:lumMod val="95000"/>
              <a:lumOff val="5000"/>
              <a:alpha val="30000"/>
            </a:sysClr>
          </a:solidFill>
          <a:ln w="127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grpSp>
        <p:nvGrpSpPr>
          <p:cNvPr id="13" name="Group 12">
            <a:extLst>
              <a:ext uri="{FF2B5EF4-FFF2-40B4-BE49-F238E27FC236}">
                <a16:creationId xmlns:a16="http://schemas.microsoft.com/office/drawing/2014/main" id="{5E0FF9AF-4B59-1CEC-503A-D664923D3D70}"/>
              </a:ext>
            </a:extLst>
          </p:cNvPr>
          <p:cNvGrpSpPr/>
          <p:nvPr userDrawn="1"/>
        </p:nvGrpSpPr>
        <p:grpSpPr>
          <a:xfrm>
            <a:off x="0" y="1319801"/>
            <a:ext cx="9144000" cy="1282616"/>
            <a:chOff x="-1868615" y="106600"/>
            <a:chExt cx="806860" cy="5152128"/>
          </a:xfrm>
        </p:grpSpPr>
        <p:sp>
          <p:nvSpPr>
            <p:cNvPr id="14" name="Rectangle 13">
              <a:extLst>
                <a:ext uri="{FF2B5EF4-FFF2-40B4-BE49-F238E27FC236}">
                  <a16:creationId xmlns:a16="http://schemas.microsoft.com/office/drawing/2014/main" id="{62920654-0947-315B-B3ED-C182D0BA74C7}"/>
                </a:ext>
                <a:ext uri="{C183D7F6-B498-43B3-948B-1728B52AA6E4}">
                  <adec:decorative xmlns:adec="http://schemas.microsoft.com/office/drawing/2017/decorative" xmlns="" val="1"/>
                </a:ext>
              </a:extLst>
            </p:cNvPr>
            <p:cNvSpPr/>
            <p:nvPr userDrawn="1"/>
          </p:nvSpPr>
          <p:spPr>
            <a:xfrm rot="16200000" flipH="1">
              <a:off x="-3782728" y="2279240"/>
              <a:ext cx="4635087" cy="806859"/>
            </a:xfrm>
            <a:prstGeom prst="rect">
              <a:avLst/>
            </a:prstGeom>
            <a:solidFill>
              <a:sysClr val="windowText" lastClr="000000"/>
            </a:solidFill>
            <a:ln w="12700" cap="flat" cmpd="sng" algn="ctr">
              <a:noFill/>
              <a:prstDash val="solid"/>
            </a:ln>
            <a:effectLst>
              <a:outerShdw blurRad="152400" dist="25400" algn="l" rotWithShape="0">
                <a:prstClr val="black">
                  <a:alpha val="18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15" name="Rectangle 14">
              <a:extLst>
                <a:ext uri="{FF2B5EF4-FFF2-40B4-BE49-F238E27FC236}">
                  <a16:creationId xmlns:a16="http://schemas.microsoft.com/office/drawing/2014/main" id="{354762D0-087C-57EF-15AD-8DF47FAE4EFE}"/>
                </a:ext>
                <a:ext uri="{C183D7F6-B498-43B3-948B-1728B52AA6E4}">
                  <adec:decorative xmlns:adec="http://schemas.microsoft.com/office/drawing/2017/decorative" xmlns="" val="1"/>
                </a:ext>
              </a:extLst>
            </p:cNvPr>
            <p:cNvSpPr/>
            <p:nvPr userDrawn="1"/>
          </p:nvSpPr>
          <p:spPr>
            <a:xfrm rot="16200000" flipH="1">
              <a:off x="-3782729" y="2279238"/>
              <a:ext cx="4635094" cy="806853"/>
            </a:xfrm>
            <a:prstGeom prst="rect">
              <a:avLst/>
            </a:prstGeom>
            <a:solidFill>
              <a:sysClr val="windowText" lastClr="000000"/>
            </a:solidFill>
            <a:ln w="12700" cap="flat" cmpd="sng" algn="ctr">
              <a:noFill/>
              <a:prstDash val="solid"/>
            </a:ln>
            <a:effectLst>
              <a:outerShdw blurRad="177800" dist="50800" dir="10800000" algn="r" rotWithShape="0">
                <a:prstClr val="black">
                  <a:alpha val="19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16" name="Rectangle 15">
              <a:extLst>
                <a:ext uri="{FF2B5EF4-FFF2-40B4-BE49-F238E27FC236}">
                  <a16:creationId xmlns:a16="http://schemas.microsoft.com/office/drawing/2014/main" id="{345CD032-BEA3-0829-57C8-1F1BBC0D6F2C}"/>
                </a:ext>
                <a:ext uri="{C183D7F6-B498-43B3-948B-1728B52AA6E4}">
                  <adec:decorative xmlns:adec="http://schemas.microsoft.com/office/drawing/2017/decorative" xmlns="" val="1"/>
                </a:ext>
              </a:extLst>
            </p:cNvPr>
            <p:cNvSpPr/>
            <p:nvPr userDrawn="1"/>
          </p:nvSpPr>
          <p:spPr>
            <a:xfrm rot="16200000" flipH="1">
              <a:off x="-4041252" y="2279237"/>
              <a:ext cx="5152128" cy="806853"/>
            </a:xfrm>
            <a:prstGeom prst="rect">
              <a:avLst/>
            </a:prstGeom>
            <a:solidFill>
              <a:sysClr val="windowText" lastClr="000000"/>
            </a:solidFill>
            <a:ln w="127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dirty="0">
                <a:ln>
                  <a:noFill/>
                </a:ln>
                <a:solidFill>
                  <a:prstClr val="white"/>
                </a:solidFill>
                <a:effectLst/>
                <a:uLnTx/>
                <a:uFillTx/>
                <a:latin typeface="Trebuchet MS"/>
                <a:ea typeface="+mn-ea"/>
                <a:cs typeface="+mn-cs"/>
              </a:endParaRPr>
            </a:p>
          </p:txBody>
        </p:sp>
      </p:grpSp>
      <p:grpSp>
        <p:nvGrpSpPr>
          <p:cNvPr id="17" name="Group 16">
            <a:extLst>
              <a:ext uri="{FF2B5EF4-FFF2-40B4-BE49-F238E27FC236}">
                <a16:creationId xmlns:a16="http://schemas.microsoft.com/office/drawing/2014/main" id="{ECBF386E-DEE8-08C7-25CA-558E9B23827B}"/>
              </a:ext>
              <a:ext uri="{C183D7F6-B498-43B3-948B-1728B52AA6E4}">
                <adec:decorative xmlns:adec="http://schemas.microsoft.com/office/drawing/2017/decorative" xmlns="" val="1"/>
              </a:ext>
            </a:extLst>
          </p:cNvPr>
          <p:cNvGrpSpPr/>
          <p:nvPr userDrawn="1"/>
        </p:nvGrpSpPr>
        <p:grpSpPr>
          <a:xfrm>
            <a:off x="372664" y="3609875"/>
            <a:ext cx="7833208" cy="2547440"/>
            <a:chOff x="0" y="3808320"/>
            <a:chExt cx="7833208" cy="2547440"/>
          </a:xfrm>
          <a:effectLst>
            <a:outerShdw blurRad="50800" dist="38100" algn="l" rotWithShape="0">
              <a:prstClr val="black">
                <a:alpha val="40000"/>
              </a:prstClr>
            </a:outerShdw>
          </a:effectLst>
        </p:grpSpPr>
        <p:sp>
          <p:nvSpPr>
            <p:cNvPr id="18" name="Freeform: Shape 17">
              <a:extLst>
                <a:ext uri="{FF2B5EF4-FFF2-40B4-BE49-F238E27FC236}">
                  <a16:creationId xmlns:a16="http://schemas.microsoft.com/office/drawing/2014/main" id="{7F6534E3-7C64-CD67-2F92-54F49EDA23BF}"/>
                </a:ext>
              </a:extLst>
            </p:cNvPr>
            <p:cNvSpPr/>
            <p:nvPr/>
          </p:nvSpPr>
          <p:spPr>
            <a:xfrm>
              <a:off x="0" y="3808320"/>
              <a:ext cx="7833208" cy="2547440"/>
            </a:xfrm>
            <a:custGeom>
              <a:avLst/>
              <a:gdLst>
                <a:gd name="connsiteX0" fmla="*/ 0 w 7833208"/>
                <a:gd name="connsiteY0" fmla="*/ 0 h 2547440"/>
                <a:gd name="connsiteX1" fmla="*/ 7833208 w 7833208"/>
                <a:gd name="connsiteY1" fmla="*/ 0 h 2547440"/>
                <a:gd name="connsiteX2" fmla="*/ 7135846 w 7833208"/>
                <a:gd name="connsiteY2" fmla="*/ 2547440 h 2547440"/>
                <a:gd name="connsiteX3" fmla="*/ 0 w 7833208"/>
                <a:gd name="connsiteY3" fmla="*/ 2547440 h 2547440"/>
              </a:gdLst>
              <a:ahLst/>
              <a:cxnLst>
                <a:cxn ang="0">
                  <a:pos x="connsiteX0" y="connsiteY0"/>
                </a:cxn>
                <a:cxn ang="0">
                  <a:pos x="connsiteX1" y="connsiteY1"/>
                </a:cxn>
                <a:cxn ang="0">
                  <a:pos x="connsiteX2" y="connsiteY2"/>
                </a:cxn>
                <a:cxn ang="0">
                  <a:pos x="connsiteX3" y="connsiteY3"/>
                </a:cxn>
              </a:cxnLst>
              <a:rect l="l" t="t" r="r" b="b"/>
              <a:pathLst>
                <a:path w="7833208" h="2547440">
                  <a:moveTo>
                    <a:pt x="0" y="0"/>
                  </a:moveTo>
                  <a:lnTo>
                    <a:pt x="7833208" y="0"/>
                  </a:lnTo>
                  <a:lnTo>
                    <a:pt x="7135846" y="2547440"/>
                  </a:lnTo>
                  <a:lnTo>
                    <a:pt x="0" y="2547440"/>
                  </a:lnTo>
                  <a:close/>
                </a:path>
              </a:pathLst>
            </a:custGeom>
            <a:solidFill>
              <a:sysClr val="window" lastClr="FFFFFF">
                <a:alpha val="60000"/>
              </a:sysClr>
            </a:solidFill>
            <a:ln w="12700"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eorgia" panose="02040502050405020303"/>
                <a:ea typeface="+mn-ea"/>
                <a:cs typeface="+mn-cs"/>
              </a:endParaRPr>
            </a:p>
          </p:txBody>
        </p:sp>
        <p:sp>
          <p:nvSpPr>
            <p:cNvPr id="19" name="Freeform: Shape 18">
              <a:extLst>
                <a:ext uri="{FF2B5EF4-FFF2-40B4-BE49-F238E27FC236}">
                  <a16:creationId xmlns:a16="http://schemas.microsoft.com/office/drawing/2014/main" id="{4F1137DB-6394-261F-ECFA-1F2DAB58FB97}"/>
                </a:ext>
              </a:extLst>
            </p:cNvPr>
            <p:cNvSpPr/>
            <p:nvPr/>
          </p:nvSpPr>
          <p:spPr>
            <a:xfrm>
              <a:off x="0" y="3808320"/>
              <a:ext cx="7692571" cy="2547440"/>
            </a:xfrm>
            <a:custGeom>
              <a:avLst/>
              <a:gdLst>
                <a:gd name="connsiteX0" fmla="*/ 0 w 7692571"/>
                <a:gd name="connsiteY0" fmla="*/ 0 h 2547440"/>
                <a:gd name="connsiteX1" fmla="*/ 7692571 w 7692571"/>
                <a:gd name="connsiteY1" fmla="*/ 0 h 2547440"/>
                <a:gd name="connsiteX2" fmla="*/ 6995209 w 7692571"/>
                <a:gd name="connsiteY2" fmla="*/ 2547440 h 2547440"/>
                <a:gd name="connsiteX3" fmla="*/ 0 w 7692571"/>
                <a:gd name="connsiteY3" fmla="*/ 2547440 h 2547440"/>
              </a:gdLst>
              <a:ahLst/>
              <a:cxnLst>
                <a:cxn ang="0">
                  <a:pos x="connsiteX0" y="connsiteY0"/>
                </a:cxn>
                <a:cxn ang="0">
                  <a:pos x="connsiteX1" y="connsiteY1"/>
                </a:cxn>
                <a:cxn ang="0">
                  <a:pos x="connsiteX2" y="connsiteY2"/>
                </a:cxn>
                <a:cxn ang="0">
                  <a:pos x="connsiteX3" y="connsiteY3"/>
                </a:cxn>
              </a:cxnLst>
              <a:rect l="l" t="t" r="r" b="b"/>
              <a:pathLst>
                <a:path w="7692571" h="2547440">
                  <a:moveTo>
                    <a:pt x="0" y="0"/>
                  </a:moveTo>
                  <a:lnTo>
                    <a:pt x="7692571" y="0"/>
                  </a:lnTo>
                  <a:lnTo>
                    <a:pt x="6995209" y="2547440"/>
                  </a:lnTo>
                  <a:lnTo>
                    <a:pt x="0" y="2547440"/>
                  </a:lnTo>
                  <a:close/>
                </a:path>
              </a:pathLst>
            </a:custGeom>
            <a:solidFill>
              <a:schemeClr val="accent1">
                <a:lumMod val="50000"/>
              </a:schemeClr>
            </a:solidFill>
            <a:ln w="12700" cap="flat" cmpd="sng" algn="ctr">
              <a:noFill/>
              <a:prstDash val="solid"/>
            </a:ln>
            <a:effectLst/>
          </p:spPr>
          <p:txBody>
            <a:bodyPr wrap="square" rtlCol="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eorgia" panose="02040502050405020303"/>
                <a:ea typeface="+mn-ea"/>
                <a:cs typeface="+mn-cs"/>
              </a:endParaRPr>
            </a:p>
          </p:txBody>
        </p:sp>
      </p:grpSp>
      <p:grpSp>
        <p:nvGrpSpPr>
          <p:cNvPr id="20" name="Group 19">
            <a:extLst>
              <a:ext uri="{FF2B5EF4-FFF2-40B4-BE49-F238E27FC236}">
                <a16:creationId xmlns:a16="http://schemas.microsoft.com/office/drawing/2014/main" id="{F5B33426-5C2F-EC6C-EDCD-F6E1D17E37FB}"/>
              </a:ext>
              <a:ext uri="{C183D7F6-B498-43B3-948B-1728B52AA6E4}">
                <adec:decorative xmlns:adec="http://schemas.microsoft.com/office/drawing/2017/decorative" xmlns="" val="1"/>
              </a:ext>
            </a:extLst>
          </p:cNvPr>
          <p:cNvGrpSpPr/>
          <p:nvPr userDrawn="1"/>
        </p:nvGrpSpPr>
        <p:grpSpPr>
          <a:xfrm>
            <a:off x="449927" y="554504"/>
            <a:ext cx="7833208" cy="2547440"/>
            <a:chOff x="0" y="3808320"/>
            <a:chExt cx="7833208" cy="2547440"/>
          </a:xfrm>
        </p:grpSpPr>
        <p:sp>
          <p:nvSpPr>
            <p:cNvPr id="21" name="Freeform: Shape 20">
              <a:extLst>
                <a:ext uri="{FF2B5EF4-FFF2-40B4-BE49-F238E27FC236}">
                  <a16:creationId xmlns:a16="http://schemas.microsoft.com/office/drawing/2014/main" id="{3A559895-0610-2BB0-FEA9-8CCA167A0C93}"/>
                </a:ext>
              </a:extLst>
            </p:cNvPr>
            <p:cNvSpPr/>
            <p:nvPr/>
          </p:nvSpPr>
          <p:spPr>
            <a:xfrm>
              <a:off x="0" y="3808320"/>
              <a:ext cx="7833208" cy="2547440"/>
            </a:xfrm>
            <a:custGeom>
              <a:avLst/>
              <a:gdLst>
                <a:gd name="connsiteX0" fmla="*/ 0 w 7833208"/>
                <a:gd name="connsiteY0" fmla="*/ 0 h 2547440"/>
                <a:gd name="connsiteX1" fmla="*/ 7833208 w 7833208"/>
                <a:gd name="connsiteY1" fmla="*/ 0 h 2547440"/>
                <a:gd name="connsiteX2" fmla="*/ 7135846 w 7833208"/>
                <a:gd name="connsiteY2" fmla="*/ 2547440 h 2547440"/>
                <a:gd name="connsiteX3" fmla="*/ 0 w 7833208"/>
                <a:gd name="connsiteY3" fmla="*/ 2547440 h 2547440"/>
              </a:gdLst>
              <a:ahLst/>
              <a:cxnLst>
                <a:cxn ang="0">
                  <a:pos x="connsiteX0" y="connsiteY0"/>
                </a:cxn>
                <a:cxn ang="0">
                  <a:pos x="connsiteX1" y="connsiteY1"/>
                </a:cxn>
                <a:cxn ang="0">
                  <a:pos x="connsiteX2" y="connsiteY2"/>
                </a:cxn>
                <a:cxn ang="0">
                  <a:pos x="connsiteX3" y="connsiteY3"/>
                </a:cxn>
              </a:cxnLst>
              <a:rect l="l" t="t" r="r" b="b"/>
              <a:pathLst>
                <a:path w="7833208" h="2547440">
                  <a:moveTo>
                    <a:pt x="0" y="0"/>
                  </a:moveTo>
                  <a:lnTo>
                    <a:pt x="7833208" y="0"/>
                  </a:lnTo>
                  <a:lnTo>
                    <a:pt x="7135846" y="2547440"/>
                  </a:lnTo>
                  <a:lnTo>
                    <a:pt x="0" y="2547440"/>
                  </a:lnTo>
                  <a:close/>
                </a:path>
              </a:pathLst>
            </a:custGeom>
            <a:solidFill>
              <a:sysClr val="window" lastClr="FFFFFF">
                <a:alpha val="60000"/>
              </a:sysClr>
            </a:solidFill>
            <a:ln w="12700"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eorgia" panose="02040502050405020303"/>
                <a:ea typeface="+mn-ea"/>
                <a:cs typeface="+mn-cs"/>
              </a:endParaRPr>
            </a:p>
          </p:txBody>
        </p:sp>
        <p:sp>
          <p:nvSpPr>
            <p:cNvPr id="22" name="Freeform: Shape 21">
              <a:extLst>
                <a:ext uri="{FF2B5EF4-FFF2-40B4-BE49-F238E27FC236}">
                  <a16:creationId xmlns:a16="http://schemas.microsoft.com/office/drawing/2014/main" id="{F5371FB7-2B0C-B3E4-1CF0-BFED2384D0C5}"/>
                </a:ext>
              </a:extLst>
            </p:cNvPr>
            <p:cNvSpPr/>
            <p:nvPr/>
          </p:nvSpPr>
          <p:spPr>
            <a:xfrm>
              <a:off x="1" y="3808320"/>
              <a:ext cx="7692571" cy="2547440"/>
            </a:xfrm>
            <a:custGeom>
              <a:avLst/>
              <a:gdLst>
                <a:gd name="connsiteX0" fmla="*/ 0 w 7692571"/>
                <a:gd name="connsiteY0" fmla="*/ 0 h 2547440"/>
                <a:gd name="connsiteX1" fmla="*/ 7692571 w 7692571"/>
                <a:gd name="connsiteY1" fmla="*/ 0 h 2547440"/>
                <a:gd name="connsiteX2" fmla="*/ 6995209 w 7692571"/>
                <a:gd name="connsiteY2" fmla="*/ 2547440 h 2547440"/>
                <a:gd name="connsiteX3" fmla="*/ 0 w 7692571"/>
                <a:gd name="connsiteY3" fmla="*/ 2547440 h 2547440"/>
              </a:gdLst>
              <a:ahLst/>
              <a:cxnLst>
                <a:cxn ang="0">
                  <a:pos x="connsiteX0" y="connsiteY0"/>
                </a:cxn>
                <a:cxn ang="0">
                  <a:pos x="connsiteX1" y="connsiteY1"/>
                </a:cxn>
                <a:cxn ang="0">
                  <a:pos x="connsiteX2" y="connsiteY2"/>
                </a:cxn>
                <a:cxn ang="0">
                  <a:pos x="connsiteX3" y="connsiteY3"/>
                </a:cxn>
              </a:cxnLst>
              <a:rect l="l" t="t" r="r" b="b"/>
              <a:pathLst>
                <a:path w="7692571" h="2547440">
                  <a:moveTo>
                    <a:pt x="0" y="0"/>
                  </a:moveTo>
                  <a:lnTo>
                    <a:pt x="7692571" y="0"/>
                  </a:lnTo>
                  <a:lnTo>
                    <a:pt x="6995209" y="2547440"/>
                  </a:lnTo>
                  <a:lnTo>
                    <a:pt x="0" y="2547440"/>
                  </a:lnTo>
                  <a:close/>
                </a:path>
              </a:pathLst>
            </a:custGeom>
            <a:solidFill>
              <a:schemeClr val="bg1">
                <a:lumMod val="95000"/>
              </a:schemeClr>
            </a:solidFill>
            <a:ln>
              <a:no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eorgia" panose="02040502050405020303"/>
                <a:ea typeface="+mn-ea"/>
                <a:cs typeface="+mn-cs"/>
              </a:endParaRPr>
            </a:p>
          </p:txBody>
        </p:sp>
      </p:grpSp>
      <p:sp>
        <p:nvSpPr>
          <p:cNvPr id="23" name="Text Placeholder 3">
            <a:extLst>
              <a:ext uri="{FF2B5EF4-FFF2-40B4-BE49-F238E27FC236}">
                <a16:creationId xmlns:a16="http://schemas.microsoft.com/office/drawing/2014/main" id="{CBA0EF5E-9164-C4CB-86B0-AB24CFEC8985}"/>
              </a:ext>
            </a:extLst>
          </p:cNvPr>
          <p:cNvSpPr>
            <a:spLocks noGrp="1"/>
          </p:cNvSpPr>
          <p:nvPr>
            <p:ph type="body" sz="half" idx="2" hasCustomPrompt="1"/>
          </p:nvPr>
        </p:nvSpPr>
        <p:spPr>
          <a:xfrm>
            <a:off x="625540" y="3796273"/>
            <a:ext cx="6558971" cy="1931566"/>
          </a:xfrm>
        </p:spPr>
        <p:txBody>
          <a:bodyPr vert="horz" anchor="t" anchorCtr="0"/>
          <a:lstStyle>
            <a:lvl1pPr marL="0" indent="0" algn="l">
              <a:buNone/>
              <a:defRPr sz="2400" b="1">
                <a:solidFill>
                  <a:srgbClr val="0000CC"/>
                </a:solidFill>
                <a:latin typeface="Georgia" panose="02040502050405020303"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342900" marR="0" lvl="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pPr>
            <a:r>
              <a:rPr kumimoji="0" lang="en-US" altLang="zh-CN" sz="3200" b="0" i="0" u="none" strike="noStrike" kern="1200" cap="none" spc="0" normalizeH="0" baseline="0" noProof="0" dirty="0">
                <a:ln>
                  <a:noFill/>
                </a:ln>
                <a:solidFill>
                  <a:srgbClr val="003366"/>
                </a:solidFill>
                <a:effectLst/>
                <a:uLnTx/>
                <a:uFillTx/>
                <a:latin typeface="Calibri" panose="020F0502020204030204"/>
                <a:ea typeface="方正舒体" panose="02010601030101010101" pitchFamily="2" charset="-122"/>
                <a:cs typeface="+mn-cs"/>
              </a:rPr>
              <a:t>.</a:t>
            </a:r>
          </a:p>
        </p:txBody>
      </p:sp>
    </p:spTree>
    <p:extLst>
      <p:ext uri="{BB962C8B-B14F-4D97-AF65-F5344CB8AC3E}">
        <p14:creationId xmlns:p14="http://schemas.microsoft.com/office/powerpoint/2010/main" val="1707429394"/>
      </p:ext>
    </p:extLst>
  </p:cSld>
  <p:clrMapOvr>
    <a:masterClrMapping/>
  </p:clrMapOvr>
  <p:transition>
    <p:push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
    <p:spTree>
      <p:nvGrpSpPr>
        <p:cNvPr id="1" name=""/>
        <p:cNvGrpSpPr/>
        <p:nvPr/>
      </p:nvGrpSpPr>
      <p:grpSpPr>
        <a:xfrm>
          <a:off x="0" y="0"/>
          <a:ext cx="0" cy="0"/>
          <a:chOff x="0" y="0"/>
          <a:chExt cx="0" cy="0"/>
        </a:xfrm>
      </p:grpSpPr>
      <p:sp>
        <p:nvSpPr>
          <p:cNvPr id="8" name="Picture Placeholder 28">
            <a:extLst>
              <a:ext uri="{FF2B5EF4-FFF2-40B4-BE49-F238E27FC236}">
                <a16:creationId xmlns:a16="http://schemas.microsoft.com/office/drawing/2014/main" id="{36D614CA-DD37-A7FD-712B-FA5CEDBFB50D}"/>
              </a:ext>
            </a:extLst>
          </p:cNvPr>
          <p:cNvSpPr>
            <a:spLocks noGrp="1"/>
          </p:cNvSpPr>
          <p:nvPr>
            <p:ph type="pic" sz="quarter" idx="13"/>
          </p:nvPr>
        </p:nvSpPr>
        <p:spPr>
          <a:xfrm>
            <a:off x="0" y="385393"/>
            <a:ext cx="4539414" cy="5259842"/>
          </a:xfrm>
          <a:custGeom>
            <a:avLst/>
            <a:gdLst>
              <a:gd name="connsiteX0" fmla="*/ 0 w 914400"/>
              <a:gd name="connsiteY0" fmla="*/ 914400 h 914400"/>
              <a:gd name="connsiteX1" fmla="*/ 228600 w 914400"/>
              <a:gd name="connsiteY1" fmla="*/ 0 h 914400"/>
              <a:gd name="connsiteX2" fmla="*/ 685800 w 914400"/>
              <a:gd name="connsiteY2" fmla="*/ 0 h 914400"/>
              <a:gd name="connsiteX3" fmla="*/ 914400 w 914400"/>
              <a:gd name="connsiteY3" fmla="*/ 914400 h 914400"/>
              <a:gd name="connsiteX4" fmla="*/ 0 w 914400"/>
              <a:gd name="connsiteY4" fmla="*/ 914400 h 914400"/>
              <a:gd name="connsiteX0" fmla="*/ 0 w 914400"/>
              <a:gd name="connsiteY0" fmla="*/ 939114 h 939114"/>
              <a:gd name="connsiteX1" fmla="*/ 228600 w 914400"/>
              <a:gd name="connsiteY1" fmla="*/ 24714 h 939114"/>
              <a:gd name="connsiteX2" fmla="*/ 681681 w 914400"/>
              <a:gd name="connsiteY2" fmla="*/ 0 h 939114"/>
              <a:gd name="connsiteX3" fmla="*/ 914400 w 914400"/>
              <a:gd name="connsiteY3" fmla="*/ 939114 h 939114"/>
              <a:gd name="connsiteX4" fmla="*/ 0 w 914400"/>
              <a:gd name="connsiteY4" fmla="*/ 939114 h 939114"/>
              <a:gd name="connsiteX0" fmla="*/ 891746 w 1806146"/>
              <a:gd name="connsiteY0" fmla="*/ 939114 h 939114"/>
              <a:gd name="connsiteX1" fmla="*/ 0 w 1806146"/>
              <a:gd name="connsiteY1" fmla="*/ 284206 h 939114"/>
              <a:gd name="connsiteX2" fmla="*/ 1573427 w 1806146"/>
              <a:gd name="connsiteY2" fmla="*/ 0 h 939114"/>
              <a:gd name="connsiteX3" fmla="*/ 1806146 w 1806146"/>
              <a:gd name="connsiteY3" fmla="*/ 939114 h 939114"/>
              <a:gd name="connsiteX4" fmla="*/ 891746 w 1806146"/>
              <a:gd name="connsiteY4" fmla="*/ 939114 h 939114"/>
              <a:gd name="connsiteX0" fmla="*/ 891746 w 1806146"/>
              <a:gd name="connsiteY0" fmla="*/ 943233 h 943233"/>
              <a:gd name="connsiteX1" fmla="*/ 0 w 1806146"/>
              <a:gd name="connsiteY1" fmla="*/ 288325 h 943233"/>
              <a:gd name="connsiteX2" fmla="*/ 1577546 w 1806146"/>
              <a:gd name="connsiteY2" fmla="*/ 0 h 943233"/>
              <a:gd name="connsiteX3" fmla="*/ 1806146 w 1806146"/>
              <a:gd name="connsiteY3" fmla="*/ 943233 h 943233"/>
              <a:gd name="connsiteX4" fmla="*/ 891746 w 1806146"/>
              <a:gd name="connsiteY4" fmla="*/ 943233 h 943233"/>
              <a:gd name="connsiteX0" fmla="*/ 891746 w 2286594"/>
              <a:gd name="connsiteY0" fmla="*/ 943233 h 4182379"/>
              <a:gd name="connsiteX1" fmla="*/ 0 w 2286594"/>
              <a:gd name="connsiteY1" fmla="*/ 288325 h 4182379"/>
              <a:gd name="connsiteX2" fmla="*/ 1577546 w 2286594"/>
              <a:gd name="connsiteY2" fmla="*/ 0 h 4182379"/>
              <a:gd name="connsiteX3" fmla="*/ 2286594 w 2286594"/>
              <a:gd name="connsiteY3" fmla="*/ 4182379 h 4182379"/>
              <a:gd name="connsiteX4" fmla="*/ 891746 w 2286594"/>
              <a:gd name="connsiteY4" fmla="*/ 943233 h 4182379"/>
              <a:gd name="connsiteX0" fmla="*/ 0 w 5997845"/>
              <a:gd name="connsiteY0" fmla="*/ 5220765 h 5220765"/>
              <a:gd name="connsiteX1" fmla="*/ 3711251 w 5997845"/>
              <a:gd name="connsiteY1" fmla="*/ 288325 h 5220765"/>
              <a:gd name="connsiteX2" fmla="*/ 5288797 w 5997845"/>
              <a:gd name="connsiteY2" fmla="*/ 0 h 5220765"/>
              <a:gd name="connsiteX3" fmla="*/ 5997845 w 5997845"/>
              <a:gd name="connsiteY3" fmla="*/ 4182379 h 5220765"/>
              <a:gd name="connsiteX4" fmla="*/ 0 w 5997845"/>
              <a:gd name="connsiteY4" fmla="*/ 5220765 h 5220765"/>
              <a:gd name="connsiteX0" fmla="*/ 0 w 5997845"/>
              <a:gd name="connsiteY0" fmla="*/ 5220765 h 5220765"/>
              <a:gd name="connsiteX1" fmla="*/ 7156 w 5997845"/>
              <a:gd name="connsiteY1" fmla="*/ 970251 h 5220765"/>
              <a:gd name="connsiteX2" fmla="*/ 5288797 w 5997845"/>
              <a:gd name="connsiteY2" fmla="*/ 0 h 5220765"/>
              <a:gd name="connsiteX3" fmla="*/ 5997845 w 5997845"/>
              <a:gd name="connsiteY3" fmla="*/ 4182379 h 5220765"/>
              <a:gd name="connsiteX4" fmla="*/ 0 w 5997845"/>
              <a:gd name="connsiteY4" fmla="*/ 5220765 h 5220765"/>
              <a:gd name="connsiteX0" fmla="*/ 20358 w 6018203"/>
              <a:gd name="connsiteY0" fmla="*/ 5220765 h 5220765"/>
              <a:gd name="connsiteX1" fmla="*/ 160 w 6018203"/>
              <a:gd name="connsiteY1" fmla="*/ 950713 h 5220765"/>
              <a:gd name="connsiteX2" fmla="*/ 5309155 w 6018203"/>
              <a:gd name="connsiteY2" fmla="*/ 0 h 5220765"/>
              <a:gd name="connsiteX3" fmla="*/ 6018203 w 6018203"/>
              <a:gd name="connsiteY3" fmla="*/ 4182379 h 5220765"/>
              <a:gd name="connsiteX4" fmla="*/ 20358 w 6018203"/>
              <a:gd name="connsiteY4" fmla="*/ 5220765 h 5220765"/>
              <a:gd name="connsiteX0" fmla="*/ 0 w 6025199"/>
              <a:gd name="connsiteY0" fmla="*/ 5252027 h 5252027"/>
              <a:gd name="connsiteX1" fmla="*/ 7156 w 6025199"/>
              <a:gd name="connsiteY1" fmla="*/ 950713 h 5252027"/>
              <a:gd name="connsiteX2" fmla="*/ 5316151 w 6025199"/>
              <a:gd name="connsiteY2" fmla="*/ 0 h 5252027"/>
              <a:gd name="connsiteX3" fmla="*/ 6025199 w 6025199"/>
              <a:gd name="connsiteY3" fmla="*/ 4182379 h 5252027"/>
              <a:gd name="connsiteX4" fmla="*/ 0 w 6025199"/>
              <a:gd name="connsiteY4" fmla="*/ 5252027 h 5252027"/>
              <a:gd name="connsiteX0" fmla="*/ 0 w 6048645"/>
              <a:gd name="connsiteY0" fmla="*/ 5252027 h 5252027"/>
              <a:gd name="connsiteX1" fmla="*/ 7156 w 6048645"/>
              <a:gd name="connsiteY1" fmla="*/ 950713 h 5252027"/>
              <a:gd name="connsiteX2" fmla="*/ 5316151 w 6048645"/>
              <a:gd name="connsiteY2" fmla="*/ 0 h 5252027"/>
              <a:gd name="connsiteX3" fmla="*/ 6048645 w 6048645"/>
              <a:gd name="connsiteY3" fmla="*/ 4162841 h 5252027"/>
              <a:gd name="connsiteX4" fmla="*/ 0 w 6048645"/>
              <a:gd name="connsiteY4" fmla="*/ 5252027 h 5252027"/>
              <a:gd name="connsiteX0" fmla="*/ 0 w 6052552"/>
              <a:gd name="connsiteY0" fmla="*/ 5252027 h 5252027"/>
              <a:gd name="connsiteX1" fmla="*/ 7156 w 6052552"/>
              <a:gd name="connsiteY1" fmla="*/ 950713 h 5252027"/>
              <a:gd name="connsiteX2" fmla="*/ 5316151 w 6052552"/>
              <a:gd name="connsiteY2" fmla="*/ 0 h 5252027"/>
              <a:gd name="connsiteX3" fmla="*/ 6052552 w 6052552"/>
              <a:gd name="connsiteY3" fmla="*/ 4158933 h 5252027"/>
              <a:gd name="connsiteX4" fmla="*/ 0 w 6052552"/>
              <a:gd name="connsiteY4" fmla="*/ 5252027 h 5252027"/>
              <a:gd name="connsiteX0" fmla="*/ 0 w 6052552"/>
              <a:gd name="connsiteY0" fmla="*/ 5259842 h 5259842"/>
              <a:gd name="connsiteX1" fmla="*/ 7156 w 6052552"/>
              <a:gd name="connsiteY1" fmla="*/ 958528 h 5259842"/>
              <a:gd name="connsiteX2" fmla="*/ 5320059 w 6052552"/>
              <a:gd name="connsiteY2" fmla="*/ 0 h 5259842"/>
              <a:gd name="connsiteX3" fmla="*/ 6052552 w 6052552"/>
              <a:gd name="connsiteY3" fmla="*/ 4166748 h 5259842"/>
              <a:gd name="connsiteX4" fmla="*/ 0 w 6052552"/>
              <a:gd name="connsiteY4" fmla="*/ 5259842 h 5259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52" h="5259842">
                <a:moveTo>
                  <a:pt x="0" y="5259842"/>
                </a:moveTo>
                <a:cubicBezTo>
                  <a:pt x="2385" y="3843004"/>
                  <a:pt x="4771" y="2375366"/>
                  <a:pt x="7156" y="958528"/>
                </a:cubicBezTo>
                <a:lnTo>
                  <a:pt x="5320059" y="0"/>
                </a:lnTo>
                <a:lnTo>
                  <a:pt x="6052552" y="4166748"/>
                </a:lnTo>
                <a:lnTo>
                  <a:pt x="0" y="5259842"/>
                </a:lnTo>
                <a:close/>
              </a:path>
            </a:pathLst>
          </a:custGeom>
          <a:ln>
            <a:solidFill>
              <a:schemeClr val="bg1">
                <a:lumMod val="75000"/>
              </a:schemeClr>
            </a:solidFill>
          </a:ln>
        </p:spPr>
        <p:txBody>
          <a:bodyPr anchor="ctr" anchorCtr="0">
            <a:normAutofit/>
          </a:bodyPr>
          <a:lstStyle>
            <a:lvl1pPr marL="0" indent="0" algn="ctr">
              <a:buNone/>
              <a:defRPr sz="1400"/>
            </a:lvl1pPr>
          </a:lstStyle>
          <a:p>
            <a:r>
              <a:rPr lang="en-US" noProof="0" dirty="0"/>
              <a:t>Click icon to add picture</a:t>
            </a:r>
          </a:p>
        </p:txBody>
      </p:sp>
      <p:grpSp>
        <p:nvGrpSpPr>
          <p:cNvPr id="2" name="Group 1">
            <a:extLst>
              <a:ext uri="{FF2B5EF4-FFF2-40B4-BE49-F238E27FC236}">
                <a16:creationId xmlns:a16="http://schemas.microsoft.com/office/drawing/2014/main" id="{334F3A04-F578-9238-38C3-653C65820459}"/>
              </a:ext>
              <a:ext uri="{C183D7F6-B498-43B3-948B-1728B52AA6E4}">
                <adec:decorative xmlns:adec="http://schemas.microsoft.com/office/drawing/2017/decorative" xmlns="" val="1"/>
              </a:ext>
            </a:extLst>
          </p:cNvPr>
          <p:cNvGrpSpPr/>
          <p:nvPr userDrawn="1"/>
        </p:nvGrpSpPr>
        <p:grpSpPr>
          <a:xfrm flipH="1">
            <a:off x="5982961" y="0"/>
            <a:ext cx="3161038" cy="6157678"/>
            <a:chOff x="0" y="0"/>
            <a:chExt cx="4750604" cy="6858000"/>
          </a:xfrm>
        </p:grpSpPr>
        <p:sp>
          <p:nvSpPr>
            <p:cNvPr id="3" name="Freeform: Shape 21">
              <a:extLst>
                <a:ext uri="{FF2B5EF4-FFF2-40B4-BE49-F238E27FC236}">
                  <a16:creationId xmlns:a16="http://schemas.microsoft.com/office/drawing/2014/main" id="{A713EC54-C820-57CC-081A-DC53B70A9DE9}"/>
                </a:ext>
              </a:extLst>
            </p:cNvPr>
            <p:cNvSpPr/>
            <p:nvPr/>
          </p:nvSpPr>
          <p:spPr>
            <a:xfrm>
              <a:off x="0" y="0"/>
              <a:ext cx="4750604" cy="6858000"/>
            </a:xfrm>
            <a:custGeom>
              <a:avLst/>
              <a:gdLst>
                <a:gd name="connsiteX0" fmla="*/ 0 w 4750604"/>
                <a:gd name="connsiteY0" fmla="*/ 0 h 6858000"/>
                <a:gd name="connsiteX1" fmla="*/ 4750604 w 4750604"/>
                <a:gd name="connsiteY1" fmla="*/ 0 h 6858000"/>
                <a:gd name="connsiteX2" fmla="*/ 3101407 w 4750604"/>
                <a:gd name="connsiteY2" fmla="*/ 6858000 h 6858000"/>
                <a:gd name="connsiteX3" fmla="*/ 0 w 475060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50604" h="6858000">
                  <a:moveTo>
                    <a:pt x="0" y="0"/>
                  </a:moveTo>
                  <a:lnTo>
                    <a:pt x="4750604" y="0"/>
                  </a:lnTo>
                  <a:lnTo>
                    <a:pt x="3101407" y="6858000"/>
                  </a:lnTo>
                  <a:lnTo>
                    <a:pt x="0" y="6858000"/>
                  </a:lnTo>
                  <a:close/>
                </a:path>
              </a:pathLst>
            </a:custGeom>
            <a:solidFill>
              <a:srgbClr val="7F8FA9">
                <a:alpha val="40000"/>
              </a:srgbClr>
            </a:solidFill>
            <a:ln w="12700" cap="flat" cmpd="sng" algn="ctr">
              <a:noFill/>
              <a:prstDash val="solid"/>
            </a:ln>
            <a:effectLst/>
          </p:spPr>
          <p:txBody>
            <a:bodyPr wrap="square" rtlCol="0" anchor="ctr">
              <a:noAutofit/>
            </a:bodyPr>
            <a:lstStyle/>
            <a:p>
              <a:pPr algn="ctr" defTabSz="914400">
                <a:defRPr/>
              </a:pPr>
              <a:endParaRPr lang="en-US" kern="0" dirty="0">
                <a:solidFill>
                  <a:prstClr val="white"/>
                </a:solidFill>
                <a:latin typeface="Georgia" panose="02040502050405020303"/>
              </a:endParaRPr>
            </a:p>
          </p:txBody>
        </p:sp>
        <p:sp>
          <p:nvSpPr>
            <p:cNvPr id="4" name="Freeform: Shape 17">
              <a:extLst>
                <a:ext uri="{FF2B5EF4-FFF2-40B4-BE49-F238E27FC236}">
                  <a16:creationId xmlns:a16="http://schemas.microsoft.com/office/drawing/2014/main" id="{C218017D-CFA3-3D17-DF06-C6DD406C23B1}"/>
                </a:ext>
              </a:extLst>
            </p:cNvPr>
            <p:cNvSpPr/>
            <p:nvPr/>
          </p:nvSpPr>
          <p:spPr>
            <a:xfrm>
              <a:off x="1" y="0"/>
              <a:ext cx="3946799" cy="6858000"/>
            </a:xfrm>
            <a:custGeom>
              <a:avLst/>
              <a:gdLst>
                <a:gd name="connsiteX0" fmla="*/ 0 w 3946799"/>
                <a:gd name="connsiteY0" fmla="*/ 0 h 6858000"/>
                <a:gd name="connsiteX1" fmla="*/ 3946799 w 3946799"/>
                <a:gd name="connsiteY1" fmla="*/ 0 h 6858000"/>
                <a:gd name="connsiteX2" fmla="*/ 2297602 w 3946799"/>
                <a:gd name="connsiteY2" fmla="*/ 6858000 h 6858000"/>
                <a:gd name="connsiteX3" fmla="*/ 0 w 39467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946799" h="6858000">
                  <a:moveTo>
                    <a:pt x="0" y="0"/>
                  </a:moveTo>
                  <a:lnTo>
                    <a:pt x="3946799" y="0"/>
                  </a:lnTo>
                  <a:lnTo>
                    <a:pt x="2297602" y="6858000"/>
                  </a:lnTo>
                  <a:lnTo>
                    <a:pt x="0" y="6858000"/>
                  </a:lnTo>
                  <a:close/>
                </a:path>
              </a:pathLst>
            </a:custGeom>
            <a:solidFill>
              <a:srgbClr val="4A66AC">
                <a:lumMod val="75000"/>
                <a:alpha val="35000"/>
              </a:srgbClr>
            </a:solidFill>
            <a:ln w="12700" cap="flat" cmpd="sng" algn="ctr">
              <a:noFill/>
              <a:prstDash val="solid"/>
            </a:ln>
            <a:effectLst/>
          </p:spPr>
          <p:txBody>
            <a:bodyPr wrap="square" rtlCol="0" anchor="ctr">
              <a:noAutofit/>
            </a:bodyPr>
            <a:lstStyle/>
            <a:p>
              <a:pPr algn="ctr" defTabSz="914400">
                <a:defRPr/>
              </a:pPr>
              <a:endParaRPr lang="en-US" kern="0" dirty="0">
                <a:solidFill>
                  <a:prstClr val="white"/>
                </a:solidFill>
                <a:latin typeface="Georgia" panose="02040502050405020303"/>
              </a:endParaRPr>
            </a:p>
          </p:txBody>
        </p:sp>
        <p:sp>
          <p:nvSpPr>
            <p:cNvPr id="5" name="Freeform: Shape 15">
              <a:extLst>
                <a:ext uri="{FF2B5EF4-FFF2-40B4-BE49-F238E27FC236}">
                  <a16:creationId xmlns:a16="http://schemas.microsoft.com/office/drawing/2014/main" id="{72081BD9-0F01-1568-AEA2-C4506E8864F4}"/>
                </a:ext>
              </a:extLst>
            </p:cNvPr>
            <p:cNvSpPr/>
            <p:nvPr/>
          </p:nvSpPr>
          <p:spPr>
            <a:xfrm>
              <a:off x="0" y="0"/>
              <a:ext cx="3723822" cy="6858000"/>
            </a:xfrm>
            <a:custGeom>
              <a:avLst/>
              <a:gdLst>
                <a:gd name="connsiteX0" fmla="*/ 0 w 3723822"/>
                <a:gd name="connsiteY0" fmla="*/ 0 h 6858000"/>
                <a:gd name="connsiteX1" fmla="*/ 3723822 w 3723822"/>
                <a:gd name="connsiteY1" fmla="*/ 0 h 6858000"/>
                <a:gd name="connsiteX2" fmla="*/ 2074625 w 3723822"/>
                <a:gd name="connsiteY2" fmla="*/ 6858000 h 6858000"/>
                <a:gd name="connsiteX3" fmla="*/ 0 w 372382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723822" h="6858000">
                  <a:moveTo>
                    <a:pt x="0" y="0"/>
                  </a:moveTo>
                  <a:lnTo>
                    <a:pt x="3723822" y="0"/>
                  </a:lnTo>
                  <a:lnTo>
                    <a:pt x="2074625" y="6858000"/>
                  </a:lnTo>
                  <a:lnTo>
                    <a:pt x="0" y="6858000"/>
                  </a:lnTo>
                  <a:close/>
                </a:path>
              </a:pathLst>
            </a:custGeom>
            <a:solidFill>
              <a:srgbClr val="4A66AC">
                <a:lumMod val="75000"/>
                <a:alpha val="47000"/>
              </a:srgbClr>
            </a:solidFill>
            <a:ln w="12700" cap="flat" cmpd="sng" algn="ctr">
              <a:noFill/>
              <a:prstDash val="solid"/>
            </a:ln>
            <a:effectLst/>
          </p:spPr>
          <p:txBody>
            <a:bodyPr wrap="square" rtlCol="0" anchor="ctr">
              <a:noAutofit/>
            </a:bodyPr>
            <a:lstStyle/>
            <a:p>
              <a:pPr algn="ctr" defTabSz="914400">
                <a:defRPr/>
              </a:pPr>
              <a:endParaRPr lang="en-US" kern="0" dirty="0">
                <a:solidFill>
                  <a:prstClr val="white"/>
                </a:solidFill>
                <a:latin typeface="Georgia" panose="02040502050405020303"/>
              </a:endParaRPr>
            </a:p>
          </p:txBody>
        </p:sp>
        <p:sp>
          <p:nvSpPr>
            <p:cNvPr id="6" name="Freeform: Shape 13">
              <a:extLst>
                <a:ext uri="{FF2B5EF4-FFF2-40B4-BE49-F238E27FC236}">
                  <a16:creationId xmlns:a16="http://schemas.microsoft.com/office/drawing/2014/main" id="{02F5911C-5B82-3C54-1456-D38D7BFB8CC1}"/>
                </a:ext>
              </a:extLst>
            </p:cNvPr>
            <p:cNvSpPr/>
            <p:nvPr/>
          </p:nvSpPr>
          <p:spPr>
            <a:xfrm>
              <a:off x="0" y="0"/>
              <a:ext cx="3374007" cy="6858000"/>
            </a:xfrm>
            <a:custGeom>
              <a:avLst/>
              <a:gdLst>
                <a:gd name="connsiteX0" fmla="*/ 0 w 3374007"/>
                <a:gd name="connsiteY0" fmla="*/ 0 h 6858000"/>
                <a:gd name="connsiteX1" fmla="*/ 3374007 w 3374007"/>
                <a:gd name="connsiteY1" fmla="*/ 0 h 6858000"/>
                <a:gd name="connsiteX2" fmla="*/ 1659507 w 3374007"/>
                <a:gd name="connsiteY2" fmla="*/ 6858000 h 6858000"/>
                <a:gd name="connsiteX3" fmla="*/ 0 w 33740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374007" h="6858000">
                  <a:moveTo>
                    <a:pt x="0" y="0"/>
                  </a:moveTo>
                  <a:lnTo>
                    <a:pt x="3374007" y="0"/>
                  </a:lnTo>
                  <a:lnTo>
                    <a:pt x="1659507" y="6858000"/>
                  </a:lnTo>
                  <a:lnTo>
                    <a:pt x="0" y="6858000"/>
                  </a:lnTo>
                  <a:close/>
                </a:path>
              </a:pathLst>
            </a:custGeom>
            <a:solidFill>
              <a:srgbClr val="4A66AC">
                <a:lumMod val="75000"/>
                <a:alpha val="63000"/>
              </a:srgbClr>
            </a:solidFill>
            <a:ln w="12700" cap="flat" cmpd="sng" algn="ctr">
              <a:noFill/>
              <a:prstDash val="solid"/>
            </a:ln>
            <a:effectLst/>
          </p:spPr>
          <p:txBody>
            <a:bodyPr wrap="square" rtlCol="0" anchor="ctr">
              <a:noAutofit/>
            </a:bodyPr>
            <a:lstStyle/>
            <a:p>
              <a:pPr algn="ctr" defTabSz="914400">
                <a:defRPr/>
              </a:pPr>
              <a:endParaRPr lang="en-US" kern="0" dirty="0">
                <a:solidFill>
                  <a:prstClr val="white"/>
                </a:solidFill>
                <a:latin typeface="Georgia" panose="02040502050405020303"/>
              </a:endParaRPr>
            </a:p>
          </p:txBody>
        </p:sp>
      </p:grpSp>
    </p:spTree>
    <p:extLst>
      <p:ext uri="{BB962C8B-B14F-4D97-AF65-F5344CB8AC3E}">
        <p14:creationId xmlns:p14="http://schemas.microsoft.com/office/powerpoint/2010/main" val="3040449403"/>
      </p:ext>
    </p:extLst>
  </p:cSld>
  <p:clrMapOvr>
    <a:masterClrMapping/>
  </p:clrMapOvr>
  <p:transition>
    <p:push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Pic">
    <p:spTree>
      <p:nvGrpSpPr>
        <p:cNvPr id="1" name=""/>
        <p:cNvGrpSpPr/>
        <p:nvPr/>
      </p:nvGrpSpPr>
      <p:grpSpPr>
        <a:xfrm>
          <a:off x="0" y="0"/>
          <a:ext cx="0" cy="0"/>
          <a:chOff x="0" y="0"/>
          <a:chExt cx="0" cy="0"/>
        </a:xfrm>
      </p:grpSpPr>
      <p:sp>
        <p:nvSpPr>
          <p:cNvPr id="6" name="矩形 2">
            <a:extLst>
              <a:ext uri="{FF2B5EF4-FFF2-40B4-BE49-F238E27FC236}">
                <a16:creationId xmlns:a16="http://schemas.microsoft.com/office/drawing/2014/main" id="{DA82282E-3BFC-5902-B55C-9A449851C4C2}"/>
              </a:ext>
            </a:extLst>
          </p:cNvPr>
          <p:cNvSpPr>
            <a:spLocks/>
          </p:cNvSpPr>
          <p:nvPr userDrawn="1"/>
        </p:nvSpPr>
        <p:spPr>
          <a:xfrm>
            <a:off x="8157005" y="10163"/>
            <a:ext cx="967461" cy="1098000"/>
          </a:xfrm>
          <a:prstGeom prst="rect">
            <a:avLst/>
          </a:prstGeom>
          <a:gradFill flip="none" rotWithShape="1">
            <a:gsLst>
              <a:gs pos="0">
                <a:schemeClr val="tx1"/>
              </a:gs>
              <a:gs pos="46000">
                <a:schemeClr val="tx1">
                  <a:lumMod val="95000"/>
                  <a:lumOff val="5000"/>
                </a:schemeClr>
              </a:gs>
              <a:gs pos="100000">
                <a:schemeClr val="tx2">
                  <a:lumMod val="50000"/>
                </a:schemeClr>
              </a:gs>
            </a:gsLst>
            <a:lin ang="0" scaled="1"/>
            <a:tileRect/>
          </a:gradFill>
          <a:ln w="12700" cap="flat" cmpd="sng" algn="ctr">
            <a:noFill/>
            <a:prstDash val="solid"/>
          </a:ln>
          <a:effectLst/>
        </p:spPr>
        <p:txBody>
          <a:bodyPr rtlCol="0" anchor="ctr"/>
          <a:lstStyle/>
          <a:p>
            <a:pPr algn="ctr" eaLnBrk="0" fontAlgn="base" hangingPunct="0">
              <a:spcBef>
                <a:spcPct val="0"/>
              </a:spcBef>
              <a:spcAft>
                <a:spcPct val="0"/>
              </a:spcAft>
              <a:defRPr/>
            </a:pPr>
            <a:endParaRPr lang="zh-CN" altLang="en-US" kern="0">
              <a:solidFill>
                <a:prstClr val="white"/>
              </a:solidFill>
              <a:ea typeface="宋体" panose="02010600030101010101" pitchFamily="2" charset="-122"/>
            </a:endParaRPr>
          </a:p>
        </p:txBody>
      </p:sp>
      <p:pic>
        <p:nvPicPr>
          <p:cNvPr id="3" name="Picture 2" descr="HD-ShadowLong.png">
            <a:extLst>
              <a:ext uri="{FF2B5EF4-FFF2-40B4-BE49-F238E27FC236}">
                <a16:creationId xmlns:a16="http://schemas.microsoft.com/office/drawing/2014/main" id="{1F660217-8807-2425-1D0D-34CEA8CBCE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63" y="1117720"/>
            <a:ext cx="9144000" cy="354508"/>
          </a:xfrm>
          <a:prstGeom prst="rect">
            <a:avLst/>
          </a:prstGeom>
        </p:spPr>
      </p:pic>
      <p:sp>
        <p:nvSpPr>
          <p:cNvPr id="2" name="Title 1"/>
          <p:cNvSpPr>
            <a:spLocks noGrp="1"/>
          </p:cNvSpPr>
          <p:nvPr>
            <p:ph type="title" hasCustomPrompt="1"/>
          </p:nvPr>
        </p:nvSpPr>
        <p:spPr>
          <a:xfrm>
            <a:off x="0" y="0"/>
            <a:ext cx="8136000" cy="1098000"/>
          </a:xfrm>
          <a:gradFill flip="none" rotWithShape="1">
            <a:gsLst>
              <a:gs pos="0">
                <a:schemeClr val="bg1">
                  <a:lumMod val="95000"/>
                </a:schemeClr>
              </a:gs>
              <a:gs pos="100000">
                <a:schemeClr val="bg1"/>
              </a:gs>
            </a:gsLst>
            <a:path path="circle">
              <a:fillToRect l="100000" b="100000"/>
            </a:path>
            <a:tileRect t="-100000" r="-100000"/>
          </a:gradFill>
        </p:spPr>
        <p:txBody>
          <a:bodyPr/>
          <a:lstStyle>
            <a:lvl1pPr>
              <a:defRPr>
                <a:solidFill>
                  <a:srgbClr val="0000FF"/>
                </a:solidFill>
                <a:latin typeface="Georgia" panose="02040502050405020303" pitchFamily="18" charset="0"/>
              </a:defRPr>
            </a:lvl1pPr>
          </a:lstStyle>
          <a:p>
            <a:r>
              <a:rPr lang="en-US" altLang="zh-CN" dirty="0"/>
              <a:t>Pic</a:t>
            </a:r>
            <a:endParaRPr lang="en-US" dirty="0"/>
          </a:p>
        </p:txBody>
      </p:sp>
      <p:sp>
        <p:nvSpPr>
          <p:cNvPr id="4" name="Picture Placeholder 16">
            <a:extLst>
              <a:ext uri="{FF2B5EF4-FFF2-40B4-BE49-F238E27FC236}">
                <a16:creationId xmlns:a16="http://schemas.microsoft.com/office/drawing/2014/main" id="{D935D313-376E-4CA0-9732-D0CACCC07FAD}"/>
              </a:ext>
            </a:extLst>
          </p:cNvPr>
          <p:cNvSpPr>
            <a:spLocks noGrp="1"/>
          </p:cNvSpPr>
          <p:nvPr>
            <p:ph type="pic" sz="quarter" idx="13" hasCustomPrompt="1"/>
          </p:nvPr>
        </p:nvSpPr>
        <p:spPr>
          <a:xfrm>
            <a:off x="4846847" y="1282700"/>
            <a:ext cx="3810068" cy="4851400"/>
          </a:xfrm>
          <a:custGeom>
            <a:avLst/>
            <a:gdLst>
              <a:gd name="connsiteX0" fmla="*/ 1708150 w 5727700"/>
              <a:gd name="connsiteY0" fmla="*/ 0 h 6858000"/>
              <a:gd name="connsiteX1" fmla="*/ 5727700 w 5727700"/>
              <a:gd name="connsiteY1" fmla="*/ 0 h 6858000"/>
              <a:gd name="connsiteX2" fmla="*/ 5727700 w 5727700"/>
              <a:gd name="connsiteY2" fmla="*/ 6858000 h 6858000"/>
              <a:gd name="connsiteX3" fmla="*/ 0 w 5727700"/>
              <a:gd name="connsiteY3" fmla="*/ 6858000 h 6858000"/>
              <a:gd name="connsiteX4" fmla="*/ 0 w 5727700"/>
              <a:gd name="connsiteY4" fmla="*/ 68326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7700" h="6858000">
                <a:moveTo>
                  <a:pt x="1708150" y="0"/>
                </a:moveTo>
                <a:lnTo>
                  <a:pt x="5727700" y="0"/>
                </a:lnTo>
                <a:lnTo>
                  <a:pt x="5727700" y="6858000"/>
                </a:lnTo>
                <a:lnTo>
                  <a:pt x="0" y="6858000"/>
                </a:lnTo>
                <a:lnTo>
                  <a:pt x="0" y="6832600"/>
                </a:lnTo>
                <a:close/>
              </a:path>
            </a:pathLst>
          </a:custGeom>
        </p:spPr>
        <p:txBody>
          <a:bodyPr vert="horz" wrap="square" lIns="91440" tIns="45720" rIns="91440" bIns="45720" rtlCol="0" anchor="ctr" anchorCtr="1">
            <a:noAutofit/>
          </a:bodyPr>
          <a:lstStyle>
            <a:lvl1pPr marL="0" indent="0">
              <a:buNone/>
              <a:defRPr lang="en-GB" sz="1800"/>
            </a:lvl1pPr>
          </a:lstStyle>
          <a:p>
            <a:pPr marL="228600" lvl="0" indent="-228600" algn="ctr"/>
            <a:r>
              <a:rPr lang="en-US" noProof="0" dirty="0"/>
              <a:t>Insert Image</a:t>
            </a:r>
          </a:p>
        </p:txBody>
      </p:sp>
      <p:sp>
        <p:nvSpPr>
          <p:cNvPr id="5" name="Picture Placeholder 11">
            <a:extLst>
              <a:ext uri="{FF2B5EF4-FFF2-40B4-BE49-F238E27FC236}">
                <a16:creationId xmlns:a16="http://schemas.microsoft.com/office/drawing/2014/main" id="{83A2DEF1-03FF-475D-994A-6FC6FB1414FB}"/>
              </a:ext>
            </a:extLst>
          </p:cNvPr>
          <p:cNvSpPr>
            <a:spLocks noGrp="1"/>
          </p:cNvSpPr>
          <p:nvPr>
            <p:ph type="pic" sz="quarter" idx="12" hasCustomPrompt="1"/>
          </p:nvPr>
        </p:nvSpPr>
        <p:spPr>
          <a:xfrm>
            <a:off x="458700" y="1282700"/>
            <a:ext cx="5379678" cy="4851400"/>
          </a:xfrm>
          <a:custGeom>
            <a:avLst/>
            <a:gdLst>
              <a:gd name="connsiteX0" fmla="*/ 0 w 8087304"/>
              <a:gd name="connsiteY0" fmla="*/ 0 h 6858000"/>
              <a:gd name="connsiteX1" fmla="*/ 8087304 w 8087304"/>
              <a:gd name="connsiteY1" fmla="*/ 0 h 6858000"/>
              <a:gd name="connsiteX2" fmla="*/ 8087304 w 8087304"/>
              <a:gd name="connsiteY2" fmla="*/ 7620 h 6858000"/>
              <a:gd name="connsiteX3" fmla="*/ 6368365 w 8087304"/>
              <a:gd name="connsiteY3" fmla="*/ 6858000 h 6858000"/>
              <a:gd name="connsiteX4" fmla="*/ 0 w 808730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7304" h="6858000">
                <a:moveTo>
                  <a:pt x="0" y="0"/>
                </a:moveTo>
                <a:lnTo>
                  <a:pt x="8087304" y="0"/>
                </a:lnTo>
                <a:lnTo>
                  <a:pt x="8087304" y="7620"/>
                </a:lnTo>
                <a:lnTo>
                  <a:pt x="6368365" y="6858000"/>
                </a:lnTo>
                <a:lnTo>
                  <a:pt x="0" y="6858000"/>
                </a:lnTo>
                <a:close/>
              </a:path>
            </a:pathLst>
          </a:custGeom>
        </p:spPr>
        <p:txBody>
          <a:bodyPr wrap="square" anchor="ctr" anchorCtr="1">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285750" marR="0" lvl="0" indent="-285750" algn="ctr" defTabSz="914400" rtl="0" eaLnBrk="1" fontAlgn="auto" latinLnBrk="0" hangingPunct="1">
              <a:lnSpc>
                <a:spcPct val="90000"/>
              </a:lnSpc>
              <a:spcBef>
                <a:spcPts val="1000"/>
              </a:spcBef>
              <a:spcAft>
                <a:spcPts val="0"/>
              </a:spcAft>
              <a:buClrTx/>
              <a:buSzTx/>
              <a:tabLst/>
              <a:defRPr/>
            </a:pPr>
            <a:r>
              <a:rPr lang="en-US" noProof="0" dirty="0"/>
              <a:t>Insert Image</a:t>
            </a:r>
          </a:p>
        </p:txBody>
      </p:sp>
      <p:sp>
        <p:nvSpPr>
          <p:cNvPr id="7" name="Text Placeholder 3">
            <a:extLst>
              <a:ext uri="{FF2B5EF4-FFF2-40B4-BE49-F238E27FC236}">
                <a16:creationId xmlns:a16="http://schemas.microsoft.com/office/drawing/2014/main" id="{167A297F-ED84-95BE-FA30-265A372B0AC5}"/>
              </a:ext>
            </a:extLst>
          </p:cNvPr>
          <p:cNvSpPr>
            <a:spLocks noGrp="1"/>
          </p:cNvSpPr>
          <p:nvPr>
            <p:ph type="body" sz="half" idx="2" hasCustomPrompt="1"/>
          </p:nvPr>
        </p:nvSpPr>
        <p:spPr>
          <a:xfrm>
            <a:off x="8280000" y="142875"/>
            <a:ext cx="774000" cy="784800"/>
          </a:xfrm>
        </p:spPr>
        <p:txBody>
          <a:bodyPr anchor="ctr" anchorCtr="0"/>
          <a:lstStyle>
            <a:lvl1pPr marL="0" indent="0" algn="ctr">
              <a:buNone/>
              <a:defRPr sz="20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dirty="0"/>
              <a:t>.</a:t>
            </a:r>
          </a:p>
        </p:txBody>
      </p:sp>
    </p:spTree>
    <p:extLst>
      <p:ext uri="{BB962C8B-B14F-4D97-AF65-F5344CB8AC3E}">
        <p14:creationId xmlns:p14="http://schemas.microsoft.com/office/powerpoint/2010/main" val="1708468516"/>
      </p:ext>
    </p:extLst>
  </p:cSld>
  <p:clrMapOvr>
    <a:masterClrMapping/>
  </p:clrMapOvr>
  <p:transition>
    <p:push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Caption">
    <p:spTree>
      <p:nvGrpSpPr>
        <p:cNvPr id="1" name=""/>
        <p:cNvGrpSpPr/>
        <p:nvPr/>
      </p:nvGrpSpPr>
      <p:grpSpPr>
        <a:xfrm>
          <a:off x="0" y="0"/>
          <a:ext cx="0" cy="0"/>
          <a:chOff x="0" y="0"/>
          <a:chExt cx="0" cy="0"/>
        </a:xfrm>
      </p:grpSpPr>
      <p:sp>
        <p:nvSpPr>
          <p:cNvPr id="6" name="矩形 2">
            <a:extLst>
              <a:ext uri="{FF2B5EF4-FFF2-40B4-BE49-F238E27FC236}">
                <a16:creationId xmlns:a16="http://schemas.microsoft.com/office/drawing/2014/main" id="{768273EE-E92D-E080-D734-C4BF51940F14}"/>
              </a:ext>
            </a:extLst>
          </p:cNvPr>
          <p:cNvSpPr>
            <a:spLocks/>
          </p:cNvSpPr>
          <p:nvPr userDrawn="1"/>
        </p:nvSpPr>
        <p:spPr>
          <a:xfrm>
            <a:off x="8157005" y="10163"/>
            <a:ext cx="967461" cy="1098000"/>
          </a:xfrm>
          <a:prstGeom prst="rect">
            <a:avLst/>
          </a:prstGeom>
          <a:gradFill flip="none" rotWithShape="1">
            <a:gsLst>
              <a:gs pos="0">
                <a:schemeClr val="tx1"/>
              </a:gs>
              <a:gs pos="46000">
                <a:schemeClr val="tx1">
                  <a:lumMod val="95000"/>
                  <a:lumOff val="5000"/>
                </a:schemeClr>
              </a:gs>
              <a:gs pos="100000">
                <a:schemeClr val="tx2">
                  <a:lumMod val="50000"/>
                </a:schemeClr>
              </a:gs>
            </a:gsLst>
            <a:lin ang="0" scaled="1"/>
            <a:tileRect/>
          </a:gradFill>
          <a:ln w="12700" cap="flat" cmpd="sng" algn="ctr">
            <a:noFill/>
            <a:prstDash val="solid"/>
          </a:ln>
          <a:effectLst/>
        </p:spPr>
        <p:txBody>
          <a:bodyPr rtlCol="0" anchor="ctr"/>
          <a:lstStyle/>
          <a:p>
            <a:pPr algn="ctr" eaLnBrk="0" fontAlgn="base" hangingPunct="0">
              <a:spcBef>
                <a:spcPct val="0"/>
              </a:spcBef>
              <a:spcAft>
                <a:spcPct val="0"/>
              </a:spcAft>
              <a:defRPr/>
            </a:pPr>
            <a:endParaRPr lang="zh-CN" altLang="en-US" kern="0">
              <a:solidFill>
                <a:prstClr val="white"/>
              </a:solidFill>
              <a:ea typeface="宋体" panose="02010600030101010101" pitchFamily="2" charset="-122"/>
            </a:endParaRPr>
          </a:p>
        </p:txBody>
      </p:sp>
      <p:pic>
        <p:nvPicPr>
          <p:cNvPr id="5" name="Picture 4" descr="HD-ShadowLong.png">
            <a:extLst>
              <a:ext uri="{FF2B5EF4-FFF2-40B4-BE49-F238E27FC236}">
                <a16:creationId xmlns:a16="http://schemas.microsoft.com/office/drawing/2014/main" id="{C1312CCF-4F76-C13A-ABB8-628D55AE48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63" y="1117720"/>
            <a:ext cx="9144000" cy="354508"/>
          </a:xfrm>
          <a:prstGeom prst="rect">
            <a:avLst/>
          </a:prstGeom>
        </p:spPr>
      </p:pic>
      <p:sp>
        <p:nvSpPr>
          <p:cNvPr id="2" name="Title 1"/>
          <p:cNvSpPr>
            <a:spLocks noGrp="1"/>
          </p:cNvSpPr>
          <p:nvPr>
            <p:ph type="title" hasCustomPrompt="1"/>
          </p:nvPr>
        </p:nvSpPr>
        <p:spPr>
          <a:xfrm>
            <a:off x="0" y="1"/>
            <a:ext cx="8136000" cy="1098000"/>
          </a:xfrm>
          <a:gradFill>
            <a:gsLst>
              <a:gs pos="0">
                <a:schemeClr val="accent3">
                  <a:lumMod val="5000"/>
                  <a:lumOff val="95000"/>
                </a:schemeClr>
              </a:gs>
              <a:gs pos="100000">
                <a:schemeClr val="accent3">
                  <a:lumMod val="30000"/>
                  <a:lumOff val="70000"/>
                </a:schemeClr>
              </a:gs>
            </a:gsLst>
            <a:path path="circle">
              <a:fillToRect t="100000" r="100000"/>
            </a:path>
          </a:gradFill>
        </p:spPr>
        <p:txBody>
          <a:bodyPr anchor="ctr" anchorCtr="0"/>
          <a:lstStyle>
            <a:lvl1pPr>
              <a:defRPr sz="3200">
                <a:solidFill>
                  <a:srgbClr val="0000FF"/>
                </a:solidFill>
                <a:latin typeface="Georgia" panose="02040502050405020303" pitchFamily="18" charset="0"/>
              </a:defRPr>
            </a:lvl1pPr>
          </a:lstStyle>
          <a:p>
            <a:r>
              <a:rPr lang="en-US" altLang="zh-CN" dirty="0"/>
              <a:t>title</a:t>
            </a:r>
            <a:endParaRPr lang="en-US" dirty="0"/>
          </a:p>
        </p:txBody>
      </p:sp>
      <p:sp>
        <p:nvSpPr>
          <p:cNvPr id="3" name="Picture Placeholder 2"/>
          <p:cNvSpPr>
            <a:spLocks noGrp="1"/>
          </p:cNvSpPr>
          <p:nvPr>
            <p:ph type="pic" idx="1"/>
          </p:nvPr>
        </p:nvSpPr>
        <p:spPr>
          <a:xfrm>
            <a:off x="1488436" y="1214378"/>
            <a:ext cx="5601665" cy="45822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dirty="0"/>
              <a:t>Click icon to add picture</a:t>
            </a:r>
            <a:endParaRPr lang="en-US" dirty="0"/>
          </a:p>
        </p:txBody>
      </p:sp>
      <p:sp>
        <p:nvSpPr>
          <p:cNvPr id="4" name="Text Placeholder 3"/>
          <p:cNvSpPr>
            <a:spLocks noGrp="1"/>
          </p:cNvSpPr>
          <p:nvPr>
            <p:ph type="body" sz="half" idx="2" hasCustomPrompt="1"/>
          </p:nvPr>
        </p:nvSpPr>
        <p:spPr>
          <a:xfrm>
            <a:off x="8280000" y="142875"/>
            <a:ext cx="774000" cy="784800"/>
          </a:xfrm>
        </p:spPr>
        <p:txBody>
          <a:bodyPr anchor="ctr" anchorCtr="0"/>
          <a:lstStyle>
            <a:lvl1pPr marL="0" indent="0" algn="ctr">
              <a:buNone/>
              <a:defRPr sz="20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dirty="0"/>
              <a:t>.</a:t>
            </a:r>
          </a:p>
        </p:txBody>
      </p:sp>
    </p:spTree>
    <p:extLst>
      <p:ext uri="{BB962C8B-B14F-4D97-AF65-F5344CB8AC3E}">
        <p14:creationId xmlns:p14="http://schemas.microsoft.com/office/powerpoint/2010/main" val="1279148489"/>
      </p:ext>
    </p:extLst>
  </p:cSld>
  <p:clrMapOvr>
    <a:masterClrMapping/>
  </p:clrMapOvr>
  <p:transition>
    <p:push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0" name="Picture 9" descr="HD-ShadowLong.png">
            <a:extLst>
              <a:ext uri="{FF2B5EF4-FFF2-40B4-BE49-F238E27FC236}">
                <a16:creationId xmlns:a16="http://schemas.microsoft.com/office/drawing/2014/main" id="{0C621909-34F4-640B-894A-59A65A821B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63" y="1117720"/>
            <a:ext cx="9144000" cy="354508"/>
          </a:xfrm>
          <a:prstGeom prst="rect">
            <a:avLst/>
          </a:prstGeom>
        </p:spPr>
      </p:pic>
      <p:grpSp>
        <p:nvGrpSpPr>
          <p:cNvPr id="4" name="Group 3">
            <a:extLst>
              <a:ext uri="{FF2B5EF4-FFF2-40B4-BE49-F238E27FC236}">
                <a16:creationId xmlns:a16="http://schemas.microsoft.com/office/drawing/2014/main" id="{76695050-29ED-B0AD-DB9A-981EDE43CE0B}"/>
              </a:ext>
              <a:ext uri="{C183D7F6-B498-43B3-948B-1728B52AA6E4}">
                <adec:decorative xmlns:adec="http://schemas.microsoft.com/office/drawing/2017/decorative" xmlns="" val="1"/>
              </a:ext>
            </a:extLst>
          </p:cNvPr>
          <p:cNvGrpSpPr/>
          <p:nvPr userDrawn="1"/>
        </p:nvGrpSpPr>
        <p:grpSpPr>
          <a:xfrm>
            <a:off x="5355769" y="0"/>
            <a:ext cx="3788231" cy="6236495"/>
            <a:chOff x="-310938" y="-169203"/>
            <a:chExt cx="5983355" cy="6924096"/>
          </a:xfrm>
        </p:grpSpPr>
        <p:sp>
          <p:nvSpPr>
            <p:cNvPr id="5" name="Freeform: Shape 10">
              <a:extLst>
                <a:ext uri="{FF2B5EF4-FFF2-40B4-BE49-F238E27FC236}">
                  <a16:creationId xmlns:a16="http://schemas.microsoft.com/office/drawing/2014/main" id="{75AB70B7-5CF5-A38C-2578-E50CC0FFE00D}"/>
                </a:ext>
              </a:extLst>
            </p:cNvPr>
            <p:cNvSpPr/>
            <p:nvPr/>
          </p:nvSpPr>
          <p:spPr>
            <a:xfrm flipH="1">
              <a:off x="-310938" y="-169202"/>
              <a:ext cx="5820465" cy="6924095"/>
            </a:xfrm>
            <a:custGeom>
              <a:avLst/>
              <a:gdLst>
                <a:gd name="connsiteX0" fmla="*/ 0 w 6208649"/>
                <a:gd name="connsiteY0" fmla="*/ 0 h 6858000"/>
                <a:gd name="connsiteX1" fmla="*/ 6208649 w 6208649"/>
                <a:gd name="connsiteY1" fmla="*/ 0 h 6858000"/>
                <a:gd name="connsiteX2" fmla="*/ 2737815 w 6208649"/>
                <a:gd name="connsiteY2" fmla="*/ 6858000 h 6858000"/>
                <a:gd name="connsiteX3" fmla="*/ 0 w 62086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08649" h="6858000">
                  <a:moveTo>
                    <a:pt x="0" y="0"/>
                  </a:moveTo>
                  <a:lnTo>
                    <a:pt x="6208649" y="0"/>
                  </a:lnTo>
                  <a:lnTo>
                    <a:pt x="2737815" y="6858000"/>
                  </a:lnTo>
                  <a:lnTo>
                    <a:pt x="0" y="6858000"/>
                  </a:lnTo>
                  <a:close/>
                </a:path>
              </a:pathLst>
            </a:custGeom>
            <a:solidFill>
              <a:sysClr val="window" lastClr="FFFFFF">
                <a:lumMod val="95000"/>
                <a:alpha val="56000"/>
              </a:sysClr>
            </a:solidFill>
            <a:ln w="12700" cap="flat" cmpd="sng" algn="ctr">
              <a:noFill/>
              <a:prstDash val="solid"/>
            </a:ln>
            <a:effectLst/>
          </p:spPr>
          <p:txBody>
            <a:bodyPr wrap="square" rtlCol="0" anchor="ctr">
              <a:noAutofit/>
            </a:bodyPr>
            <a:lstStyle/>
            <a:p>
              <a:pPr algn="ctr" defTabSz="914400">
                <a:defRPr/>
              </a:pPr>
              <a:endParaRPr lang="en-US" kern="0" dirty="0">
                <a:solidFill>
                  <a:prstClr val="white"/>
                </a:solidFill>
                <a:latin typeface="Georgia" panose="02040502050405020303"/>
              </a:endParaRPr>
            </a:p>
          </p:txBody>
        </p:sp>
        <p:sp>
          <p:nvSpPr>
            <p:cNvPr id="6" name="Rectangle 5">
              <a:extLst>
                <a:ext uri="{FF2B5EF4-FFF2-40B4-BE49-F238E27FC236}">
                  <a16:creationId xmlns:a16="http://schemas.microsoft.com/office/drawing/2014/main" id="{00190C73-4135-8547-AA0F-B04765725F44}"/>
                </a:ext>
              </a:extLst>
            </p:cNvPr>
            <p:cNvSpPr/>
            <p:nvPr/>
          </p:nvSpPr>
          <p:spPr>
            <a:xfrm>
              <a:off x="1226881" y="-169203"/>
              <a:ext cx="4445536" cy="6858000"/>
            </a:xfrm>
            <a:prstGeom prst="rect">
              <a:avLst/>
            </a:prstGeom>
            <a:solidFill>
              <a:srgbClr val="4A66AC">
                <a:alpha val="36000"/>
              </a:srgbClr>
            </a:solidFill>
            <a:ln w="12700" cap="flat" cmpd="sng" algn="ctr">
              <a:noFill/>
              <a:prstDash val="solid"/>
            </a:ln>
            <a:effectLst/>
          </p:spPr>
          <p:txBody>
            <a:bodyPr rtlCol="0" anchor="ctr"/>
            <a:lstStyle/>
            <a:p>
              <a:pPr algn="ctr" defTabSz="914400">
                <a:defRPr/>
              </a:pPr>
              <a:endParaRPr lang="en-US" kern="0" dirty="0">
                <a:solidFill>
                  <a:prstClr val="white"/>
                </a:solidFill>
                <a:latin typeface="Georgia" panose="02040502050405020303"/>
              </a:endParaRPr>
            </a:p>
          </p:txBody>
        </p:sp>
      </p:grpSp>
      <p:sp>
        <p:nvSpPr>
          <p:cNvPr id="2" name="Title 1"/>
          <p:cNvSpPr>
            <a:spLocks noGrp="1"/>
          </p:cNvSpPr>
          <p:nvPr>
            <p:ph type="title" hasCustomPrompt="1"/>
          </p:nvPr>
        </p:nvSpPr>
        <p:spPr>
          <a:xfrm>
            <a:off x="937811" y="3741608"/>
            <a:ext cx="3924300" cy="893761"/>
          </a:xfrm>
        </p:spPr>
        <p:txBody>
          <a:bodyPr anchor="b"/>
          <a:lstStyle>
            <a:lvl1pPr marL="0" marR="0" indent="0" algn="l" defTabSz="914400" rtl="0" eaLnBrk="1" fontAlgn="auto" latinLnBrk="0" hangingPunct="1">
              <a:lnSpc>
                <a:spcPct val="100000"/>
              </a:lnSpc>
              <a:spcBef>
                <a:spcPts val="0"/>
              </a:spcBef>
              <a:spcAft>
                <a:spcPts val="0"/>
              </a:spcAft>
              <a:buClrTx/>
              <a:buSzTx/>
              <a:buFontTx/>
              <a:buNone/>
              <a:tabLst/>
              <a:defRPr lang="en-US" altLang="zh-CN" sz="2800" b="1" kern="1200" dirty="0" smtClean="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336600"/>
                </a:solidFill>
                <a:effectLst/>
                <a:uLnTx/>
                <a:uFillTx/>
                <a:latin typeface="Trebuchet MS" panose="020B0603020202020204"/>
                <a:ea typeface="+mn-ea"/>
                <a:cs typeface="+mn-cs"/>
              </a:rPr>
              <a:t>Thank You!</a:t>
            </a:r>
          </a:p>
        </p:txBody>
      </p:sp>
      <p:sp>
        <p:nvSpPr>
          <p:cNvPr id="3" name="Text Placeholder 2"/>
          <p:cNvSpPr>
            <a:spLocks noGrp="1"/>
          </p:cNvSpPr>
          <p:nvPr>
            <p:ph type="body" idx="1" hasCustomPrompt="1"/>
          </p:nvPr>
        </p:nvSpPr>
        <p:spPr>
          <a:xfrm>
            <a:off x="432000" y="0"/>
            <a:ext cx="4459287" cy="1097999"/>
          </a:xfrm>
          <a:noFill/>
        </p:spPr>
        <p:txBody>
          <a:bodyPr anchor="ctr" anchorCtr="0">
            <a:normAutofit/>
          </a:bodyPr>
          <a:lstStyle>
            <a:lvl1pPr marL="0" indent="0">
              <a:buNone/>
              <a:defRPr lang="en-US" altLang="zh-CN" sz="3200" b="1" kern="1200" dirty="0" smtClean="0">
                <a:solidFill>
                  <a:srgbClr val="0000FF"/>
                </a:solidFill>
                <a:latin typeface="Georgia" panose="02040502050405020303" pitchFamily="18" charset="0"/>
                <a:ea typeface="+mj-ea"/>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dirty="0"/>
              <a:t>Any Questions?</a:t>
            </a:r>
          </a:p>
        </p:txBody>
      </p:sp>
      <p:pic>
        <p:nvPicPr>
          <p:cNvPr id="7" name="Picture 6"/>
          <p:cNvPicPr>
            <a:picLocks noChangeAspect="1"/>
          </p:cNvPicPr>
          <p:nvPr userDrawn="1"/>
        </p:nvPicPr>
        <p:blipFill>
          <a:blip r:embed="rId3"/>
          <a:stretch>
            <a:fillRect/>
          </a:stretch>
        </p:blipFill>
        <p:spPr>
          <a:xfrm>
            <a:off x="4345185" y="1983575"/>
            <a:ext cx="2328874" cy="2328874"/>
          </a:xfrm>
          <a:prstGeom prst="rect">
            <a:avLst/>
          </a:prstGeom>
        </p:spPr>
      </p:pic>
      <p:sp>
        <p:nvSpPr>
          <p:cNvPr id="9" name="矩形 2"/>
          <p:cNvSpPr/>
          <p:nvPr userDrawn="1"/>
        </p:nvSpPr>
        <p:spPr>
          <a:xfrm>
            <a:off x="0" y="0"/>
            <a:ext cx="401637" cy="1098000"/>
          </a:xfrm>
          <a:prstGeom prst="rect">
            <a:avLst/>
          </a:prstGeom>
          <a:gradFill flip="none" rotWithShape="1">
            <a:gsLst>
              <a:gs pos="0">
                <a:srgbClr val="666633"/>
              </a:gs>
              <a:gs pos="46000">
                <a:srgbClr val="333300"/>
              </a:gs>
              <a:gs pos="100000">
                <a:srgbClr val="003300"/>
              </a:gs>
            </a:gsLst>
            <a:lin ang="18900000" scaled="1"/>
            <a:tileRect/>
          </a:gradFill>
          <a:ln w="12700" cap="flat" cmpd="sng" algn="ctr">
            <a:solidFill>
              <a:srgbClr val="DDDDDD">
                <a:shade val="50000"/>
              </a:srgbClr>
            </a:solidFill>
            <a:prstDash val="solid"/>
          </a:ln>
          <a:effectLst/>
        </p:spPr>
        <p:txBody>
          <a:bodyPr rtlCol="0" anchor="ctr"/>
          <a:lstStyle/>
          <a:p>
            <a:pPr algn="ctr" eaLnBrk="0" fontAlgn="base" hangingPunct="0">
              <a:spcBef>
                <a:spcPct val="0"/>
              </a:spcBef>
              <a:spcAft>
                <a:spcPct val="0"/>
              </a:spcAft>
              <a:defRPr/>
            </a:pPr>
            <a:endParaRPr lang="zh-CN" altLang="en-US" kern="0">
              <a:solidFill>
                <a:prstClr val="white"/>
              </a:solidFill>
              <a:ea typeface="宋体" panose="02010600030101010101" pitchFamily="2" charset="-122"/>
            </a:endParaRPr>
          </a:p>
        </p:txBody>
      </p:sp>
    </p:spTree>
    <p:extLst>
      <p:ext uri="{BB962C8B-B14F-4D97-AF65-F5344CB8AC3E}">
        <p14:creationId xmlns:p14="http://schemas.microsoft.com/office/powerpoint/2010/main" val="3191776792"/>
      </p:ext>
    </p:extLst>
  </p:cSld>
  <p:clrMapOvr>
    <a:masterClrMapping/>
  </p:clrMapOvr>
  <p:transition>
    <p:push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543675" y="365125"/>
            <a:ext cx="1971675" cy="5811838"/>
          </a:xfrm>
        </p:spPr>
        <p:txBody>
          <a:bodyPr vert="horz"/>
          <a:lstStyle/>
          <a:p>
            <a:r>
              <a:rPr lang="en-US" altLang="zh-CN" dirty="0"/>
              <a:t>Master title</a:t>
            </a:r>
            <a:endParaRPr lang="en-US" dirty="0"/>
          </a:p>
        </p:txBody>
      </p:sp>
      <p:sp>
        <p:nvSpPr>
          <p:cNvPr id="3" name="Vertical Text Placeholder 2"/>
          <p:cNvSpPr>
            <a:spLocks noGrp="1"/>
          </p:cNvSpPr>
          <p:nvPr>
            <p:ph type="body" orient="vert" idx="1" hasCustomPrompt="1"/>
          </p:nvPr>
        </p:nvSpPr>
        <p:spPr>
          <a:xfrm>
            <a:off x="628650" y="365125"/>
            <a:ext cx="5800725" cy="5811838"/>
          </a:xfrm>
        </p:spPr>
        <p:txBody>
          <a:bodyPr vert="horz"/>
          <a:lstStyle>
            <a:lvl1pPr marL="342900" marR="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lvl1pPr>
            <a:lvl2pPr marL="548640" marR="0" indent="-365125" algn="l" defTabSz="457200" rtl="0" eaLnBrk="0" fontAlgn="base" latinLnBrk="0" hangingPunct="0">
              <a:lnSpc>
                <a:spcPct val="100000"/>
              </a:lnSpc>
              <a:spcBef>
                <a:spcPts val="1000"/>
              </a:spcBef>
              <a:spcAft>
                <a:spcPct val="0"/>
              </a:spcAft>
              <a:buClr>
                <a:srgbClr val="BABABA"/>
              </a:buClr>
              <a:buSzPct val="80000"/>
              <a:buFontTx/>
              <a:buBlip>
                <a:blip r:embed="rId2"/>
              </a:buBlip>
              <a:tabLst/>
              <a:defRPr/>
            </a:lvl2pPr>
            <a:lvl3pPr marL="640080" marR="0"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lvl3pPr>
            <a:lvl4pPr marL="914400" marR="0" indent="-228600" algn="l" defTabSz="457200" rtl="0" eaLnBrk="0" fontAlgn="base" latinLnBrk="0" hangingPunct="0">
              <a:lnSpc>
                <a:spcPct val="100000"/>
              </a:lnSpc>
              <a:spcBef>
                <a:spcPts val="1000"/>
              </a:spcBef>
              <a:spcAft>
                <a:spcPct val="0"/>
              </a:spcAft>
              <a:buClr>
                <a:srgbClr val="DDDDDD"/>
              </a:buClr>
              <a:buSzTx/>
              <a:buFontTx/>
              <a:buBlip>
                <a:blip r:embed="rId3"/>
              </a:buBlip>
              <a:tabLst/>
              <a:defRPr/>
            </a:lvl4pPr>
            <a:lvl5pPr marL="1188720" marR="0" indent="-228600" algn="l" defTabSz="457200" rtl="0" eaLnBrk="0" fontAlgn="base" latinLnBrk="0" hangingPunct="0">
              <a:lnSpc>
                <a:spcPct val="100000"/>
              </a:lnSpc>
              <a:spcBef>
                <a:spcPts val="1000"/>
              </a:spcBef>
              <a:spcAft>
                <a:spcPct val="0"/>
              </a:spcAft>
              <a:buClr>
                <a:srgbClr val="BABABA"/>
              </a:buClr>
              <a:buSzTx/>
              <a:buFontTx/>
              <a:buBlip>
                <a:blip r:embed="rId4"/>
              </a:buBlip>
              <a:tabLst/>
              <a:defRPr/>
            </a:lvl5pPr>
          </a:lstStyle>
          <a:p>
            <a:pPr marL="342900" marR="0" lvl="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pPr>
            <a:r>
              <a:rPr kumimoji="0" lang="en-US" altLang="zh-CN" sz="3200" b="0" i="0" u="none" strike="noStrike" kern="1200" cap="none" spc="0" normalizeH="0" baseline="0" noProof="0" dirty="0">
                <a:ln>
                  <a:noFill/>
                </a:ln>
                <a:solidFill>
                  <a:srgbClr val="003366"/>
                </a:solidFill>
                <a:effectLst/>
                <a:uLnTx/>
                <a:uFillTx/>
                <a:latin typeface="+mn-lt"/>
                <a:ea typeface="方正舒体" panose="02010601030101010101" pitchFamily="2" charset="-122"/>
                <a:cs typeface="+mn-cs"/>
              </a:rPr>
              <a:t>Edit Master text styles</a:t>
            </a:r>
          </a:p>
          <a:p>
            <a:pPr marL="548640" marR="0" lvl="1" indent="-365125" algn="l" defTabSz="457200" rtl="0" eaLnBrk="0" fontAlgn="base" latinLnBrk="0" hangingPunct="0">
              <a:lnSpc>
                <a:spcPct val="100000"/>
              </a:lnSpc>
              <a:spcBef>
                <a:spcPts val="1000"/>
              </a:spcBef>
              <a:spcAft>
                <a:spcPct val="0"/>
              </a:spcAft>
              <a:buClr>
                <a:srgbClr val="BABABA"/>
              </a:buClr>
              <a:buSzPct val="80000"/>
              <a:buFontTx/>
              <a:buBlip>
                <a:blip r:embed="rId2"/>
              </a:buBlip>
              <a:tabLst/>
              <a:defRPr/>
            </a:pPr>
            <a:r>
              <a:rPr kumimoji="0" lang="en-US" altLang="zh-CN" sz="2800" b="0" i="0" u="none" strike="noStrike" kern="1200" cap="none" spc="0" normalizeH="0" baseline="0" noProof="0" dirty="0">
                <a:ln>
                  <a:noFill/>
                </a:ln>
                <a:solidFill>
                  <a:srgbClr val="0D0D0D"/>
                </a:solidFill>
                <a:effectLst/>
                <a:uLnTx/>
                <a:uFillTx/>
                <a:latin typeface="Arial Narrow" panose="020B0606020202030204" pitchFamily="34" charset="0"/>
                <a:ea typeface="方正舒体" panose="02010601030101010101" pitchFamily="2" charset="-122"/>
                <a:cs typeface="+mn-cs"/>
              </a:rPr>
              <a:t>Second level</a:t>
            </a:r>
          </a:p>
          <a:p>
            <a:pPr marL="640080" marR="0" lvl="2"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pPr>
            <a:r>
              <a:rPr kumimoji="0" lang="en-US" altLang="zh-CN" sz="2400" b="0" i="0" u="none" strike="noStrike" kern="1200" cap="none" spc="0" normalizeH="0" baseline="0" noProof="0" dirty="0">
                <a:ln>
                  <a:noFill/>
                </a:ln>
                <a:solidFill>
                  <a:srgbClr val="002060"/>
                </a:solidFill>
                <a:effectLst/>
                <a:uLnTx/>
                <a:uFillTx/>
                <a:latin typeface="+mn-lt"/>
                <a:ea typeface="方正舒体" panose="02010601030101010101" pitchFamily="2" charset="-122"/>
                <a:cs typeface="+mn-cs"/>
              </a:rPr>
              <a:t>Third level</a:t>
            </a:r>
          </a:p>
          <a:p>
            <a:pPr marL="914400" marR="0" lvl="3" indent="-228600" algn="l" defTabSz="457200" rtl="0" eaLnBrk="0" fontAlgn="base" latinLnBrk="0" hangingPunct="0">
              <a:lnSpc>
                <a:spcPct val="100000"/>
              </a:lnSpc>
              <a:spcBef>
                <a:spcPts val="1000"/>
              </a:spcBef>
              <a:spcAft>
                <a:spcPct val="0"/>
              </a:spcAft>
              <a:buClr>
                <a:srgbClr val="DDDDDD"/>
              </a:buClr>
              <a:buSzTx/>
              <a:buFontTx/>
              <a:buBlip>
                <a:blip r:embed="rId3"/>
              </a:buBlip>
              <a:tabLst/>
              <a:defRPr/>
            </a:pPr>
            <a:r>
              <a:rPr kumimoji="0" lang="en-US" altLang="zh-CN" sz="20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Fourth level</a:t>
            </a:r>
          </a:p>
          <a:p>
            <a:pPr marL="1188720" marR="0" lvl="4" indent="-228600" algn="l" defTabSz="457200" rtl="0" eaLnBrk="0" fontAlgn="base" latinLnBrk="0" hangingPunct="0">
              <a:lnSpc>
                <a:spcPct val="100000"/>
              </a:lnSpc>
              <a:spcBef>
                <a:spcPts val="1000"/>
              </a:spcBef>
              <a:spcAft>
                <a:spcPct val="0"/>
              </a:spcAft>
              <a:buClr>
                <a:srgbClr val="BABABA"/>
              </a:buClr>
              <a:buSzTx/>
              <a:buFontTx/>
              <a:buBlip>
                <a:blip r:embed="rId4"/>
              </a:buBlip>
              <a:tabLst/>
              <a:defRPr/>
            </a:pPr>
            <a:r>
              <a:rPr kumimoji="0" lang="en-US" altLang="zh-CN" sz="18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Fifth level</a:t>
            </a:r>
          </a:p>
        </p:txBody>
      </p:sp>
    </p:spTree>
    <p:extLst>
      <p:ext uri="{BB962C8B-B14F-4D97-AF65-F5344CB8AC3E}">
        <p14:creationId xmlns:p14="http://schemas.microsoft.com/office/powerpoint/2010/main" val="3522806939"/>
      </p:ext>
    </p:extLst>
  </p:cSld>
  <p:clrMapOvr>
    <a:masterClrMapping/>
  </p:clrMapOvr>
  <p:transition>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 Target="../slides/slide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0000" y="0"/>
            <a:ext cx="8110800" cy="1098000"/>
          </a:xfrm>
          <a:prstGeom prst="rect">
            <a:avLst/>
          </a:prstGeom>
          <a:noFill/>
        </p:spPr>
        <p:txBody>
          <a:bodyPr vert="horz" lIns="91440" tIns="45720" rIns="91440" bIns="45720" rtlCol="0" anchor="ctr">
            <a:normAutofit/>
          </a:bodyPr>
          <a:lstStyle/>
          <a:p>
            <a:r>
              <a:rPr lang="en-US" altLang="zh-CN" dirty="0"/>
              <a:t>Click to edit Master title style</a:t>
            </a:r>
            <a:endParaRPr lang="en-US" dirty="0"/>
          </a:p>
        </p:txBody>
      </p:sp>
      <p:sp>
        <p:nvSpPr>
          <p:cNvPr id="3" name="Text Placeholder 2"/>
          <p:cNvSpPr>
            <a:spLocks noGrp="1"/>
          </p:cNvSpPr>
          <p:nvPr>
            <p:ph type="body" idx="1"/>
          </p:nvPr>
        </p:nvSpPr>
        <p:spPr>
          <a:xfrm>
            <a:off x="360000" y="1260000"/>
            <a:ext cx="8280000" cy="5040000"/>
          </a:xfrm>
          <a:prstGeom prst="rect">
            <a:avLst/>
          </a:prstGeom>
        </p:spPr>
        <p:txBody>
          <a:bodyPr vert="horz" lIns="91440" tIns="45720" rIns="91440" bIns="45720" rtlCol="0">
            <a:normAutofit/>
          </a:bodyPr>
          <a:lstStyle/>
          <a:p>
            <a:pPr marL="342900" marR="0" lvl="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a:pPr>
            <a:r>
              <a:rPr kumimoji="0" lang="en-US" altLang="zh-CN" sz="3200" b="0" i="0" u="none" strike="noStrike" kern="1200" cap="none" spc="0" normalizeH="0" baseline="0" noProof="0" dirty="0">
                <a:ln>
                  <a:noFill/>
                </a:ln>
                <a:solidFill>
                  <a:srgbClr val="003366"/>
                </a:solidFill>
                <a:effectLst/>
                <a:uLnTx/>
                <a:uFillTx/>
                <a:latin typeface="+mn-lt"/>
                <a:ea typeface="方正舒体" panose="02010601030101010101" pitchFamily="2" charset="-122"/>
                <a:cs typeface="+mn-cs"/>
              </a:rPr>
              <a:t>Edit Master text styles</a:t>
            </a:r>
          </a:p>
          <a:p>
            <a:pPr marL="548640" marR="0" lvl="1" indent="-365125" algn="l" defTabSz="457200" rtl="0" eaLnBrk="0" fontAlgn="base" latinLnBrk="0" hangingPunct="0">
              <a:lnSpc>
                <a:spcPct val="100000"/>
              </a:lnSpc>
              <a:spcBef>
                <a:spcPts val="1000"/>
              </a:spcBef>
              <a:spcAft>
                <a:spcPct val="0"/>
              </a:spcAft>
              <a:buClr>
                <a:srgbClr val="BABABA"/>
              </a:buClr>
              <a:buSzPct val="80000"/>
              <a:buFontTx/>
              <a:buBlip>
                <a:blip r:embed="rId21"/>
              </a:buBlip>
              <a:tabLst/>
              <a:defRPr/>
            </a:pPr>
            <a:r>
              <a:rPr kumimoji="0" lang="en-US" altLang="zh-CN" sz="2800" b="0" i="0" u="none" strike="noStrike" kern="1200" cap="none" spc="0" normalizeH="0" baseline="0" noProof="0" dirty="0">
                <a:ln>
                  <a:noFill/>
                </a:ln>
                <a:solidFill>
                  <a:srgbClr val="0D0D0D"/>
                </a:solidFill>
                <a:effectLst/>
                <a:uLnTx/>
                <a:uFillTx/>
                <a:latin typeface="Arial Narrow" panose="020B0606020202030204" pitchFamily="34" charset="0"/>
                <a:ea typeface="方正舒体" panose="02010601030101010101" pitchFamily="2" charset="-122"/>
                <a:cs typeface="+mn-cs"/>
              </a:rPr>
              <a:t>Second level</a:t>
            </a:r>
          </a:p>
          <a:p>
            <a:pPr marL="640080" marR="0" lvl="2"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a:pPr>
            <a:r>
              <a:rPr kumimoji="0" lang="en-US" altLang="zh-CN" sz="2400" b="0" i="0" u="none" strike="noStrike" kern="1200" cap="none" spc="0" normalizeH="0" baseline="0" noProof="0" dirty="0">
                <a:ln>
                  <a:noFill/>
                </a:ln>
                <a:solidFill>
                  <a:srgbClr val="002060"/>
                </a:solidFill>
                <a:effectLst/>
                <a:uLnTx/>
                <a:uFillTx/>
                <a:latin typeface="+mn-lt"/>
                <a:ea typeface="方正舒体" panose="02010601030101010101" pitchFamily="2" charset="-122"/>
                <a:cs typeface="+mn-cs"/>
              </a:rPr>
              <a:t>Third level</a:t>
            </a:r>
          </a:p>
          <a:p>
            <a:pPr marL="914400" marR="0" lvl="3" indent="-228600" algn="l" defTabSz="457200" rtl="0" eaLnBrk="0" fontAlgn="base" latinLnBrk="0" hangingPunct="0">
              <a:lnSpc>
                <a:spcPct val="100000"/>
              </a:lnSpc>
              <a:spcBef>
                <a:spcPts val="1000"/>
              </a:spcBef>
              <a:spcAft>
                <a:spcPct val="0"/>
              </a:spcAft>
              <a:buClr>
                <a:srgbClr val="DDDDDD"/>
              </a:buClr>
              <a:buSzTx/>
              <a:buFontTx/>
              <a:buBlip>
                <a:blip r:embed="rId22"/>
              </a:buBlip>
              <a:tabLst/>
              <a:defRPr/>
            </a:pPr>
            <a:r>
              <a:rPr kumimoji="0" lang="en-US" altLang="zh-CN" sz="20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Fourth level</a:t>
            </a:r>
          </a:p>
          <a:p>
            <a:pPr marL="1188720" marR="0" lvl="4" indent="-228600" algn="l" defTabSz="457200" rtl="0" eaLnBrk="0" fontAlgn="base" latinLnBrk="0" hangingPunct="0">
              <a:lnSpc>
                <a:spcPct val="100000"/>
              </a:lnSpc>
              <a:spcBef>
                <a:spcPts val="1000"/>
              </a:spcBef>
              <a:spcAft>
                <a:spcPct val="0"/>
              </a:spcAft>
              <a:buClr>
                <a:srgbClr val="BABABA"/>
              </a:buClr>
              <a:buSzTx/>
              <a:buFontTx/>
              <a:buBlip>
                <a:blip r:embed="rId23"/>
              </a:buBlip>
              <a:tabLst/>
              <a:defRPr/>
            </a:pPr>
            <a:r>
              <a:rPr kumimoji="0" lang="en-US" altLang="zh-CN" sz="1800" b="0" i="0" u="none" strike="noStrike" kern="1200" cap="none" spc="0" normalizeH="0" baseline="0" noProof="0" dirty="0">
                <a:ln>
                  <a:noFill/>
                </a:ln>
                <a:solidFill>
                  <a:srgbClr val="404040"/>
                </a:solidFill>
                <a:effectLst/>
                <a:uLnTx/>
                <a:uFillTx/>
                <a:latin typeface="+mn-lt"/>
                <a:ea typeface="方正舒体" panose="02010601030101010101" pitchFamily="2" charset="-122"/>
                <a:cs typeface="+mn-cs"/>
              </a:rPr>
              <a:t>Fifth level</a:t>
            </a:r>
          </a:p>
        </p:txBody>
      </p:sp>
      <p:sp>
        <p:nvSpPr>
          <p:cNvPr id="7" name="Slide Number Placeholder 5">
            <a:extLst>
              <a:ext uri="{FF2B5EF4-FFF2-40B4-BE49-F238E27FC236}">
                <a16:creationId xmlns:a16="http://schemas.microsoft.com/office/drawing/2014/main" id="{0479EFE8-B7EE-6C70-BCCC-2C06A81E9CDF}"/>
              </a:ext>
            </a:extLst>
          </p:cNvPr>
          <p:cNvSpPr txBox="1">
            <a:spLocks/>
          </p:cNvSpPr>
          <p:nvPr userDrawn="1"/>
        </p:nvSpPr>
        <p:spPr>
          <a:xfrm>
            <a:off x="6615865" y="6377551"/>
            <a:ext cx="601523" cy="273181"/>
          </a:xfrm>
          <a:prstGeom prst="rect">
            <a:avLst/>
          </a:prstGeom>
        </p:spPr>
        <p:txBody>
          <a:bodyPr vert="horz" lIns="91440" tIns="45720" rIns="91440" bIns="45720" rtlCol="0" anchor="b"/>
          <a:lstStyle>
            <a:defPPr>
              <a:defRPr lang="en-US"/>
            </a:defPPr>
            <a:lvl1pPr marL="0" algn="ctr" defTabSz="914400" rtl="0" eaLnBrk="1" latinLnBrk="0" hangingPunct="1">
              <a:defRPr sz="2801" b="0" i="0" kern="1200">
                <a:solidFill>
                  <a:schemeClr val="bg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875541-8164-4CC7-9F2F-6F0C49BB858D}" type="slidenum">
              <a:rPr lang="en-US" sz="1400" smtClean="0">
                <a:solidFill>
                  <a:prstClr val="black">
                    <a:lumMod val="50000"/>
                    <a:lumOff val="50000"/>
                  </a:prstClr>
                </a:solidFill>
                <a:latin typeface="Georgia" panose="02040502050405020303"/>
              </a:rPr>
              <a:pPr>
                <a:defRPr/>
              </a:pPr>
              <a:t>‹#›</a:t>
            </a:fld>
            <a:endParaRPr lang="en-US" sz="1400" dirty="0">
              <a:solidFill>
                <a:prstClr val="black">
                  <a:lumMod val="50000"/>
                  <a:lumOff val="50000"/>
                </a:prstClr>
              </a:solidFill>
              <a:latin typeface="Georgia" panose="02040502050405020303"/>
            </a:endParaRPr>
          </a:p>
        </p:txBody>
      </p:sp>
      <p:sp>
        <p:nvSpPr>
          <p:cNvPr id="8" name="Action Button: Home 11">
            <a:hlinkClick r:id="rId24" action="ppaction://hlinksldjump" highlightClick="1"/>
            <a:extLst>
              <a:ext uri="{FF2B5EF4-FFF2-40B4-BE49-F238E27FC236}">
                <a16:creationId xmlns:a16="http://schemas.microsoft.com/office/drawing/2014/main" id="{71381AF9-415D-4893-310F-3D13F9D33E94}"/>
              </a:ext>
            </a:extLst>
          </p:cNvPr>
          <p:cNvSpPr>
            <a:spLocks noChangeArrowheads="1"/>
          </p:cNvSpPr>
          <p:nvPr userDrawn="1"/>
        </p:nvSpPr>
        <p:spPr bwMode="auto">
          <a:xfrm>
            <a:off x="2224689" y="6417831"/>
            <a:ext cx="206327" cy="232900"/>
          </a:xfrm>
          <a:prstGeom prst="actionButtonHome">
            <a:avLst/>
          </a:prstGeom>
          <a:gradFill flip="none" rotWithShape="1">
            <a:gsLst>
              <a:gs pos="0">
                <a:sysClr val="windowText" lastClr="000000">
                  <a:tint val="90000"/>
                </a:sysClr>
              </a:gs>
              <a:gs pos="48000">
                <a:sysClr val="windowText" lastClr="000000">
                  <a:tint val="54000"/>
                  <a:satMod val="140000"/>
                </a:sysClr>
              </a:gs>
              <a:gs pos="100000">
                <a:sysClr val="windowText" lastClr="000000">
                  <a:tint val="24000"/>
                  <a:satMod val="260000"/>
                </a:sysClr>
              </a:gs>
            </a:gsLst>
            <a:lin ang="16200000" scaled="1"/>
            <a:tileRect/>
          </a:gradFill>
          <a:ln w="12700" cap="flat" cmpd="sng" algn="ctr">
            <a:solidFill>
              <a:sysClr val="windowText" lastClr="000000"/>
            </a:solidFill>
            <a:prstDash val="solid"/>
            <a:headEnd/>
            <a:tailEnd/>
          </a:ln>
          <a:effectLst>
            <a:outerShdw blurRad="63500" dist="12700" dir="5400000" sx="102000" sy="102000" rotWithShape="0">
              <a:srgbClr val="000000">
                <a:alpha val="32000"/>
              </a:srgbClr>
            </a:outerShdw>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defRPr/>
            </a:pPr>
            <a:endParaRPr lang="en-US" altLang="en-US" kern="0">
              <a:solidFill>
                <a:srgbClr val="FFFFFF"/>
              </a:solidFill>
              <a:cs typeface="Arial" panose="020B0604020202020204" pitchFamily="34" charset="0"/>
            </a:endParaRPr>
          </a:p>
        </p:txBody>
      </p:sp>
      <p:sp>
        <p:nvSpPr>
          <p:cNvPr id="9" name="Action Button: End 8">
            <a:hlinkClick r:id="" action="ppaction://hlinkshowjump?jump=nextslide" highlightClick="1"/>
            <a:extLst>
              <a:ext uri="{FF2B5EF4-FFF2-40B4-BE49-F238E27FC236}">
                <a16:creationId xmlns:a16="http://schemas.microsoft.com/office/drawing/2014/main" id="{213611B7-6F8D-3EAD-7F22-083794CF1B95}"/>
              </a:ext>
            </a:extLst>
          </p:cNvPr>
          <p:cNvSpPr>
            <a:spLocks noChangeArrowheads="1"/>
          </p:cNvSpPr>
          <p:nvPr userDrawn="1"/>
        </p:nvSpPr>
        <p:spPr bwMode="auto">
          <a:xfrm>
            <a:off x="1904411" y="6417831"/>
            <a:ext cx="206327" cy="232900"/>
          </a:xfrm>
          <a:prstGeom prst="actionButtonEnd">
            <a:avLst/>
          </a:prstGeom>
          <a:gradFill flip="none" rotWithShape="1">
            <a:gsLst>
              <a:gs pos="0">
                <a:sysClr val="windowText" lastClr="000000">
                  <a:tint val="90000"/>
                </a:sysClr>
              </a:gs>
              <a:gs pos="48000">
                <a:sysClr val="windowText" lastClr="000000">
                  <a:tint val="54000"/>
                  <a:satMod val="140000"/>
                </a:sysClr>
              </a:gs>
              <a:gs pos="100000">
                <a:sysClr val="windowText" lastClr="000000">
                  <a:tint val="24000"/>
                  <a:satMod val="260000"/>
                </a:sysClr>
              </a:gs>
            </a:gsLst>
            <a:lin ang="16200000" scaled="1"/>
            <a:tileRect/>
          </a:gradFill>
          <a:ln w="12700" cap="flat" cmpd="sng" algn="ctr">
            <a:solidFill>
              <a:sysClr val="windowText" lastClr="000000"/>
            </a:solidFill>
            <a:prstDash val="solid"/>
            <a:headEnd/>
            <a:tailEnd/>
          </a:ln>
          <a:effectLst>
            <a:outerShdw blurRad="63500" dist="12700" dir="5400000" sx="102000" sy="102000" rotWithShape="0">
              <a:srgbClr val="000000">
                <a:alpha val="32000"/>
              </a:srgbClr>
            </a:outerShdw>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defRPr/>
            </a:pPr>
            <a:endParaRPr lang="en-US" altLang="en-US" kern="0">
              <a:solidFill>
                <a:srgbClr val="FFFFFF"/>
              </a:solidFill>
              <a:cs typeface="Arial" panose="020B0604020202020204" pitchFamily="34" charset="0"/>
            </a:endParaRPr>
          </a:p>
        </p:txBody>
      </p:sp>
      <p:sp>
        <p:nvSpPr>
          <p:cNvPr id="10" name="Action Button: Beginning 7">
            <a:hlinkClick r:id="" action="ppaction://hlinkshowjump?jump=previousslide" highlightClick="1"/>
            <a:extLst>
              <a:ext uri="{FF2B5EF4-FFF2-40B4-BE49-F238E27FC236}">
                <a16:creationId xmlns:a16="http://schemas.microsoft.com/office/drawing/2014/main" id="{21FC39B7-CD13-92E2-7712-ED1DAF493BB7}"/>
              </a:ext>
            </a:extLst>
          </p:cNvPr>
          <p:cNvSpPr>
            <a:spLocks noChangeArrowheads="1"/>
          </p:cNvSpPr>
          <p:nvPr userDrawn="1"/>
        </p:nvSpPr>
        <p:spPr bwMode="auto">
          <a:xfrm>
            <a:off x="1580561" y="6417831"/>
            <a:ext cx="206327" cy="232900"/>
          </a:xfrm>
          <a:prstGeom prst="actionButtonBeginning">
            <a:avLst/>
          </a:prstGeom>
          <a:gradFill flip="none" rotWithShape="1">
            <a:gsLst>
              <a:gs pos="0">
                <a:sysClr val="windowText" lastClr="000000">
                  <a:tint val="90000"/>
                </a:sysClr>
              </a:gs>
              <a:gs pos="48000">
                <a:sysClr val="windowText" lastClr="000000">
                  <a:tint val="54000"/>
                  <a:satMod val="140000"/>
                </a:sysClr>
              </a:gs>
              <a:gs pos="100000">
                <a:sysClr val="windowText" lastClr="000000">
                  <a:tint val="24000"/>
                  <a:satMod val="260000"/>
                </a:sysClr>
              </a:gs>
            </a:gsLst>
            <a:lin ang="16200000" scaled="1"/>
            <a:tileRect/>
          </a:gradFill>
          <a:ln w="12700" cap="flat" cmpd="sng" algn="ctr">
            <a:solidFill>
              <a:sysClr val="windowText" lastClr="000000"/>
            </a:solidFill>
            <a:prstDash val="solid"/>
            <a:headEnd/>
            <a:tailEnd/>
          </a:ln>
          <a:effectLst>
            <a:outerShdw blurRad="63500" dist="12700" dir="5400000" sx="102000" sy="102000" rotWithShape="0">
              <a:srgbClr val="000000">
                <a:alpha val="32000"/>
              </a:srgbClr>
            </a:outerShdw>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defRPr/>
            </a:pPr>
            <a:endParaRPr lang="en-US" altLang="en-US" kern="0">
              <a:solidFill>
                <a:srgbClr val="FFFFFF"/>
              </a:solidFill>
              <a:cs typeface="Arial" panose="020B0604020202020204" pitchFamily="34" charset="0"/>
            </a:endParaRPr>
          </a:p>
        </p:txBody>
      </p:sp>
      <p:sp>
        <p:nvSpPr>
          <p:cNvPr id="11" name="Rectangle 10">
            <a:extLst>
              <a:ext uri="{FF2B5EF4-FFF2-40B4-BE49-F238E27FC236}">
                <a16:creationId xmlns:a16="http://schemas.microsoft.com/office/drawing/2014/main" id="{2A947197-C38B-45E3-18DD-0989AD270854}"/>
              </a:ext>
            </a:extLst>
          </p:cNvPr>
          <p:cNvSpPr/>
          <p:nvPr userDrawn="1"/>
        </p:nvSpPr>
        <p:spPr>
          <a:xfrm>
            <a:off x="5800827" y="6374954"/>
            <a:ext cx="906017" cy="276999"/>
          </a:xfrm>
          <a:prstGeom prst="rect">
            <a:avLst/>
          </a:prstGeom>
        </p:spPr>
        <p:txBody>
          <a:bodyPr wrap="none">
            <a:spAutoFit/>
          </a:bodyPr>
          <a:lstStyle/>
          <a:p>
            <a:pPr marL="0" marR="0" lvl="0" indent="0" defTabSz="457200" eaLnBrk="1" fontAlgn="auto" latinLnBrk="0" hangingPunct="1">
              <a:lnSpc>
                <a:spcPct val="100000"/>
              </a:lnSpc>
              <a:spcBef>
                <a:spcPts val="0"/>
              </a:spcBef>
              <a:spcAft>
                <a:spcPts val="0"/>
              </a:spcAft>
              <a:buClrTx/>
              <a:buSzTx/>
              <a:buFontTx/>
              <a:buNone/>
              <a:tabLst/>
              <a:defRPr/>
            </a:pPr>
            <a:fld id="{D4AF5B22-8657-47F8-9B39-37F262E85EA0}" type="datetime1">
              <a:rPr kumimoji="0" lang="en-US" sz="1200" b="0" i="0" u="none" strike="noStrike" kern="0" cap="none" spc="0" normalizeH="0" baseline="0" noProof="0" smtClean="0">
                <a:ln>
                  <a:noFill/>
                </a:ln>
                <a:solidFill>
                  <a:prstClr val="black">
                    <a:lumMod val="50000"/>
                    <a:lumOff val="50000"/>
                    <a:alpha val="60000"/>
                  </a:prstClr>
                </a:solidFill>
                <a:effectLst/>
                <a:uLnTx/>
                <a:uFillTx/>
              </a:rPr>
              <a:pPr marL="0" marR="0" lvl="0" indent="0" defTabSz="457200" eaLnBrk="1" fontAlgn="auto" latinLnBrk="0" hangingPunct="1">
                <a:lnSpc>
                  <a:spcPct val="100000"/>
                </a:lnSpc>
                <a:spcBef>
                  <a:spcPts val="0"/>
                </a:spcBef>
                <a:spcAft>
                  <a:spcPts val="0"/>
                </a:spcAft>
                <a:buClrTx/>
                <a:buSzTx/>
                <a:buFontTx/>
                <a:buNone/>
                <a:tabLst/>
                <a:defRPr/>
              </a:pPr>
              <a:t>10/12/2023</a:t>
            </a:fld>
            <a:endParaRPr kumimoji="0" lang="en-US" sz="1200" b="0" i="0" u="none" strike="noStrike" kern="0" cap="none" spc="0" normalizeH="0" baseline="0" noProof="0" dirty="0">
              <a:ln>
                <a:noFill/>
              </a:ln>
              <a:solidFill>
                <a:prstClr val="black"/>
              </a:solidFill>
              <a:effectLst/>
              <a:uLnTx/>
              <a:uFillTx/>
            </a:endParaRPr>
          </a:p>
        </p:txBody>
      </p:sp>
      <p:pic>
        <p:nvPicPr>
          <p:cNvPr id="12" name="Picture 108" descr="Dongbei_University_of_Finance_and_Economics_logo_png">
            <a:extLst>
              <a:ext uri="{FF2B5EF4-FFF2-40B4-BE49-F238E27FC236}">
                <a16:creationId xmlns:a16="http://schemas.microsoft.com/office/drawing/2014/main" id="{3006D293-2744-7928-52E8-715FF4940D4D}"/>
              </a:ext>
            </a:extLst>
          </p:cNvPr>
          <p:cNvPicPr>
            <a:picLocks noChangeAspect="1" noChangeArrowheads="1"/>
          </p:cNvPicPr>
          <p:nvPr userDrawn="1"/>
        </p:nvPicPr>
        <p:blipFill>
          <a:blip r:embed="rId25" cstate="print">
            <a:extLst>
              <a:ext uri="{28A0092B-C50C-407E-A947-70E740481C1C}">
                <a14:useLocalDpi xmlns:a14="http://schemas.microsoft.com/office/drawing/2010/main" val="0"/>
              </a:ext>
            </a:extLst>
          </a:blip>
          <a:srcRect/>
          <a:stretch>
            <a:fillRect/>
          </a:stretch>
        </p:blipFill>
        <p:spPr bwMode="auto">
          <a:xfrm>
            <a:off x="7335078" y="6337785"/>
            <a:ext cx="1584325" cy="374650"/>
          </a:xfrm>
          <a:prstGeom prst="rect">
            <a:avLst/>
          </a:prstGeom>
          <a:noFill/>
          <a:ln>
            <a:noFill/>
          </a:ln>
          <a:extLst>
            <a:ext uri="{909E8E84-426E-40DD-AFC4-6F175D3DCCD1}">
              <a14:hiddenFill xmlns:a14="http://schemas.microsoft.com/office/drawing/2010/main">
                <a:solidFill>
                  <a:srgbClr val="FFFF00">
                    <a:alpha val="38000"/>
                  </a:srgbClr>
                </a:solidFill>
              </a14:hiddenFill>
            </a:ext>
            <a:ext uri="{91240B29-F687-4F45-9708-019B960494DF}">
              <a14:hiddenLine xmlns:a14="http://schemas.microsoft.com/office/drawing/2010/main" w="9525">
                <a:solidFill>
                  <a:srgbClr val="FFCC99"/>
                </a:solidFill>
                <a:miter lim="800000"/>
                <a:headEnd/>
                <a:tailEnd/>
              </a14:hiddenLine>
            </a:ext>
          </a:extLst>
        </p:spPr>
      </p:pic>
      <p:sp>
        <p:nvSpPr>
          <p:cNvPr id="4" name="Rectangle 3">
            <a:extLst>
              <a:ext uri="{FF2B5EF4-FFF2-40B4-BE49-F238E27FC236}">
                <a16:creationId xmlns:a16="http://schemas.microsoft.com/office/drawing/2014/main" id="{D5A258A8-B495-5139-CE2E-F8A8E5EE9F3E}"/>
              </a:ext>
            </a:extLst>
          </p:cNvPr>
          <p:cNvSpPr/>
          <p:nvPr userDrawn="1"/>
        </p:nvSpPr>
        <p:spPr>
          <a:xfrm>
            <a:off x="7335078" y="6803351"/>
            <a:ext cx="1484923" cy="54650"/>
          </a:xfrm>
          <a:prstGeom prst="rect">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noProof="0" dirty="0"/>
          </a:p>
        </p:txBody>
      </p:sp>
      <p:sp>
        <p:nvSpPr>
          <p:cNvPr id="5" name="Rectangle 4">
            <a:extLst>
              <a:ext uri="{FF2B5EF4-FFF2-40B4-BE49-F238E27FC236}">
                <a16:creationId xmlns:a16="http://schemas.microsoft.com/office/drawing/2014/main" id="{9D482730-42C9-C6BF-F6B8-E4AB7C217A66}"/>
              </a:ext>
            </a:extLst>
          </p:cNvPr>
          <p:cNvSpPr/>
          <p:nvPr userDrawn="1"/>
        </p:nvSpPr>
        <p:spPr>
          <a:xfrm>
            <a:off x="1" y="6803351"/>
            <a:ext cx="7335079" cy="54650"/>
          </a:xfrm>
          <a:prstGeom prst="rect">
            <a:avLst/>
          </a:prstGeom>
          <a:solidFill>
            <a:srgbClr val="66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noProof="0" dirty="0"/>
          </a:p>
        </p:txBody>
      </p:sp>
      <p:sp>
        <p:nvSpPr>
          <p:cNvPr id="6" name="Rectangle 5">
            <a:extLst>
              <a:ext uri="{FF2B5EF4-FFF2-40B4-BE49-F238E27FC236}">
                <a16:creationId xmlns:a16="http://schemas.microsoft.com/office/drawing/2014/main" id="{E2C56A22-30C0-8E94-8D20-B3C8BC277172}"/>
              </a:ext>
            </a:extLst>
          </p:cNvPr>
          <p:cNvSpPr/>
          <p:nvPr userDrawn="1"/>
        </p:nvSpPr>
        <p:spPr>
          <a:xfrm>
            <a:off x="8820000" y="6803351"/>
            <a:ext cx="324000" cy="54650"/>
          </a:xfrm>
          <a:prstGeom prst="rect">
            <a:avLst/>
          </a:prstGeom>
          <a:solidFill>
            <a:srgbClr val="66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noProof="0" dirty="0"/>
          </a:p>
        </p:txBody>
      </p:sp>
    </p:spTree>
    <p:extLst>
      <p:ext uri="{BB962C8B-B14F-4D97-AF65-F5344CB8AC3E}">
        <p14:creationId xmlns:p14="http://schemas.microsoft.com/office/powerpoint/2010/main" val="143945570"/>
      </p:ext>
    </p:extLst>
  </p:cSld>
  <p:clrMap bg1="lt1" tx1="dk1" bg2="lt2" tx2="dk2" accent1="accent1" accent2="accent2" accent3="accent3" accent4="accent4" accent5="accent5" accent6="accent6" hlink="hlink" folHlink="folHlink"/>
  <p:sldLayoutIdLst>
    <p:sldLayoutId id="2147483676" r:id="rId1"/>
    <p:sldLayoutId id="2147483661" r:id="rId2"/>
    <p:sldLayoutId id="2147483678" r:id="rId3"/>
    <p:sldLayoutId id="2147483668" r:id="rId4"/>
    <p:sldLayoutId id="2147483665" r:id="rId5"/>
    <p:sldLayoutId id="2147483662" r:id="rId6"/>
    <p:sldLayoutId id="2147483675" r:id="rId7"/>
    <p:sldLayoutId id="2147483664" r:id="rId8"/>
    <p:sldLayoutId id="2147483673" r:id="rId9"/>
    <p:sldLayoutId id="2147483670" r:id="rId10"/>
    <p:sldLayoutId id="2147483674" r:id="rId11"/>
    <p:sldLayoutId id="2147483672" r:id="rId12"/>
    <p:sldLayoutId id="2147483679" r:id="rId13"/>
    <p:sldLayoutId id="2147483677" r:id="rId14"/>
    <p:sldLayoutId id="2147483667" r:id="rId15"/>
    <p:sldLayoutId id="2147483666" r:id="rId16"/>
    <p:sldLayoutId id="2147483669" r:id="rId17"/>
    <p:sldLayoutId id="2147483663" r:id="rId18"/>
    <p:sldLayoutId id="2147483671" r:id="rId19"/>
  </p:sldLayoutIdLst>
  <p:transition>
    <p:push dir="r"/>
  </p:transition>
  <p:hf sldNum="0" hdr="0" ftr="0" dt="0"/>
  <p:txStyles>
    <p:titleStyle>
      <a:lvl1pPr algn="l" defTabSz="914400" rtl="0" eaLnBrk="1" latinLnBrk="0" hangingPunct="1">
        <a:lnSpc>
          <a:spcPct val="90000"/>
        </a:lnSpc>
        <a:spcBef>
          <a:spcPct val="0"/>
        </a:spcBef>
        <a:buNone/>
        <a:defRPr lang="en-US" altLang="zh-CN" sz="2800" b="1" kern="1200" smtClean="0">
          <a:solidFill>
            <a:schemeClr val="tx1"/>
          </a:solidFill>
          <a:latin typeface="Arial" panose="020B0604020202020204" pitchFamily="34" charset="0"/>
          <a:ea typeface="+mj-ea"/>
          <a:cs typeface="Arial" panose="020B0604020202020204" pitchFamily="34" charset="0"/>
        </a:defRPr>
      </a:lvl1pPr>
    </p:titleStyle>
    <p:bodyStyle>
      <a:lvl1pPr marL="342900" marR="0" indent="-342900" algn="l" defTabSz="457200" rtl="0" eaLnBrk="0" fontAlgn="base" latinLnBrk="0" hangingPunct="0">
        <a:lnSpc>
          <a:spcPct val="100000"/>
        </a:lnSpc>
        <a:spcBef>
          <a:spcPts val="1000"/>
        </a:spcBef>
        <a:spcAft>
          <a:spcPct val="0"/>
        </a:spcAft>
        <a:buClr>
          <a:srgbClr val="333300"/>
        </a:buClr>
        <a:buSzPct val="80000"/>
        <a:buFont typeface="Wingdings 3" panose="05040102010807070707" pitchFamily="18" charset="2"/>
        <a:buChar char=""/>
        <a:tabLst/>
        <a:defRPr sz="2800" kern="1200">
          <a:solidFill>
            <a:schemeClr val="tx1"/>
          </a:solidFill>
          <a:latin typeface="+mn-lt"/>
          <a:ea typeface="+mn-ea"/>
          <a:cs typeface="+mn-cs"/>
        </a:defRPr>
      </a:lvl1pPr>
      <a:lvl2pPr marL="548640" marR="0" indent="-365125" algn="l" defTabSz="457200" rtl="0" eaLnBrk="0" fontAlgn="base" latinLnBrk="0" hangingPunct="0">
        <a:lnSpc>
          <a:spcPct val="100000"/>
        </a:lnSpc>
        <a:spcBef>
          <a:spcPts val="1000"/>
        </a:spcBef>
        <a:spcAft>
          <a:spcPct val="0"/>
        </a:spcAft>
        <a:buClr>
          <a:srgbClr val="BABABA"/>
        </a:buClr>
        <a:buSzPct val="80000"/>
        <a:buFontTx/>
        <a:buBlip>
          <a:blip r:embed="rId21"/>
        </a:buBlip>
        <a:tabLst/>
        <a:defRPr sz="2400" kern="1200">
          <a:solidFill>
            <a:schemeClr val="tx1"/>
          </a:solidFill>
          <a:latin typeface="+mn-lt"/>
          <a:ea typeface="+mn-ea"/>
          <a:cs typeface="+mn-cs"/>
        </a:defRPr>
      </a:lvl2pPr>
      <a:lvl3pPr marL="640080" marR="0" indent="-228600" algn="l" defTabSz="457200" rtl="0" eaLnBrk="0" fontAlgn="base" latinLnBrk="0" hangingPunct="0">
        <a:lnSpc>
          <a:spcPct val="100000"/>
        </a:lnSpc>
        <a:spcBef>
          <a:spcPts val="1000"/>
        </a:spcBef>
        <a:spcAft>
          <a:spcPct val="0"/>
        </a:spcAft>
        <a:buClr>
          <a:srgbClr val="666633"/>
        </a:buClr>
        <a:buSzPct val="80000"/>
        <a:buFont typeface="Wingdings" panose="05000000000000000000" pitchFamily="2" charset="2"/>
        <a:buChar char="v"/>
        <a:tabLst/>
        <a:defRPr sz="2000" kern="1200">
          <a:solidFill>
            <a:schemeClr val="tx1"/>
          </a:solidFill>
          <a:latin typeface="+mn-lt"/>
          <a:ea typeface="+mn-ea"/>
          <a:cs typeface="+mn-cs"/>
        </a:defRPr>
      </a:lvl3pPr>
      <a:lvl4pPr marL="914400" marR="0" indent="-228600" algn="l" defTabSz="457200" rtl="0" eaLnBrk="0" fontAlgn="base" latinLnBrk="0" hangingPunct="0">
        <a:lnSpc>
          <a:spcPct val="100000"/>
        </a:lnSpc>
        <a:spcBef>
          <a:spcPts val="1000"/>
        </a:spcBef>
        <a:spcAft>
          <a:spcPct val="0"/>
        </a:spcAft>
        <a:buClr>
          <a:srgbClr val="DDDDDD"/>
        </a:buClr>
        <a:buSzTx/>
        <a:buFontTx/>
        <a:buBlip>
          <a:blip r:embed="rId22"/>
        </a:buBlip>
        <a:tabLst/>
        <a:defRPr sz="1800" kern="1200">
          <a:solidFill>
            <a:schemeClr val="tx1"/>
          </a:solidFill>
          <a:latin typeface="+mn-lt"/>
          <a:ea typeface="+mn-ea"/>
          <a:cs typeface="+mn-cs"/>
        </a:defRPr>
      </a:lvl4pPr>
      <a:lvl5pPr marL="1188720" marR="0" indent="-228600" algn="l" defTabSz="457200" rtl="0" eaLnBrk="0" fontAlgn="base" latinLnBrk="0" hangingPunct="0">
        <a:lnSpc>
          <a:spcPct val="100000"/>
        </a:lnSpc>
        <a:spcBef>
          <a:spcPts val="1000"/>
        </a:spcBef>
        <a:spcAft>
          <a:spcPct val="0"/>
        </a:spcAft>
        <a:buClr>
          <a:srgbClr val="BABABA"/>
        </a:buClr>
        <a:buSzTx/>
        <a:buFontTx/>
        <a:buBlip>
          <a:blip r:embed="rId23"/>
        </a:buBlip>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7BD780EA-D055-B379-1A5E-C9DDF9C9E321}"/>
              </a:ext>
            </a:extLst>
          </p:cNvPr>
          <p:cNvSpPr>
            <a:spLocks noGrp="1"/>
          </p:cNvSpPr>
          <p:nvPr>
            <p:ph type="subTitle" idx="1"/>
          </p:nvPr>
        </p:nvSpPr>
        <p:spPr/>
        <p:txBody>
          <a:bodyPr/>
          <a:lstStyle/>
          <a:p>
            <a:r>
              <a:rPr lang="en-US" altLang="zh-CN" dirty="0"/>
              <a:t>Principles of Marketing</a:t>
            </a:r>
            <a:endParaRPr lang="zh-CN" altLang="en-US" dirty="0"/>
          </a:p>
        </p:txBody>
      </p:sp>
      <p:sp>
        <p:nvSpPr>
          <p:cNvPr id="5" name="Title 4">
            <a:extLst>
              <a:ext uri="{FF2B5EF4-FFF2-40B4-BE49-F238E27FC236}">
                <a16:creationId xmlns:a16="http://schemas.microsoft.com/office/drawing/2014/main" id="{C6A5F47B-7AC4-85B9-2262-89BC527C7201}"/>
              </a:ext>
            </a:extLst>
          </p:cNvPr>
          <p:cNvSpPr>
            <a:spLocks noGrp="1"/>
          </p:cNvSpPr>
          <p:nvPr>
            <p:ph type="ctrTitle"/>
          </p:nvPr>
        </p:nvSpPr>
        <p:spPr/>
        <p:txBody>
          <a:bodyPr>
            <a:normAutofit fontScale="90000"/>
          </a:bodyPr>
          <a:lstStyle/>
          <a:p>
            <a:r>
              <a:rPr lang="en-US" altLang="zh-CN" dirty="0"/>
              <a:t>Chapter 5</a:t>
            </a:r>
            <a:br>
              <a:rPr lang="en-US" altLang="zh-CN" dirty="0"/>
            </a:br>
            <a:r>
              <a:rPr lang="en-US" altLang="zh-CN" dirty="0"/>
              <a:t>Consumer Markets and Buyer Behavior</a:t>
            </a:r>
            <a:endParaRPr lang="zh-CN" altLang="en-US" dirty="0"/>
          </a:p>
        </p:txBody>
      </p:sp>
    </p:spTree>
    <p:extLst>
      <p:ext uri="{BB962C8B-B14F-4D97-AF65-F5344CB8AC3E}">
        <p14:creationId xmlns:p14="http://schemas.microsoft.com/office/powerpoint/2010/main" val="36029775"/>
      </p:ext>
    </p:extLst>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5C1D13-5145-0B22-E30B-98D3D5D9D1F3}"/>
              </a:ext>
            </a:extLst>
          </p:cNvPr>
          <p:cNvSpPr>
            <a:spLocks noGrp="1"/>
          </p:cNvSpPr>
          <p:nvPr>
            <p:ph sz="half" idx="2"/>
          </p:nvPr>
        </p:nvSpPr>
        <p:spPr/>
        <p:txBody>
          <a:bodyPr>
            <a:normAutofit lnSpcReduction="10000"/>
          </a:bodyPr>
          <a:lstStyle/>
          <a:p>
            <a:r>
              <a:rPr lang="en-US" altLang="zh-CN" dirty="0"/>
              <a:t>At the conclusion of this lesson, learners are expected to:</a:t>
            </a:r>
          </a:p>
          <a:p>
            <a:pPr lvl="1"/>
            <a:r>
              <a:rPr lang="en-US" altLang="zh-CN" dirty="0"/>
              <a:t>Define the consumer market and construct a simple model of consumer buyer behavior.</a:t>
            </a:r>
          </a:p>
          <a:p>
            <a:pPr lvl="1"/>
            <a:r>
              <a:rPr lang="en-US" altLang="zh-CN" dirty="0"/>
              <a:t>Name the four major factors that influence consumer buyer behavior.</a:t>
            </a:r>
          </a:p>
          <a:p>
            <a:pPr lvl="1"/>
            <a:r>
              <a:rPr lang="en-US" altLang="zh-CN" dirty="0"/>
              <a:t>List and define the major types of buying decision behavior and the stages in the buyer decision process.</a:t>
            </a:r>
          </a:p>
          <a:p>
            <a:pPr lvl="1"/>
            <a:r>
              <a:rPr lang="en-US" altLang="zh-CN" dirty="0"/>
              <a:t>Describe the adoption and diffusion process for new products.</a:t>
            </a:r>
            <a:endParaRPr lang="zh-CN" altLang="en-US" dirty="0"/>
          </a:p>
        </p:txBody>
      </p:sp>
      <p:sp>
        <p:nvSpPr>
          <p:cNvPr id="4" name="Title 3">
            <a:extLst>
              <a:ext uri="{FF2B5EF4-FFF2-40B4-BE49-F238E27FC236}">
                <a16:creationId xmlns:a16="http://schemas.microsoft.com/office/drawing/2014/main" id="{A5D4C53E-0FD5-5B64-E518-4D154D2B291A}"/>
              </a:ext>
            </a:extLst>
          </p:cNvPr>
          <p:cNvSpPr>
            <a:spLocks noGrp="1"/>
          </p:cNvSpPr>
          <p:nvPr>
            <p:ph type="title"/>
          </p:nvPr>
        </p:nvSpPr>
        <p:spPr/>
        <p:txBody>
          <a:bodyPr/>
          <a:lstStyle/>
          <a:p>
            <a:r>
              <a:rPr lang="en-US" altLang="zh-CN" dirty="0"/>
              <a:t>Learning Objectives</a:t>
            </a:r>
            <a:endParaRPr lang="zh-CN" altLang="en-US" dirty="0"/>
          </a:p>
        </p:txBody>
      </p:sp>
      <p:pic>
        <p:nvPicPr>
          <p:cNvPr id="6" name="Picture Placeholder 6">
            <a:extLst>
              <a:ext uri="{FF2B5EF4-FFF2-40B4-BE49-F238E27FC236}">
                <a16:creationId xmlns:a16="http://schemas.microsoft.com/office/drawing/2014/main" id="{3FDE52A6-6E80-B5C9-86F8-1463C24EBE50}"/>
              </a:ext>
            </a:extLst>
          </p:cNvPr>
          <p:cNvPicPr>
            <a:picLocks noGrp="1" noChangeAspect="1"/>
          </p:cNvPicPr>
          <p:nvPr>
            <p:ph type="pic" sz="quarter" idx="27"/>
          </p:nvPr>
        </p:nvPicPr>
        <p:blipFill>
          <a:blip r:embed="rId2" cstate="print">
            <a:extLst>
              <a:ext uri="{28A0092B-C50C-407E-A947-70E740481C1C}">
                <a14:useLocalDpi xmlns:a14="http://schemas.microsoft.com/office/drawing/2010/main" val="0"/>
              </a:ext>
            </a:extLst>
          </a:blip>
          <a:srcRect l="62" r="62"/>
          <a:stretch/>
        </p:blipFill>
        <p:spPr>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style>
          <a:lnRef idx="0">
            <a:scrgbClr r="0" g="0" b="0"/>
          </a:lnRef>
          <a:fillRef idx="0">
            <a:scrgbClr r="0" g="0" b="0"/>
          </a:fillRef>
          <a:effectRef idx="0">
            <a:scrgbClr r="0" g="0" b="0"/>
          </a:effectRef>
          <a:fontRef idx="minor">
            <a:schemeClr val="lt1"/>
          </a:fontRef>
        </p:style>
      </p:pic>
      <p:sp>
        <p:nvSpPr>
          <p:cNvPr id="7" name="Text Placeholder 6">
            <a:extLst>
              <a:ext uri="{FF2B5EF4-FFF2-40B4-BE49-F238E27FC236}">
                <a16:creationId xmlns:a16="http://schemas.microsoft.com/office/drawing/2014/main" id="{997DA202-4A01-A6B8-65CB-1D5DC14FE3B8}"/>
              </a:ext>
            </a:extLst>
          </p:cNvPr>
          <p:cNvSpPr>
            <a:spLocks noGrp="1"/>
          </p:cNvSpPr>
          <p:nvPr>
            <p:ph type="body" sz="quarter" idx="11"/>
          </p:nvPr>
        </p:nvSpPr>
        <p:spPr/>
        <p:txBody>
          <a:bodyPr/>
          <a:lstStyle/>
          <a:p>
            <a:endParaRPr lang="zh-CN" altLang="en-US"/>
          </a:p>
        </p:txBody>
      </p:sp>
    </p:spTree>
    <p:extLst>
      <p:ext uri="{BB962C8B-B14F-4D97-AF65-F5344CB8AC3E}">
        <p14:creationId xmlns:p14="http://schemas.microsoft.com/office/powerpoint/2010/main" val="1038667498"/>
      </p:ext>
    </p:extLst>
  </p:cSld>
  <p:clrMapOvr>
    <a:masterClrMapping/>
  </p:clrMapOvr>
  <p:transition>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78B49D9-7763-B701-E72A-BCC2FCA30C8C}"/>
              </a:ext>
            </a:extLst>
          </p:cNvPr>
          <p:cNvSpPr>
            <a:spLocks noGrp="1"/>
          </p:cNvSpPr>
          <p:nvPr>
            <p:ph type="title"/>
          </p:nvPr>
        </p:nvSpPr>
        <p:spPr/>
        <p:txBody>
          <a:bodyPr/>
          <a:lstStyle/>
          <a:p>
            <a:r>
              <a:rPr lang="en-US" altLang="zh-CN" dirty="0"/>
              <a:t>Lecture Roadmap</a:t>
            </a:r>
            <a:endParaRPr lang="zh-CN" altLang="en-US" dirty="0"/>
          </a:p>
        </p:txBody>
      </p:sp>
      <p:pic>
        <p:nvPicPr>
          <p:cNvPr id="7" name="Picture Placeholder 6">
            <a:extLst>
              <a:ext uri="{FF2B5EF4-FFF2-40B4-BE49-F238E27FC236}">
                <a16:creationId xmlns:a16="http://schemas.microsoft.com/office/drawing/2014/main" id="{99D4D8DE-9EE9-9B76-3DF4-21332C0F9E6D}"/>
              </a:ext>
            </a:extLst>
          </p:cNvPr>
          <p:cNvPicPr>
            <a:picLocks noGrp="1" noChangeAspect="1"/>
          </p:cNvPicPr>
          <p:nvPr>
            <p:ph type="pic" sz="quarter" idx="27"/>
          </p:nvPr>
        </p:nvPicPr>
        <p:blipFill rotWithShape="1">
          <a:blip r:embed="rId2" cstate="print">
            <a:extLst>
              <a:ext uri="{28A0092B-C50C-407E-A947-70E740481C1C}">
                <a14:useLocalDpi xmlns:a14="http://schemas.microsoft.com/office/drawing/2010/main" val="0"/>
              </a:ext>
            </a:extLst>
          </a:blip>
          <a:srcRect l="91" r="91"/>
          <a:stretch/>
        </p:blipFill>
        <p:spPr>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style>
          <a:lnRef idx="0">
            <a:scrgbClr r="0" g="0" b="0"/>
          </a:lnRef>
          <a:fillRef idx="0">
            <a:scrgbClr r="0" g="0" b="0"/>
          </a:fillRef>
          <a:effectRef idx="0">
            <a:scrgbClr r="0" g="0" b="0"/>
          </a:effectRef>
          <a:fontRef idx="minor">
            <a:schemeClr val="lt1"/>
          </a:fontRef>
        </p:style>
      </p:pic>
      <p:sp>
        <p:nvSpPr>
          <p:cNvPr id="12" name="Text Placeholder 11">
            <a:extLst>
              <a:ext uri="{FF2B5EF4-FFF2-40B4-BE49-F238E27FC236}">
                <a16:creationId xmlns:a16="http://schemas.microsoft.com/office/drawing/2014/main" id="{1B0E992E-A2B2-C55B-EE74-8CB50563BB88}"/>
              </a:ext>
            </a:extLst>
          </p:cNvPr>
          <p:cNvSpPr>
            <a:spLocks noGrp="1"/>
          </p:cNvSpPr>
          <p:nvPr>
            <p:ph type="body" sz="quarter" idx="11"/>
          </p:nvPr>
        </p:nvSpPr>
        <p:spPr/>
        <p:txBody>
          <a:bodyPr/>
          <a:lstStyle/>
          <a:p>
            <a:endParaRPr lang="zh-CN" altLang="en-US"/>
          </a:p>
        </p:txBody>
      </p:sp>
      <p:graphicFrame>
        <p:nvGraphicFramePr>
          <p:cNvPr id="6" name="Content Placeholder 6">
            <a:extLst>
              <a:ext uri="{FF2B5EF4-FFF2-40B4-BE49-F238E27FC236}">
                <a16:creationId xmlns:a16="http://schemas.microsoft.com/office/drawing/2014/main" id="{579A90E3-DB40-E4F3-6BF5-D174F27A5AD9}"/>
              </a:ext>
            </a:extLst>
          </p:cNvPr>
          <p:cNvGraphicFramePr>
            <a:graphicFrameLocks/>
          </p:cNvGraphicFramePr>
          <p:nvPr>
            <p:extLst>
              <p:ext uri="{D42A27DB-BD31-4B8C-83A1-F6EECF244321}">
                <p14:modId xmlns:p14="http://schemas.microsoft.com/office/powerpoint/2010/main" val="1947836744"/>
              </p:ext>
            </p:extLst>
          </p:nvPr>
        </p:nvGraphicFramePr>
        <p:xfrm>
          <a:off x="551084" y="595645"/>
          <a:ext cx="8041831" cy="4427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98226792"/>
      </p:ext>
    </p:extLst>
  </p:cSld>
  <p:clrMapOvr>
    <a:masterClrMapping/>
  </p:clrMapOvr>
  <p:transition>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FD4F7-124F-C247-3F5B-6D378B736D60}"/>
              </a:ext>
            </a:extLst>
          </p:cNvPr>
          <p:cNvSpPr>
            <a:spLocks noGrp="1"/>
          </p:cNvSpPr>
          <p:nvPr>
            <p:ph type="title"/>
          </p:nvPr>
        </p:nvSpPr>
        <p:spPr/>
        <p:txBody>
          <a:bodyPr/>
          <a:lstStyle/>
          <a:p>
            <a:r>
              <a:rPr lang="en-US" altLang="zh-CN" dirty="0"/>
              <a:t>Previously...</a:t>
            </a:r>
            <a:endParaRPr lang="zh-CN" altLang="en-US" dirty="0"/>
          </a:p>
        </p:txBody>
      </p:sp>
      <p:sp>
        <p:nvSpPr>
          <p:cNvPr id="5" name="Vertical Text Placeholder 4">
            <a:extLst>
              <a:ext uri="{FF2B5EF4-FFF2-40B4-BE49-F238E27FC236}">
                <a16:creationId xmlns:a16="http://schemas.microsoft.com/office/drawing/2014/main" id="{7D6D1EEE-5D18-5AF4-1F35-2A00F8D41D61}"/>
              </a:ext>
            </a:extLst>
          </p:cNvPr>
          <p:cNvSpPr>
            <a:spLocks noGrp="1"/>
          </p:cNvSpPr>
          <p:nvPr>
            <p:ph type="body" orient="vert" idx="1"/>
          </p:nvPr>
        </p:nvSpPr>
        <p:spPr/>
        <p:txBody>
          <a:bodyPr/>
          <a:lstStyle/>
          <a:p>
            <a:r>
              <a:rPr lang="en-US" altLang="zh-CN" dirty="0"/>
              <a:t>MIS: marketers obtain, analyze, and use information to develop customer insights and assess marketing programs</a:t>
            </a:r>
          </a:p>
          <a:p>
            <a:pPr lvl="1"/>
            <a:endParaRPr lang="zh-CN" altLang="en-US" dirty="0"/>
          </a:p>
        </p:txBody>
      </p:sp>
      <p:sp>
        <p:nvSpPr>
          <p:cNvPr id="6" name="Text Placeholder 5">
            <a:extLst>
              <a:ext uri="{FF2B5EF4-FFF2-40B4-BE49-F238E27FC236}">
                <a16:creationId xmlns:a16="http://schemas.microsoft.com/office/drawing/2014/main" id="{E93C67BF-30CF-939F-1B4C-DB5332E0F625}"/>
              </a:ext>
            </a:extLst>
          </p:cNvPr>
          <p:cNvSpPr>
            <a:spLocks noGrp="1"/>
          </p:cNvSpPr>
          <p:nvPr>
            <p:ph type="body" sz="half" idx="2"/>
          </p:nvPr>
        </p:nvSpPr>
        <p:spPr/>
        <p:txBody>
          <a:bodyPr/>
          <a:lstStyle/>
          <a:p>
            <a:endParaRPr lang="zh-CN" altLang="en-US"/>
          </a:p>
        </p:txBody>
      </p:sp>
    </p:spTree>
    <p:extLst>
      <p:ext uri="{BB962C8B-B14F-4D97-AF65-F5344CB8AC3E}">
        <p14:creationId xmlns:p14="http://schemas.microsoft.com/office/powerpoint/2010/main" val="270063476"/>
      </p:ext>
    </p:extLst>
  </p:cSld>
  <p:clrMapOvr>
    <a:masterClrMapping/>
  </p:clrMapOvr>
  <p:transition>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4EB3C-E992-F8E2-AD1F-BF7758899BAC}"/>
              </a:ext>
            </a:extLst>
          </p:cNvPr>
          <p:cNvSpPr>
            <a:spLocks noGrp="1"/>
          </p:cNvSpPr>
          <p:nvPr>
            <p:ph type="title"/>
          </p:nvPr>
        </p:nvSpPr>
        <p:spPr/>
        <p:txBody>
          <a:bodyPr/>
          <a:lstStyle/>
          <a:p>
            <a:r>
              <a:rPr lang="en-US" altLang="zh-CN" dirty="0"/>
              <a:t>The Model of Buyer Behavior</a:t>
            </a:r>
            <a:endParaRPr lang="zh-CN" altLang="en-US" dirty="0"/>
          </a:p>
        </p:txBody>
      </p:sp>
      <p:sp>
        <p:nvSpPr>
          <p:cNvPr id="3" name="Text Placeholder 2">
            <a:extLst>
              <a:ext uri="{FF2B5EF4-FFF2-40B4-BE49-F238E27FC236}">
                <a16:creationId xmlns:a16="http://schemas.microsoft.com/office/drawing/2014/main" id="{BD0A9DCE-2BBC-E906-919F-E504A0517070}"/>
              </a:ext>
            </a:extLst>
          </p:cNvPr>
          <p:cNvSpPr>
            <a:spLocks noGrp="1"/>
          </p:cNvSpPr>
          <p:nvPr>
            <p:ph type="body" sz="half" idx="2"/>
          </p:nvPr>
        </p:nvSpPr>
        <p:spPr/>
        <p:txBody>
          <a:bodyPr/>
          <a:lstStyle/>
          <a:p>
            <a:endParaRPr lang="zh-CN" altLang="en-US"/>
          </a:p>
        </p:txBody>
      </p:sp>
      <p:pic>
        <p:nvPicPr>
          <p:cNvPr id="4" name="Picture 3" descr="Chart shows that &quot;The environment&quot; affects &quot;Buyer's black box,&quot; which affects &quot;Buyer responses.&quot;&#10;&#10;&quot;The environment&quot; is made up of &quot;Marketing stimuli&quot; and &quot;Other.&quot; The &quot;Marketing Stimuli&quot; are Product, Price, Place, and Promotion. &#10;&#10;&quot;Buyer's black box&quot; comprises Buyer’s characteristics and Buyer’s decision process.&#10;&#10;&quot;Buyer's responses&quot; are listed as given below.&#10;1. Buying attitudes and preferences&#10;2. Purchase behavior: what the buyer buys, when, where, and how much&#10;3. Brand engagements and relationships&#10;&#10;A note tagged to &quot;The environment&quot; reads &quot;We can measure the whats, wheres, and whens of buyer behavior. But it’s difficult to “see” inside the consumer’s head and figure out the whys (that’s why it’s called the black box).&quot;">
            <a:extLst>
              <a:ext uri="{FF2B5EF4-FFF2-40B4-BE49-F238E27FC236}">
                <a16:creationId xmlns:a16="http://schemas.microsoft.com/office/drawing/2014/main" id="{F8ABF689-9856-13BB-C2A9-520B01F22E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03" y="2449421"/>
            <a:ext cx="8013595" cy="22749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9002570"/>
      </p:ext>
    </p:extLst>
  </p:cSld>
  <p:clrMapOvr>
    <a:masterClrMapping/>
  </p:clrMapOvr>
  <p:transition>
    <p:push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A23F8-38B8-A3C3-B0CD-8873E6B33266}"/>
              </a:ext>
            </a:extLst>
          </p:cNvPr>
          <p:cNvSpPr>
            <a:spLocks noGrp="1"/>
          </p:cNvSpPr>
          <p:nvPr>
            <p:ph type="title"/>
          </p:nvPr>
        </p:nvSpPr>
        <p:spPr/>
        <p:txBody>
          <a:bodyPr/>
          <a:lstStyle/>
          <a:p>
            <a:r>
              <a:rPr lang="en-US" altLang="zh-CN" dirty="0"/>
              <a:t>Factors Influencing Consumer Behavior</a:t>
            </a:r>
            <a:endParaRPr lang="zh-CN" altLang="en-US" dirty="0"/>
          </a:p>
        </p:txBody>
      </p:sp>
      <p:sp>
        <p:nvSpPr>
          <p:cNvPr id="5" name="Vertical Text Placeholder 4">
            <a:extLst>
              <a:ext uri="{FF2B5EF4-FFF2-40B4-BE49-F238E27FC236}">
                <a16:creationId xmlns:a16="http://schemas.microsoft.com/office/drawing/2014/main" id="{A1EE6218-2EB5-C3FF-6275-516DEE509BF6}"/>
              </a:ext>
            </a:extLst>
          </p:cNvPr>
          <p:cNvSpPr>
            <a:spLocks noGrp="1"/>
          </p:cNvSpPr>
          <p:nvPr>
            <p:ph type="body" orient="vert" idx="1"/>
          </p:nvPr>
        </p:nvSpPr>
        <p:spPr/>
        <p:txBody>
          <a:bodyPr/>
          <a:lstStyle/>
          <a:p>
            <a:r>
              <a:rPr lang="en-US" altLang="zh-CN" dirty="0"/>
              <a:t>Our buying decisions are affected by an incredibly complex combination of external and internal influences.</a:t>
            </a:r>
            <a:endParaRPr lang="zh-CN" altLang="en-US" dirty="0"/>
          </a:p>
        </p:txBody>
      </p:sp>
      <p:sp>
        <p:nvSpPr>
          <p:cNvPr id="6" name="Text Placeholder 5">
            <a:extLst>
              <a:ext uri="{FF2B5EF4-FFF2-40B4-BE49-F238E27FC236}">
                <a16:creationId xmlns:a16="http://schemas.microsoft.com/office/drawing/2014/main" id="{5F7D2E62-08C5-98DC-D3DD-443B2608444B}"/>
              </a:ext>
            </a:extLst>
          </p:cNvPr>
          <p:cNvSpPr>
            <a:spLocks noGrp="1"/>
          </p:cNvSpPr>
          <p:nvPr>
            <p:ph type="body" sz="half" idx="2"/>
          </p:nvPr>
        </p:nvSpPr>
        <p:spPr/>
        <p:txBody>
          <a:bodyPr/>
          <a:lstStyle/>
          <a:p>
            <a:endParaRPr lang="zh-CN" altLang="en-US"/>
          </a:p>
        </p:txBody>
      </p:sp>
      <p:pic>
        <p:nvPicPr>
          <p:cNvPr id="4" name="Picture 2" descr="The chart is structured as a horizontal pyramid. The top of the pyramid is the &quot;Buyer.&quot; The factors are shown as the building blocks of the pyramid. The 4 factors are Cultural, Social, Personal, and Psychological. The components of each of the factors are given below.&#10;&#10;Cultural&#10;Culture&#10;Subculture&#10;Social class&#10;&#10;Social&#10;Groups and social networks&#10;Family&#10;Roles and status&#10;&#10;Personal&#10;Age and lifecycle stage&#10;Occupation&#10;Economic situation&#10;Lifestyle&#10;Personality and self-concept&#10;&#10;Psychological&#10;Motivation&#10;Perception&#10;Learning&#10;Beliefs and attitudes&#10;&#10;A note tagged to &quot;Cultural&quot; reads &quot;Many brands now target specific subcultures—such as Hispanic American, African American, and Asian American consumers—with marketing programs tailored to their specific needs and preferences.&quot;&#10;&#10;A note tagged to &quot;Personal&quot; reads &quot;People’s buying decisions reflect and contribute to their lifestyles—their whole pattern of acting and interacting in the world. For example, KitchenAid sells much more than just kitchen appliances. It sells an entire cooking and entertainment lifestyle to “Kitchenthusiasts.”&quot;&#10;&#10;A note tagged to &quot;Buyer&quot; reads &quot;Our buying decisions&#10;are affected by an incredibly complex combination of&#10;external and internal influences.&quot;">
            <a:extLst>
              <a:ext uri="{FF2B5EF4-FFF2-40B4-BE49-F238E27FC236}">
                <a16:creationId xmlns:a16="http://schemas.microsoft.com/office/drawing/2014/main" id="{7D72DAA7-BA6B-A4EB-F00E-F78E8E76A0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97" y="3043031"/>
            <a:ext cx="7927005"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7681667"/>
      </p:ext>
    </p:extLst>
  </p:cSld>
  <p:clrMapOvr>
    <a:masterClrMapping/>
  </p:clrMapOvr>
  <p:transition>
    <p:push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07626-4F39-437F-F1B2-C87630B5F5E6}"/>
              </a:ext>
            </a:extLst>
          </p:cNvPr>
          <p:cNvSpPr>
            <a:spLocks noGrp="1"/>
          </p:cNvSpPr>
          <p:nvPr>
            <p:ph type="title"/>
          </p:nvPr>
        </p:nvSpPr>
        <p:spPr/>
        <p:txBody>
          <a:bodyPr/>
          <a:lstStyle/>
          <a:p>
            <a:r>
              <a:rPr lang="en-US" altLang="zh-CN" dirty="0"/>
              <a:t>Cultural factors</a:t>
            </a:r>
            <a:endParaRPr lang="zh-CN" altLang="en-US" dirty="0"/>
          </a:p>
        </p:txBody>
      </p:sp>
      <p:sp>
        <p:nvSpPr>
          <p:cNvPr id="3" name="Text Placeholder 2">
            <a:extLst>
              <a:ext uri="{FF2B5EF4-FFF2-40B4-BE49-F238E27FC236}">
                <a16:creationId xmlns:a16="http://schemas.microsoft.com/office/drawing/2014/main" id="{A28B9F8D-F642-AE90-C9B8-AFBCF02AAA32}"/>
              </a:ext>
            </a:extLst>
          </p:cNvPr>
          <p:cNvSpPr>
            <a:spLocks noGrp="1"/>
          </p:cNvSpPr>
          <p:nvPr>
            <p:ph type="body" sz="quarter" idx="10"/>
          </p:nvPr>
        </p:nvSpPr>
        <p:spPr/>
        <p:txBody>
          <a:bodyPr>
            <a:normAutofit/>
          </a:bodyPr>
          <a:lstStyle/>
          <a:p>
            <a:pPr marL="0" indent="0">
              <a:buNone/>
            </a:pPr>
            <a:r>
              <a:rPr lang="en-US" altLang="zh-CN" dirty="0"/>
              <a:t>Social factors</a:t>
            </a:r>
          </a:p>
        </p:txBody>
      </p:sp>
      <p:sp>
        <p:nvSpPr>
          <p:cNvPr id="4" name="Text Placeholder 3">
            <a:extLst>
              <a:ext uri="{FF2B5EF4-FFF2-40B4-BE49-F238E27FC236}">
                <a16:creationId xmlns:a16="http://schemas.microsoft.com/office/drawing/2014/main" id="{645C5F28-66C1-8B2A-2B7E-3EF53707360D}"/>
              </a:ext>
            </a:extLst>
          </p:cNvPr>
          <p:cNvSpPr>
            <a:spLocks noGrp="1"/>
          </p:cNvSpPr>
          <p:nvPr>
            <p:ph type="body" sz="quarter" idx="11"/>
          </p:nvPr>
        </p:nvSpPr>
        <p:spPr/>
        <p:txBody>
          <a:bodyPr>
            <a:normAutofit fontScale="92500" lnSpcReduction="20000"/>
          </a:bodyPr>
          <a:lstStyle/>
          <a:p>
            <a:pPr marL="0" indent="0">
              <a:buNone/>
            </a:pPr>
            <a:r>
              <a:rPr lang="en-US" altLang="zh-CN" dirty="0"/>
              <a:t>Personal and psychological factors</a:t>
            </a:r>
            <a:endParaRPr lang="zh-CN" altLang="en-US" dirty="0"/>
          </a:p>
        </p:txBody>
      </p:sp>
      <p:sp>
        <p:nvSpPr>
          <p:cNvPr id="8" name="Content Placeholder 7">
            <a:extLst>
              <a:ext uri="{FF2B5EF4-FFF2-40B4-BE49-F238E27FC236}">
                <a16:creationId xmlns:a16="http://schemas.microsoft.com/office/drawing/2014/main" id="{12A974B7-0857-938C-9BE9-D8484C5CFFAF}"/>
              </a:ext>
            </a:extLst>
          </p:cNvPr>
          <p:cNvSpPr>
            <a:spLocks noGrp="1"/>
          </p:cNvSpPr>
          <p:nvPr>
            <p:ph sz="quarter" idx="12"/>
          </p:nvPr>
        </p:nvSpPr>
        <p:spPr/>
        <p:txBody>
          <a:bodyPr>
            <a:normAutofit fontScale="55000" lnSpcReduction="20000"/>
          </a:bodyPr>
          <a:lstStyle/>
          <a:p>
            <a:pPr marL="451473"/>
            <a:r>
              <a:rPr lang="en-US" altLang="zh-CN" dirty="0"/>
              <a:t>Reference Group: all the groups that have a direct or indirect effect on a person’s beliefs, decisions, and behavior</a:t>
            </a:r>
          </a:p>
          <a:p>
            <a:pPr marL="657213" lvl="1"/>
            <a:r>
              <a:rPr lang="en-US" altLang="zh-CN" dirty="0"/>
              <a:t>Identify reference groups </a:t>
            </a:r>
          </a:p>
          <a:p>
            <a:pPr lvl="2" indent="-252000">
              <a:buSzPct val="100000"/>
            </a:pPr>
            <a:r>
              <a:rPr lang="en-US" altLang="zh-CN" sz="1600" dirty="0"/>
              <a:t>Aspiration/Aspirational Groups: Groups an individual wishes to belong to</a:t>
            </a:r>
          </a:p>
          <a:p>
            <a:pPr lvl="2" indent="-252000">
              <a:buSzPct val="100000"/>
            </a:pPr>
            <a:r>
              <a:rPr lang="en-US" altLang="zh-CN" sz="1600" dirty="0"/>
              <a:t>Membership/associative Groups: Groups with direct influence and to which a person belongs</a:t>
            </a:r>
          </a:p>
          <a:p>
            <a:pPr lvl="2" indent="-252000">
              <a:buSzPct val="100000"/>
            </a:pPr>
            <a:r>
              <a:rPr lang="en-US" altLang="zh-CN" sz="1600" dirty="0"/>
              <a:t>Dissociative Groups: a person wishes to maintain a distance from because of differences in values or behaviors. </a:t>
            </a:r>
          </a:p>
          <a:p>
            <a:pPr marL="657213" lvl="1" indent="-342900"/>
            <a:r>
              <a:rPr lang="en-US" altLang="zh-CN" dirty="0"/>
              <a:t>online social networks, Reach opinion leaders </a:t>
            </a:r>
          </a:p>
          <a:p>
            <a:pPr marL="748653" lvl="2" indent="-342900"/>
            <a:r>
              <a:rPr lang="en-US" altLang="zh-CN" dirty="0"/>
              <a:t>Word-of-mouth influence</a:t>
            </a:r>
          </a:p>
          <a:p>
            <a:pPr marL="748653" lvl="2" indent="-342900"/>
            <a:r>
              <a:rPr lang="en-US" altLang="zh-CN" dirty="0"/>
              <a:t>Influencer  marketing</a:t>
            </a:r>
          </a:p>
          <a:p>
            <a:pPr indent="-252000">
              <a:buSzPct val="100000"/>
            </a:pPr>
            <a:r>
              <a:rPr lang="en-US" altLang="zh-CN" sz="2400" dirty="0"/>
              <a:t>Family</a:t>
            </a:r>
            <a:r>
              <a:rPr lang="en-US" altLang="zh-CN" sz="2400" dirty="0">
                <a:solidFill>
                  <a:srgbClr val="000000"/>
                </a:solidFill>
              </a:rPr>
              <a:t> is the most important consumer-buying organization in society</a:t>
            </a:r>
          </a:p>
          <a:p>
            <a:pPr indent="-252000">
              <a:buSzPct val="100000"/>
            </a:pPr>
            <a:r>
              <a:rPr lang="en-US" altLang="zh-CN" sz="2400" b="1" dirty="0">
                <a:solidFill>
                  <a:srgbClr val="000000"/>
                </a:solidFill>
              </a:rPr>
              <a:t>Role and status </a:t>
            </a:r>
            <a:r>
              <a:rPr lang="en-US" altLang="zh-CN" sz="2400" dirty="0">
                <a:solidFill>
                  <a:srgbClr val="000000"/>
                </a:solidFill>
              </a:rPr>
              <a:t>can be defined by a person’s position in a group</a:t>
            </a:r>
            <a:r>
              <a:rPr lang="en-US" altLang="zh-CN" dirty="0">
                <a:solidFill>
                  <a:srgbClr val="000000"/>
                </a:solidFill>
              </a:rPr>
              <a:t>.</a:t>
            </a:r>
            <a:endParaRPr lang="zh-CN" altLang="en-US" dirty="0"/>
          </a:p>
        </p:txBody>
      </p:sp>
      <p:sp>
        <p:nvSpPr>
          <p:cNvPr id="9" name="Content Placeholder 8">
            <a:extLst>
              <a:ext uri="{FF2B5EF4-FFF2-40B4-BE49-F238E27FC236}">
                <a16:creationId xmlns:a16="http://schemas.microsoft.com/office/drawing/2014/main" id="{1041CAF1-13D5-E3F2-CBD5-593289E5A7AC}"/>
              </a:ext>
            </a:extLst>
          </p:cNvPr>
          <p:cNvSpPr>
            <a:spLocks noGrp="1"/>
          </p:cNvSpPr>
          <p:nvPr>
            <p:ph sz="quarter" idx="13"/>
          </p:nvPr>
        </p:nvSpPr>
        <p:spPr/>
        <p:txBody>
          <a:bodyPr>
            <a:normAutofit fontScale="62500" lnSpcReduction="20000"/>
          </a:bodyPr>
          <a:lstStyle/>
          <a:p>
            <a:r>
              <a:rPr lang="en-US" altLang="zh-CN" dirty="0"/>
              <a:t>Culture is the set of basic values, perceptions, wants, and behaviors learned by a member of society from family and other important institutions.</a:t>
            </a:r>
          </a:p>
          <a:p>
            <a:pPr lvl="1"/>
            <a:r>
              <a:rPr lang="en-US" altLang="zh-CN" b="1" dirty="0">
                <a:solidFill>
                  <a:srgbClr val="000000"/>
                </a:solidFill>
              </a:rPr>
              <a:t>Subcultures</a:t>
            </a:r>
            <a:r>
              <a:rPr lang="en-US" altLang="zh-CN" dirty="0">
                <a:solidFill>
                  <a:srgbClr val="000000"/>
                </a:solidFill>
              </a:rPr>
              <a:t> are groups of people within a culture with shared value systems based on common life experiences and situations.</a:t>
            </a:r>
          </a:p>
          <a:p>
            <a:pPr lvl="1"/>
            <a:r>
              <a:rPr lang="en-US" altLang="zh-CN" dirty="0"/>
              <a:t>Social classes are society’s relatively permanent and ordered divisions whose members share similar values, interests, and behaviors.</a:t>
            </a:r>
          </a:p>
          <a:p>
            <a:pPr lvl="2"/>
            <a:r>
              <a:rPr lang="en-US" altLang="zh-CN" dirty="0"/>
              <a:t>Measured as a combination of occupation, income, education, wealth, and other variables</a:t>
            </a:r>
          </a:p>
          <a:p>
            <a:endParaRPr lang="zh-CN" altLang="en-US" dirty="0"/>
          </a:p>
        </p:txBody>
      </p:sp>
      <p:sp>
        <p:nvSpPr>
          <p:cNvPr id="10" name="Content Placeholder 9">
            <a:extLst>
              <a:ext uri="{FF2B5EF4-FFF2-40B4-BE49-F238E27FC236}">
                <a16:creationId xmlns:a16="http://schemas.microsoft.com/office/drawing/2014/main" id="{B5054A2A-D71E-D715-801D-A51B755C10BA}"/>
              </a:ext>
            </a:extLst>
          </p:cNvPr>
          <p:cNvSpPr>
            <a:spLocks noGrp="1"/>
          </p:cNvSpPr>
          <p:nvPr>
            <p:ph sz="quarter" idx="14"/>
          </p:nvPr>
        </p:nvSpPr>
        <p:spPr/>
        <p:txBody>
          <a:bodyPr>
            <a:normAutofit fontScale="92500" lnSpcReduction="20000"/>
          </a:bodyPr>
          <a:lstStyle/>
          <a:p>
            <a:r>
              <a:rPr lang="en-US" altLang="zh-CN" dirty="0"/>
              <a:t>Personal factors</a:t>
            </a:r>
          </a:p>
          <a:p>
            <a:pPr lvl="1"/>
            <a:r>
              <a:rPr lang="en-US" altLang="zh-CN" dirty="0"/>
              <a:t>age and stage in the life cycle, occupation and economic circumstances, personality and self-concept, and lifestyle and values.</a:t>
            </a:r>
          </a:p>
          <a:p>
            <a:r>
              <a:rPr lang="en-US" altLang="zh-CN" dirty="0"/>
              <a:t>Consumer psychology</a:t>
            </a:r>
          </a:p>
          <a:p>
            <a:pPr lvl="1"/>
            <a:r>
              <a:rPr lang="en-US" altLang="zh-CN" dirty="0"/>
              <a:t>motivation, perception, learning, and memory</a:t>
            </a:r>
          </a:p>
          <a:p>
            <a:pPr lvl="1"/>
            <a:endParaRPr lang="zh-CN" altLang="en-US" dirty="0"/>
          </a:p>
        </p:txBody>
      </p:sp>
    </p:spTree>
    <p:extLst>
      <p:ext uri="{BB962C8B-B14F-4D97-AF65-F5344CB8AC3E}">
        <p14:creationId xmlns:p14="http://schemas.microsoft.com/office/powerpoint/2010/main" val="2075043707"/>
      </p:ext>
    </p:extLst>
  </p:cSld>
  <p:clrMapOvr>
    <a:masterClrMapping/>
  </p:clrMapOvr>
  <p:transition>
    <p:push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862C1-EB9F-4355-C5DD-9190A024CEFF}"/>
              </a:ext>
            </a:extLst>
          </p:cNvPr>
          <p:cNvSpPr>
            <a:spLocks noGrp="1"/>
          </p:cNvSpPr>
          <p:nvPr>
            <p:ph type="title"/>
          </p:nvPr>
        </p:nvSpPr>
        <p:spPr/>
        <p:txBody>
          <a:bodyPr/>
          <a:lstStyle/>
          <a:p>
            <a:r>
              <a:rPr lang="en-US" altLang="zh-CN" dirty="0"/>
              <a:t>Online social networking</a:t>
            </a:r>
            <a:endParaRPr lang="zh-CN" altLang="en-US" dirty="0"/>
          </a:p>
        </p:txBody>
      </p:sp>
      <p:sp>
        <p:nvSpPr>
          <p:cNvPr id="5" name="Content Placeholder 4">
            <a:extLst>
              <a:ext uri="{FF2B5EF4-FFF2-40B4-BE49-F238E27FC236}">
                <a16:creationId xmlns:a16="http://schemas.microsoft.com/office/drawing/2014/main" id="{56DCDDC9-EF44-6422-8593-D5BE67BE8279}"/>
              </a:ext>
            </a:extLst>
          </p:cNvPr>
          <p:cNvSpPr>
            <a:spLocks noGrp="1"/>
          </p:cNvSpPr>
          <p:nvPr>
            <p:ph sz="half" idx="1"/>
          </p:nvPr>
        </p:nvSpPr>
        <p:spPr/>
        <p:txBody>
          <a:bodyPr/>
          <a:lstStyle/>
          <a:p>
            <a:r>
              <a:rPr lang="en-US" altLang="zh-CN" dirty="0"/>
              <a:t>Online social networks</a:t>
            </a:r>
          </a:p>
          <a:p>
            <a:r>
              <a:rPr lang="en-US" altLang="zh-CN" dirty="0"/>
              <a:t>Buzz marketing</a:t>
            </a:r>
          </a:p>
          <a:p>
            <a:r>
              <a:rPr lang="en-US" altLang="zh-CN" dirty="0"/>
              <a:t>Social media sites</a:t>
            </a:r>
          </a:p>
          <a:p>
            <a:r>
              <a:rPr lang="en-US" altLang="zh-CN" dirty="0"/>
              <a:t>Virtual worlds</a:t>
            </a:r>
          </a:p>
          <a:p>
            <a:r>
              <a:rPr lang="en-US" altLang="zh-CN" dirty="0"/>
              <a:t>Word of mouth</a:t>
            </a:r>
          </a:p>
          <a:p>
            <a:r>
              <a:rPr lang="en-US" altLang="zh-CN" dirty="0"/>
              <a:t>Opinion leaders</a:t>
            </a:r>
          </a:p>
          <a:p>
            <a:endParaRPr lang="zh-CN" altLang="en-US" dirty="0"/>
          </a:p>
        </p:txBody>
      </p:sp>
      <p:sp>
        <p:nvSpPr>
          <p:cNvPr id="6" name="Text Placeholder 5">
            <a:extLst>
              <a:ext uri="{FF2B5EF4-FFF2-40B4-BE49-F238E27FC236}">
                <a16:creationId xmlns:a16="http://schemas.microsoft.com/office/drawing/2014/main" id="{8FA4CBCA-A7BD-F620-9C5C-654FF803048F}"/>
              </a:ext>
            </a:extLst>
          </p:cNvPr>
          <p:cNvSpPr>
            <a:spLocks noGrp="1"/>
          </p:cNvSpPr>
          <p:nvPr>
            <p:ph type="body" sz="half" idx="2"/>
          </p:nvPr>
        </p:nvSpPr>
        <p:spPr/>
        <p:txBody>
          <a:bodyPr/>
          <a:lstStyle/>
          <a:p>
            <a:endParaRPr lang="zh-CN" altLang="en-US"/>
          </a:p>
        </p:txBody>
      </p:sp>
      <p:sp>
        <p:nvSpPr>
          <p:cNvPr id="8" name="TextBox 7">
            <a:extLst>
              <a:ext uri="{FF2B5EF4-FFF2-40B4-BE49-F238E27FC236}">
                <a16:creationId xmlns:a16="http://schemas.microsoft.com/office/drawing/2014/main" id="{8B53322C-4E01-44E1-A260-D6249099C7CE}"/>
              </a:ext>
            </a:extLst>
          </p:cNvPr>
          <p:cNvSpPr txBox="1"/>
          <p:nvPr/>
        </p:nvSpPr>
        <p:spPr>
          <a:xfrm>
            <a:off x="6038021" y="2421330"/>
            <a:ext cx="3071191" cy="1754326"/>
          </a:xfrm>
          <a:prstGeom prst="rect">
            <a:avLst/>
          </a:prstGeom>
          <a:noFill/>
        </p:spPr>
        <p:txBody>
          <a:bodyPr wrap="square">
            <a:spAutoFit/>
          </a:bodyPr>
          <a:lstStyle/>
          <a:p>
            <a:r>
              <a:rPr lang="en-US" altLang="zh-CN" sz="1800" dirty="0"/>
              <a:t>Dunkin’ Donuts uses Vine personality Logan Paul to promote its Dunkin’ Donuts app and </a:t>
            </a:r>
            <a:r>
              <a:rPr lang="en-US" altLang="zh-CN" sz="1800" spc="-200" dirty="0"/>
              <a:t>D </a:t>
            </a:r>
            <a:r>
              <a:rPr lang="en-US" altLang="zh-CN" sz="1800" dirty="0" err="1"/>
              <a:t>D</a:t>
            </a:r>
            <a:r>
              <a:rPr lang="en-US" altLang="zh-CN" sz="1800" dirty="0"/>
              <a:t> Perks loyalty program with posts on Vine and other social media.</a:t>
            </a:r>
            <a:endParaRPr lang="zh-CN" altLang="en-US" dirty="0"/>
          </a:p>
        </p:txBody>
      </p:sp>
      <p:pic>
        <p:nvPicPr>
          <p:cNvPr id="9" name="Picture 2" descr="Photo shows Logan Paul advertising for Dunkin Donuts, seated on a bench and holding two cups, one in each hand. On a wall behind him is the logo and name of Dunkin Donuts.&#10;&#10;To the right of the photo is a twitter post of Logan Paul. His post reads &quot;Bruh, Does it get much better than this? Enjoying the DunkinDonuts app. Go download it, sign up for DD perks, and enter promo code LOGAN to get a free beverage.&quot;">
            <a:extLst>
              <a:ext uri="{FF2B5EF4-FFF2-40B4-BE49-F238E27FC236}">
                <a16:creationId xmlns:a16="http://schemas.microsoft.com/office/drawing/2014/main" id="{42AFE1EB-5F50-F19B-1810-AEE0F07FB1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0551" y="4224131"/>
            <a:ext cx="2420170" cy="155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4295198"/>
      </p:ext>
    </p:extLst>
  </p:cSld>
  <p:clrMapOvr>
    <a:masterClrMapping/>
  </p:clrMapOvr>
  <p:transition>
    <p:push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8D2E5-2481-DD69-72AD-495D252879CB}"/>
              </a:ext>
            </a:extLst>
          </p:cNvPr>
          <p:cNvSpPr>
            <a:spLocks noGrp="1"/>
          </p:cNvSpPr>
          <p:nvPr>
            <p:ph type="title"/>
          </p:nvPr>
        </p:nvSpPr>
        <p:spPr/>
        <p:txBody>
          <a:bodyPr/>
          <a:lstStyle/>
          <a:p>
            <a:r>
              <a:rPr lang="en-US" altLang="zh-CN" dirty="0"/>
              <a:t>Social networking </a:t>
            </a:r>
            <a:endParaRPr lang="zh-CN" altLang="en-US" dirty="0"/>
          </a:p>
        </p:txBody>
      </p:sp>
      <p:sp>
        <p:nvSpPr>
          <p:cNvPr id="3" name="Vertical Text Placeholder 2">
            <a:extLst>
              <a:ext uri="{FF2B5EF4-FFF2-40B4-BE49-F238E27FC236}">
                <a16:creationId xmlns:a16="http://schemas.microsoft.com/office/drawing/2014/main" id="{76C4A67F-7910-DB37-5F0E-485E74452736}"/>
              </a:ext>
            </a:extLst>
          </p:cNvPr>
          <p:cNvSpPr>
            <a:spLocks noGrp="1"/>
          </p:cNvSpPr>
          <p:nvPr>
            <p:ph type="body" orient="vert" idx="1"/>
          </p:nvPr>
        </p:nvSpPr>
        <p:spPr/>
        <p:txBody>
          <a:bodyPr/>
          <a:lstStyle/>
          <a:p>
            <a:r>
              <a:rPr lang="en-US" altLang="zh-CN" dirty="0"/>
              <a:t>Social networking media range from blogs (Gizmodo, </a:t>
            </a:r>
            <a:r>
              <a:rPr lang="en-US" altLang="zh-CN" dirty="0" err="1"/>
              <a:t>Zenhabits</a:t>
            </a:r>
            <a:r>
              <a:rPr lang="en-US" altLang="zh-CN" dirty="0"/>
              <a:t>) and message boards (Craigslist) to social networking websites (Facebook, Twitter, and Foursquare) and virtual worlds (Second Life). </a:t>
            </a:r>
          </a:p>
          <a:p>
            <a:pPr lvl="1"/>
            <a:r>
              <a:rPr lang="en-US" altLang="zh-CN" dirty="0"/>
              <a:t>This new form of </a:t>
            </a:r>
            <a:r>
              <a:rPr lang="en-US" altLang="zh-CN" b="1" dirty="0"/>
              <a:t>consumer-to-consumer and business-to-consumer dialog</a:t>
            </a:r>
            <a:r>
              <a:rPr lang="en-US" altLang="zh-CN" dirty="0"/>
              <a:t> has big implications for marketers.</a:t>
            </a:r>
          </a:p>
          <a:p>
            <a:pPr lvl="1"/>
            <a:r>
              <a:rPr lang="en-US" altLang="zh-CN" dirty="0"/>
              <a:t>Marketers are working to </a:t>
            </a:r>
            <a:r>
              <a:rPr lang="en-US" altLang="zh-CN" b="1" dirty="0"/>
              <a:t>harness the power </a:t>
            </a:r>
            <a:r>
              <a:rPr lang="en-US" altLang="zh-CN" dirty="0"/>
              <a:t>of these new online social networks and other “word-of-Web” opportunities to promote their products and build closer customer relationships</a:t>
            </a:r>
            <a:endParaRPr lang="zh-CN" altLang="en-US" dirty="0"/>
          </a:p>
        </p:txBody>
      </p:sp>
      <p:sp>
        <p:nvSpPr>
          <p:cNvPr id="4" name="Text Placeholder 3">
            <a:extLst>
              <a:ext uri="{FF2B5EF4-FFF2-40B4-BE49-F238E27FC236}">
                <a16:creationId xmlns:a16="http://schemas.microsoft.com/office/drawing/2014/main" id="{B9F01792-F10A-D244-1293-4E66A5730FDD}"/>
              </a:ext>
            </a:extLst>
          </p:cNvPr>
          <p:cNvSpPr>
            <a:spLocks noGrp="1"/>
          </p:cNvSpPr>
          <p:nvPr>
            <p:ph type="body" sz="half" idx="2"/>
          </p:nvPr>
        </p:nvSpPr>
        <p:spPr/>
        <p:txBody>
          <a:bodyPr/>
          <a:lstStyle/>
          <a:p>
            <a:endParaRPr lang="zh-CN" altLang="en-US"/>
          </a:p>
        </p:txBody>
      </p:sp>
    </p:spTree>
    <p:extLst>
      <p:ext uri="{BB962C8B-B14F-4D97-AF65-F5344CB8AC3E}">
        <p14:creationId xmlns:p14="http://schemas.microsoft.com/office/powerpoint/2010/main" val="1584275925"/>
      </p:ext>
    </p:extLst>
  </p:cSld>
  <p:clrMapOvr>
    <a:masterClrMapping/>
  </p:clrMapOvr>
  <p:transition>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BE9AC-2163-9F44-953E-1498EED6C0C0}"/>
              </a:ext>
            </a:extLst>
          </p:cNvPr>
          <p:cNvSpPr>
            <a:spLocks noGrp="1"/>
          </p:cNvSpPr>
          <p:nvPr>
            <p:ph type="title"/>
          </p:nvPr>
        </p:nvSpPr>
        <p:spPr/>
        <p:txBody>
          <a:bodyPr/>
          <a:lstStyle/>
          <a:p>
            <a:r>
              <a:rPr lang="en-US" altLang="zh-CN" dirty="0"/>
              <a:t>Word-of-mouth influence</a:t>
            </a:r>
            <a:endParaRPr lang="zh-CN" altLang="en-US" dirty="0"/>
          </a:p>
        </p:txBody>
      </p:sp>
      <p:sp>
        <p:nvSpPr>
          <p:cNvPr id="3" name="Vertical Text Placeholder 2">
            <a:extLst>
              <a:ext uri="{FF2B5EF4-FFF2-40B4-BE49-F238E27FC236}">
                <a16:creationId xmlns:a16="http://schemas.microsoft.com/office/drawing/2014/main" id="{66CA13BB-43D7-C522-412C-129093F163C9}"/>
              </a:ext>
            </a:extLst>
          </p:cNvPr>
          <p:cNvSpPr>
            <a:spLocks noGrp="1"/>
          </p:cNvSpPr>
          <p:nvPr>
            <p:ph type="body" orient="vert" idx="1"/>
          </p:nvPr>
        </p:nvSpPr>
        <p:spPr/>
        <p:txBody>
          <a:bodyPr/>
          <a:lstStyle/>
          <a:p>
            <a:r>
              <a:rPr lang="en-US" altLang="zh-CN" dirty="0"/>
              <a:t>Word-of-mouth influence can have a powerful impact on consumer buying behavior. </a:t>
            </a:r>
          </a:p>
          <a:p>
            <a:pPr lvl="1"/>
            <a:r>
              <a:rPr lang="en-US" altLang="zh-CN" dirty="0"/>
              <a:t>The personal words and recommendations of trusted friends, associates, and other consumers tend to be more credible than those coming from commercial sources, such as advertisements or salespeople. </a:t>
            </a:r>
          </a:p>
          <a:p>
            <a:endParaRPr lang="zh-CN" altLang="en-US" dirty="0"/>
          </a:p>
        </p:txBody>
      </p:sp>
      <p:sp>
        <p:nvSpPr>
          <p:cNvPr id="4" name="Text Placeholder 3">
            <a:extLst>
              <a:ext uri="{FF2B5EF4-FFF2-40B4-BE49-F238E27FC236}">
                <a16:creationId xmlns:a16="http://schemas.microsoft.com/office/drawing/2014/main" id="{E2092460-BEEF-7FA2-ABCC-CE6E959B481F}"/>
              </a:ext>
            </a:extLst>
          </p:cNvPr>
          <p:cNvSpPr>
            <a:spLocks noGrp="1"/>
          </p:cNvSpPr>
          <p:nvPr>
            <p:ph type="body" sz="half" idx="2"/>
          </p:nvPr>
        </p:nvSpPr>
        <p:spPr/>
        <p:txBody>
          <a:bodyPr/>
          <a:lstStyle/>
          <a:p>
            <a:endParaRPr lang="zh-CN" altLang="en-US"/>
          </a:p>
        </p:txBody>
      </p:sp>
    </p:spTree>
    <p:extLst>
      <p:ext uri="{BB962C8B-B14F-4D97-AF65-F5344CB8AC3E}">
        <p14:creationId xmlns:p14="http://schemas.microsoft.com/office/powerpoint/2010/main" val="2442124054"/>
      </p:ext>
    </p:extLst>
  </p:cSld>
  <p:clrMapOvr>
    <a:masterClrMapping/>
  </p:clrMapOvr>
  <p:transition>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81E00-A2F8-6C28-D76F-E32684721B6A}"/>
              </a:ext>
            </a:extLst>
          </p:cNvPr>
          <p:cNvSpPr>
            <a:spLocks noGrp="1"/>
          </p:cNvSpPr>
          <p:nvPr>
            <p:ph type="title"/>
          </p:nvPr>
        </p:nvSpPr>
        <p:spPr/>
        <p:txBody>
          <a:bodyPr/>
          <a:lstStyle/>
          <a:p>
            <a:r>
              <a:rPr lang="en-US" altLang="zh-CN" dirty="0"/>
              <a:t>opinion leaders</a:t>
            </a:r>
            <a:endParaRPr lang="zh-CN" altLang="en-US" dirty="0"/>
          </a:p>
        </p:txBody>
      </p:sp>
      <p:sp>
        <p:nvSpPr>
          <p:cNvPr id="3" name="Vertical Text Placeholder 2">
            <a:extLst>
              <a:ext uri="{FF2B5EF4-FFF2-40B4-BE49-F238E27FC236}">
                <a16:creationId xmlns:a16="http://schemas.microsoft.com/office/drawing/2014/main" id="{EF9648F1-06C0-A140-F501-66878B89B9C0}"/>
              </a:ext>
            </a:extLst>
          </p:cNvPr>
          <p:cNvSpPr>
            <a:spLocks noGrp="1"/>
          </p:cNvSpPr>
          <p:nvPr>
            <p:ph type="body" orient="vert" idx="1"/>
          </p:nvPr>
        </p:nvSpPr>
        <p:spPr/>
        <p:txBody>
          <a:bodyPr/>
          <a:lstStyle/>
          <a:p>
            <a:r>
              <a:rPr lang="en-US" altLang="zh-CN" dirty="0"/>
              <a:t>Marketers of brands subjected to strong group influence must figure out how to reach opinion leaders—people within a reference group who, because of special skills, knowledge, personality, or other characteristics, exert social influence on others.</a:t>
            </a:r>
          </a:p>
          <a:p>
            <a:pPr lvl="1"/>
            <a:r>
              <a:rPr lang="en-US" altLang="zh-CN" dirty="0"/>
              <a:t>Some experts call this group the influentials  or leading adopters. When these influentials talk, consumers listen. </a:t>
            </a:r>
          </a:p>
          <a:p>
            <a:endParaRPr lang="zh-CN" altLang="en-US" dirty="0"/>
          </a:p>
        </p:txBody>
      </p:sp>
      <p:sp>
        <p:nvSpPr>
          <p:cNvPr id="4" name="Text Placeholder 3">
            <a:extLst>
              <a:ext uri="{FF2B5EF4-FFF2-40B4-BE49-F238E27FC236}">
                <a16:creationId xmlns:a16="http://schemas.microsoft.com/office/drawing/2014/main" id="{D4431C8C-C4E1-2C62-A442-5FB7939E1BB6}"/>
              </a:ext>
            </a:extLst>
          </p:cNvPr>
          <p:cNvSpPr>
            <a:spLocks noGrp="1"/>
          </p:cNvSpPr>
          <p:nvPr>
            <p:ph type="body" sz="half" idx="2"/>
          </p:nvPr>
        </p:nvSpPr>
        <p:spPr/>
        <p:txBody>
          <a:bodyPr/>
          <a:lstStyle/>
          <a:p>
            <a:endParaRPr lang="zh-CN" altLang="en-US"/>
          </a:p>
        </p:txBody>
      </p:sp>
    </p:spTree>
    <p:extLst>
      <p:ext uri="{BB962C8B-B14F-4D97-AF65-F5344CB8AC3E}">
        <p14:creationId xmlns:p14="http://schemas.microsoft.com/office/powerpoint/2010/main" val="2160336774"/>
      </p:ext>
    </p:extLst>
  </p:cSld>
  <p:clrMapOvr>
    <a:masterClrMapping/>
  </p:clrMapOvr>
  <p:transition>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A9A11-1496-704B-D5B0-97D429CA8459}"/>
              </a:ext>
            </a:extLst>
          </p:cNvPr>
          <p:cNvSpPr>
            <a:spLocks noGrp="1"/>
          </p:cNvSpPr>
          <p:nvPr>
            <p:ph type="title"/>
          </p:nvPr>
        </p:nvSpPr>
        <p:spPr/>
        <p:txBody>
          <a:bodyPr/>
          <a:lstStyle/>
          <a:p>
            <a:r>
              <a:rPr lang="en-US" altLang="zh-CN" dirty="0"/>
              <a:t>Buzz marketing </a:t>
            </a:r>
            <a:endParaRPr lang="zh-CN" altLang="en-US" dirty="0"/>
          </a:p>
        </p:txBody>
      </p:sp>
      <p:sp>
        <p:nvSpPr>
          <p:cNvPr id="3" name="Vertical Text Placeholder 2">
            <a:extLst>
              <a:ext uri="{FF2B5EF4-FFF2-40B4-BE49-F238E27FC236}">
                <a16:creationId xmlns:a16="http://schemas.microsoft.com/office/drawing/2014/main" id="{76356175-7ACC-4FCF-9D3F-12F18FF048C0}"/>
              </a:ext>
            </a:extLst>
          </p:cNvPr>
          <p:cNvSpPr>
            <a:spLocks noGrp="1"/>
          </p:cNvSpPr>
          <p:nvPr>
            <p:ph type="body" orient="vert" idx="1"/>
          </p:nvPr>
        </p:nvSpPr>
        <p:spPr/>
        <p:txBody>
          <a:bodyPr/>
          <a:lstStyle/>
          <a:p>
            <a:r>
              <a:rPr lang="en-US" altLang="zh-CN" dirty="0"/>
              <a:t>Buzz marketing involves enlisting or even creating opinion leaders to serve as “brand ambassadors” who spread the word about a company’s products. Many companies are now turning everyday customers into brand evangelists.</a:t>
            </a:r>
          </a:p>
          <a:p>
            <a:endParaRPr lang="zh-CN" altLang="en-US" dirty="0"/>
          </a:p>
        </p:txBody>
      </p:sp>
      <p:sp>
        <p:nvSpPr>
          <p:cNvPr id="4" name="Text Placeholder 3">
            <a:extLst>
              <a:ext uri="{FF2B5EF4-FFF2-40B4-BE49-F238E27FC236}">
                <a16:creationId xmlns:a16="http://schemas.microsoft.com/office/drawing/2014/main" id="{3D66EE01-8764-6220-F3B8-0E8DBBE327A2}"/>
              </a:ext>
            </a:extLst>
          </p:cNvPr>
          <p:cNvSpPr>
            <a:spLocks noGrp="1"/>
          </p:cNvSpPr>
          <p:nvPr>
            <p:ph type="body" sz="half" idx="2"/>
          </p:nvPr>
        </p:nvSpPr>
        <p:spPr/>
        <p:txBody>
          <a:bodyPr/>
          <a:lstStyle/>
          <a:p>
            <a:endParaRPr lang="zh-CN" altLang="en-US"/>
          </a:p>
        </p:txBody>
      </p:sp>
    </p:spTree>
    <p:extLst>
      <p:ext uri="{BB962C8B-B14F-4D97-AF65-F5344CB8AC3E}">
        <p14:creationId xmlns:p14="http://schemas.microsoft.com/office/powerpoint/2010/main" val="3880631504"/>
      </p:ext>
    </p:extLst>
  </p:cSld>
  <p:clrMapOvr>
    <a:masterClrMapping/>
  </p:clrMapOvr>
  <p:transition>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49E69-4F65-F1B2-9A23-2EEB30B5F6A0}"/>
              </a:ext>
            </a:extLst>
          </p:cNvPr>
          <p:cNvSpPr>
            <a:spLocks noGrp="1"/>
          </p:cNvSpPr>
          <p:nvPr>
            <p:ph type="title"/>
          </p:nvPr>
        </p:nvSpPr>
        <p:spPr/>
        <p:txBody>
          <a:bodyPr/>
          <a:lstStyle/>
          <a:p>
            <a:r>
              <a:rPr lang="en-US" altLang="zh-CN" dirty="0"/>
              <a:t>Types of Buying Decision Behavior </a:t>
            </a:r>
            <a:endParaRPr lang="zh-CN" altLang="en-US" dirty="0"/>
          </a:p>
        </p:txBody>
      </p:sp>
      <p:sp>
        <p:nvSpPr>
          <p:cNvPr id="3" name="Vertical Text Placeholder 2">
            <a:extLst>
              <a:ext uri="{FF2B5EF4-FFF2-40B4-BE49-F238E27FC236}">
                <a16:creationId xmlns:a16="http://schemas.microsoft.com/office/drawing/2014/main" id="{0E9B246E-C3F9-A81E-40A6-C2F6859ABADE}"/>
              </a:ext>
            </a:extLst>
          </p:cNvPr>
          <p:cNvSpPr>
            <a:spLocks noGrp="1"/>
          </p:cNvSpPr>
          <p:nvPr>
            <p:ph type="body" orient="vert" idx="1"/>
          </p:nvPr>
        </p:nvSpPr>
        <p:spPr/>
        <p:txBody>
          <a:bodyPr/>
          <a:lstStyle/>
          <a:p>
            <a:r>
              <a:rPr lang="en-US" altLang="zh-CN" dirty="0"/>
              <a:t>Consumer buying behavior based on the degree of buyer involvement and the degree of differences among brands.</a:t>
            </a:r>
            <a:endParaRPr lang="zh-CN" altLang="en-US" dirty="0"/>
          </a:p>
        </p:txBody>
      </p:sp>
      <p:sp>
        <p:nvSpPr>
          <p:cNvPr id="4" name="Text Placeholder 3">
            <a:extLst>
              <a:ext uri="{FF2B5EF4-FFF2-40B4-BE49-F238E27FC236}">
                <a16:creationId xmlns:a16="http://schemas.microsoft.com/office/drawing/2014/main" id="{81B30137-2619-FF31-AE5F-2F256BC7AECB}"/>
              </a:ext>
            </a:extLst>
          </p:cNvPr>
          <p:cNvSpPr>
            <a:spLocks noGrp="1"/>
          </p:cNvSpPr>
          <p:nvPr>
            <p:ph type="body" sz="half" idx="2"/>
          </p:nvPr>
        </p:nvSpPr>
        <p:spPr/>
        <p:txBody>
          <a:bodyPr/>
          <a:lstStyle/>
          <a:p>
            <a:endParaRPr lang="zh-CN" altLang="en-US"/>
          </a:p>
        </p:txBody>
      </p:sp>
      <p:pic>
        <p:nvPicPr>
          <p:cNvPr id="5" name="Picture 4">
            <a:extLst>
              <a:ext uri="{FF2B5EF4-FFF2-40B4-BE49-F238E27FC236}">
                <a16:creationId xmlns:a16="http://schemas.microsoft.com/office/drawing/2014/main" id="{9FEE6D9C-AD64-A335-231E-6816167ACC59}"/>
              </a:ext>
            </a:extLst>
          </p:cNvPr>
          <p:cNvPicPr>
            <a:picLocks noChangeAspect="1"/>
          </p:cNvPicPr>
          <p:nvPr/>
        </p:nvPicPr>
        <p:blipFill>
          <a:blip r:embed="rId2"/>
          <a:stretch>
            <a:fillRect/>
          </a:stretch>
        </p:blipFill>
        <p:spPr>
          <a:xfrm>
            <a:off x="360000" y="3780000"/>
            <a:ext cx="8132769" cy="1932599"/>
          </a:xfrm>
          <a:prstGeom prst="rect">
            <a:avLst/>
          </a:prstGeom>
        </p:spPr>
      </p:pic>
    </p:spTree>
    <p:extLst>
      <p:ext uri="{BB962C8B-B14F-4D97-AF65-F5344CB8AC3E}">
        <p14:creationId xmlns:p14="http://schemas.microsoft.com/office/powerpoint/2010/main" val="825162808"/>
      </p:ext>
    </p:extLst>
  </p:cSld>
  <p:clrMapOvr>
    <a:masterClrMapping/>
  </p:clrMapOvr>
  <p:transition>
    <p:push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55A32E6-3A72-5898-A57A-E13EB9396EAE}"/>
              </a:ext>
            </a:extLst>
          </p:cNvPr>
          <p:cNvSpPr>
            <a:spLocks noGrp="1"/>
          </p:cNvSpPr>
          <p:nvPr>
            <p:ph type="title"/>
          </p:nvPr>
        </p:nvSpPr>
        <p:spPr/>
        <p:txBody>
          <a:bodyPr/>
          <a:lstStyle/>
          <a:p>
            <a:r>
              <a:rPr lang="en-US" altLang="zh-CN" dirty="0"/>
              <a:t>Buyer Decision Process</a:t>
            </a:r>
            <a:endParaRPr lang="zh-CN" altLang="en-US" dirty="0"/>
          </a:p>
        </p:txBody>
      </p:sp>
      <p:sp>
        <p:nvSpPr>
          <p:cNvPr id="6" name="Content Placeholder 5">
            <a:extLst>
              <a:ext uri="{FF2B5EF4-FFF2-40B4-BE49-F238E27FC236}">
                <a16:creationId xmlns:a16="http://schemas.microsoft.com/office/drawing/2014/main" id="{6025F413-E839-04FE-E8E1-EDA4C1B7FC20}"/>
              </a:ext>
            </a:extLst>
          </p:cNvPr>
          <p:cNvSpPr>
            <a:spLocks noGrp="1"/>
          </p:cNvSpPr>
          <p:nvPr>
            <p:ph idx="1"/>
          </p:nvPr>
        </p:nvSpPr>
        <p:spPr/>
        <p:txBody>
          <a:bodyPr/>
          <a:lstStyle/>
          <a:p>
            <a:r>
              <a:rPr lang="en-US" altLang="zh-CN" dirty="0"/>
              <a:t>how consumers make buying decisions</a:t>
            </a:r>
          </a:p>
          <a:p>
            <a:pPr lvl="1"/>
            <a:r>
              <a:rPr lang="en-US" altLang="zh-CN" b="0" i="0" u="none" strike="noStrike" kern="1200" baseline="0" dirty="0">
                <a:solidFill>
                  <a:schemeClr val="tx1"/>
                </a:solidFill>
                <a:latin typeface="+mn-lt"/>
                <a:ea typeface="+mn-ea"/>
                <a:cs typeface="+mn-cs"/>
              </a:rPr>
              <a:t>The buying process starts long before the actual purchase and continues long after. In fact, it might result in a decision not to buy. Therefore, marketers must focus on the entire buying process, not just the purchase decision.</a:t>
            </a:r>
          </a:p>
          <a:p>
            <a:endParaRPr lang="zh-CN" altLang="en-US" dirty="0"/>
          </a:p>
        </p:txBody>
      </p:sp>
      <p:sp>
        <p:nvSpPr>
          <p:cNvPr id="7" name="Text Placeholder 6">
            <a:extLst>
              <a:ext uri="{FF2B5EF4-FFF2-40B4-BE49-F238E27FC236}">
                <a16:creationId xmlns:a16="http://schemas.microsoft.com/office/drawing/2014/main" id="{81773106-47FC-D8A6-BF11-252F65540AC7}"/>
              </a:ext>
            </a:extLst>
          </p:cNvPr>
          <p:cNvSpPr>
            <a:spLocks noGrp="1"/>
          </p:cNvSpPr>
          <p:nvPr>
            <p:ph type="body" sz="half" idx="2"/>
          </p:nvPr>
        </p:nvSpPr>
        <p:spPr/>
        <p:txBody>
          <a:bodyPr/>
          <a:lstStyle/>
          <a:p>
            <a:endParaRPr lang="zh-CN" altLang="en-US"/>
          </a:p>
        </p:txBody>
      </p:sp>
      <p:pic>
        <p:nvPicPr>
          <p:cNvPr id="3" name="Picture 2">
            <a:extLst>
              <a:ext uri="{FF2B5EF4-FFF2-40B4-BE49-F238E27FC236}">
                <a16:creationId xmlns:a16="http://schemas.microsoft.com/office/drawing/2014/main" id="{B1D05067-BC44-8BC6-68BE-B1C489DA5369}"/>
              </a:ext>
            </a:extLst>
          </p:cNvPr>
          <p:cNvPicPr>
            <a:picLocks noChangeAspect="1"/>
          </p:cNvPicPr>
          <p:nvPr/>
        </p:nvPicPr>
        <p:blipFill>
          <a:blip r:embed="rId2"/>
          <a:stretch>
            <a:fillRect/>
          </a:stretch>
        </p:blipFill>
        <p:spPr>
          <a:xfrm>
            <a:off x="676318" y="4053035"/>
            <a:ext cx="7791363" cy="1743607"/>
          </a:xfrm>
          <a:prstGeom prst="rect">
            <a:avLst/>
          </a:prstGeom>
        </p:spPr>
      </p:pic>
    </p:spTree>
    <p:extLst>
      <p:ext uri="{BB962C8B-B14F-4D97-AF65-F5344CB8AC3E}">
        <p14:creationId xmlns:p14="http://schemas.microsoft.com/office/powerpoint/2010/main" val="646387161"/>
      </p:ext>
    </p:extLst>
  </p:cSld>
  <p:clrMapOvr>
    <a:masterClrMapping/>
  </p:clrMapOvr>
  <p:transition>
    <p:push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9D746-0AC1-55A2-E3D4-45A6DAC92BCD}"/>
              </a:ext>
            </a:extLst>
          </p:cNvPr>
          <p:cNvSpPr>
            <a:spLocks noGrp="1"/>
          </p:cNvSpPr>
          <p:nvPr>
            <p:ph type="title"/>
          </p:nvPr>
        </p:nvSpPr>
        <p:spPr/>
        <p:txBody>
          <a:bodyPr>
            <a:normAutofit/>
          </a:bodyPr>
          <a:lstStyle/>
          <a:p>
            <a:r>
              <a:rPr lang="en-US" altLang="zh-CN" sz="2400" dirty="0"/>
              <a:t>The Buyer Decision Process for New Products </a:t>
            </a:r>
            <a:endParaRPr lang="zh-CN" altLang="en-US" sz="2400" dirty="0"/>
          </a:p>
        </p:txBody>
      </p:sp>
      <p:sp>
        <p:nvSpPr>
          <p:cNvPr id="3" name="Vertical Text Placeholder 2">
            <a:extLst>
              <a:ext uri="{FF2B5EF4-FFF2-40B4-BE49-F238E27FC236}">
                <a16:creationId xmlns:a16="http://schemas.microsoft.com/office/drawing/2014/main" id="{DEB4C8B8-048C-4835-909F-AB8570F2339D}"/>
              </a:ext>
            </a:extLst>
          </p:cNvPr>
          <p:cNvSpPr>
            <a:spLocks noGrp="1"/>
          </p:cNvSpPr>
          <p:nvPr>
            <p:ph type="body" orient="vert" idx="1"/>
          </p:nvPr>
        </p:nvSpPr>
        <p:spPr/>
        <p:txBody>
          <a:bodyPr>
            <a:normAutofit/>
          </a:bodyPr>
          <a:lstStyle/>
          <a:p>
            <a:r>
              <a:rPr lang="en-US" altLang="zh-CN" dirty="0"/>
              <a:t>The adoption process is the mental process an individual goes through from first learning about an innovation to final regular use.</a:t>
            </a:r>
          </a:p>
          <a:p>
            <a:r>
              <a:rPr lang="en-US" altLang="zh-CN" dirty="0"/>
              <a:t>Stages in the adoption process include:</a:t>
            </a:r>
          </a:p>
          <a:p>
            <a:pPr lvl="1"/>
            <a:r>
              <a:rPr lang="en-US" altLang="zh-CN" dirty="0"/>
              <a:t>Awareness </a:t>
            </a:r>
          </a:p>
          <a:p>
            <a:pPr lvl="1"/>
            <a:r>
              <a:rPr lang="en-US" altLang="zh-CN" dirty="0"/>
              <a:t>Interest</a:t>
            </a:r>
          </a:p>
          <a:p>
            <a:pPr lvl="1"/>
            <a:r>
              <a:rPr lang="en-US" altLang="zh-CN" dirty="0"/>
              <a:t>Evaluation</a:t>
            </a:r>
          </a:p>
          <a:p>
            <a:pPr lvl="1"/>
            <a:r>
              <a:rPr lang="en-US" altLang="zh-CN" dirty="0"/>
              <a:t>Trial</a:t>
            </a:r>
          </a:p>
          <a:p>
            <a:pPr lvl="1"/>
            <a:r>
              <a:rPr lang="en-US" altLang="zh-CN" dirty="0"/>
              <a:t>Adoption</a:t>
            </a:r>
          </a:p>
          <a:p>
            <a:endParaRPr lang="zh-CN" altLang="en-US" dirty="0"/>
          </a:p>
        </p:txBody>
      </p:sp>
      <p:sp>
        <p:nvSpPr>
          <p:cNvPr id="4" name="Text Placeholder 3">
            <a:extLst>
              <a:ext uri="{FF2B5EF4-FFF2-40B4-BE49-F238E27FC236}">
                <a16:creationId xmlns:a16="http://schemas.microsoft.com/office/drawing/2014/main" id="{E4075176-EC78-B995-30A5-9474AA4D72EA}"/>
              </a:ext>
            </a:extLst>
          </p:cNvPr>
          <p:cNvSpPr>
            <a:spLocks noGrp="1"/>
          </p:cNvSpPr>
          <p:nvPr>
            <p:ph type="body" sz="half" idx="2"/>
          </p:nvPr>
        </p:nvSpPr>
        <p:spPr/>
        <p:txBody>
          <a:bodyPr/>
          <a:lstStyle/>
          <a:p>
            <a:endParaRPr lang="zh-CN" altLang="en-US"/>
          </a:p>
        </p:txBody>
      </p:sp>
    </p:spTree>
    <p:extLst>
      <p:ext uri="{BB962C8B-B14F-4D97-AF65-F5344CB8AC3E}">
        <p14:creationId xmlns:p14="http://schemas.microsoft.com/office/powerpoint/2010/main" val="3877988220"/>
      </p:ext>
    </p:extLst>
  </p:cSld>
  <p:clrMapOvr>
    <a:masterClrMapping/>
  </p:clrMapOvr>
  <p:transition>
    <p:push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83B8-6F53-995D-4320-487784315137}"/>
              </a:ext>
            </a:extLst>
          </p:cNvPr>
          <p:cNvSpPr>
            <a:spLocks noGrp="1"/>
          </p:cNvSpPr>
          <p:nvPr>
            <p:ph type="title"/>
          </p:nvPr>
        </p:nvSpPr>
        <p:spPr/>
        <p:txBody>
          <a:bodyPr/>
          <a:lstStyle/>
          <a:p>
            <a:r>
              <a:rPr lang="en-US" altLang="zh-CN" dirty="0"/>
              <a:t>Individual Differences in Innovativeness</a:t>
            </a:r>
            <a:endParaRPr lang="zh-CN" altLang="en-US" dirty="0"/>
          </a:p>
        </p:txBody>
      </p:sp>
      <p:sp>
        <p:nvSpPr>
          <p:cNvPr id="3" name="Vertical Text Placeholder 2">
            <a:extLst>
              <a:ext uri="{FF2B5EF4-FFF2-40B4-BE49-F238E27FC236}">
                <a16:creationId xmlns:a16="http://schemas.microsoft.com/office/drawing/2014/main" id="{93FD65E1-AE71-A75C-3DAA-6C47E07E0954}"/>
              </a:ext>
            </a:extLst>
          </p:cNvPr>
          <p:cNvSpPr>
            <a:spLocks noGrp="1"/>
          </p:cNvSpPr>
          <p:nvPr>
            <p:ph type="body" orient="vert" idx="1"/>
          </p:nvPr>
        </p:nvSpPr>
        <p:spPr>
          <a:xfrm>
            <a:off x="360000" y="1260000"/>
            <a:ext cx="8280000" cy="1935430"/>
          </a:xfrm>
        </p:spPr>
        <p:txBody>
          <a:bodyPr>
            <a:normAutofit fontScale="70000" lnSpcReduction="20000"/>
          </a:bodyPr>
          <a:lstStyle/>
          <a:p>
            <a:r>
              <a:rPr lang="en-US" altLang="zh-CN" dirty="0"/>
              <a:t>Innovators</a:t>
            </a:r>
          </a:p>
          <a:p>
            <a:r>
              <a:rPr lang="en-US" altLang="zh-CN" dirty="0"/>
              <a:t>Early Adopters</a:t>
            </a:r>
          </a:p>
          <a:p>
            <a:r>
              <a:rPr lang="en-US" altLang="zh-CN" dirty="0"/>
              <a:t>Early Mainstream</a:t>
            </a:r>
          </a:p>
          <a:p>
            <a:r>
              <a:rPr lang="en-US" altLang="zh-CN" dirty="0"/>
              <a:t>Late Mainstream</a:t>
            </a:r>
          </a:p>
          <a:p>
            <a:r>
              <a:rPr lang="en-US" altLang="zh-CN" dirty="0"/>
              <a:t>Lagging Adopters</a:t>
            </a:r>
          </a:p>
          <a:p>
            <a:endParaRPr lang="zh-CN" altLang="en-US" dirty="0"/>
          </a:p>
        </p:txBody>
      </p:sp>
      <p:sp>
        <p:nvSpPr>
          <p:cNvPr id="4" name="Text Placeholder 3">
            <a:extLst>
              <a:ext uri="{FF2B5EF4-FFF2-40B4-BE49-F238E27FC236}">
                <a16:creationId xmlns:a16="http://schemas.microsoft.com/office/drawing/2014/main" id="{4CF12DDB-7D99-863C-0240-60B7F0537F15}"/>
              </a:ext>
            </a:extLst>
          </p:cNvPr>
          <p:cNvSpPr>
            <a:spLocks noGrp="1"/>
          </p:cNvSpPr>
          <p:nvPr>
            <p:ph type="body" sz="half" idx="2"/>
          </p:nvPr>
        </p:nvSpPr>
        <p:spPr/>
        <p:txBody>
          <a:bodyPr/>
          <a:lstStyle/>
          <a:p>
            <a:endParaRPr lang="zh-CN" altLang="en-US"/>
          </a:p>
        </p:txBody>
      </p:sp>
      <p:pic>
        <p:nvPicPr>
          <p:cNvPr id="5" name="Picture 4">
            <a:extLst>
              <a:ext uri="{FF2B5EF4-FFF2-40B4-BE49-F238E27FC236}">
                <a16:creationId xmlns:a16="http://schemas.microsoft.com/office/drawing/2014/main" id="{726935F0-134A-5CF6-D34A-157483C847AE}"/>
              </a:ext>
            </a:extLst>
          </p:cNvPr>
          <p:cNvPicPr>
            <a:picLocks noChangeAspect="1"/>
          </p:cNvPicPr>
          <p:nvPr/>
        </p:nvPicPr>
        <p:blipFill>
          <a:blip r:embed="rId2"/>
          <a:stretch>
            <a:fillRect/>
          </a:stretch>
        </p:blipFill>
        <p:spPr>
          <a:xfrm>
            <a:off x="735547" y="3125385"/>
            <a:ext cx="8010838" cy="3231160"/>
          </a:xfrm>
          <a:prstGeom prst="rect">
            <a:avLst/>
          </a:prstGeom>
        </p:spPr>
      </p:pic>
    </p:spTree>
    <p:extLst>
      <p:ext uri="{BB962C8B-B14F-4D97-AF65-F5344CB8AC3E}">
        <p14:creationId xmlns:p14="http://schemas.microsoft.com/office/powerpoint/2010/main" val="2048927683"/>
      </p:ext>
    </p:extLst>
  </p:cSld>
  <p:clrMapOvr>
    <a:masterClrMapping/>
  </p:clrMapOvr>
  <p:transition>
    <p:push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376FE6-149F-E8A5-8A6F-55AD551C600F}"/>
              </a:ext>
            </a:extLst>
          </p:cNvPr>
          <p:cNvSpPr>
            <a:spLocks noGrp="1"/>
          </p:cNvSpPr>
          <p:nvPr>
            <p:ph type="title"/>
          </p:nvPr>
        </p:nvSpPr>
        <p:spPr>
          <a:xfrm>
            <a:off x="1586204" y="4148932"/>
            <a:ext cx="3924300" cy="893761"/>
          </a:xfrm>
        </p:spPr>
        <p:txBody>
          <a:bodyPr>
            <a:normAutofit/>
          </a:bodyPr>
          <a:lstStyle/>
          <a:p>
            <a:r>
              <a:rPr lang="en-US" altLang="zh-CN" sz="4400" dirty="0">
                <a:solidFill>
                  <a:schemeClr val="accent6">
                    <a:lumMod val="50000"/>
                  </a:schemeClr>
                </a:solidFill>
              </a:rPr>
              <a:t>Thank You!</a:t>
            </a:r>
            <a:endParaRPr lang="zh-CN" altLang="en-US" sz="4400" dirty="0">
              <a:solidFill>
                <a:schemeClr val="accent6">
                  <a:lumMod val="50000"/>
                </a:schemeClr>
              </a:solidFill>
            </a:endParaRPr>
          </a:p>
        </p:txBody>
      </p:sp>
      <p:sp>
        <p:nvSpPr>
          <p:cNvPr id="5" name="Text Placeholder 4">
            <a:extLst>
              <a:ext uri="{FF2B5EF4-FFF2-40B4-BE49-F238E27FC236}">
                <a16:creationId xmlns:a16="http://schemas.microsoft.com/office/drawing/2014/main" id="{35F0DB21-4A70-1568-F402-5BF9E26A6AE2}"/>
              </a:ext>
            </a:extLst>
          </p:cNvPr>
          <p:cNvSpPr>
            <a:spLocks noGrp="1"/>
          </p:cNvSpPr>
          <p:nvPr>
            <p:ph type="body" idx="1"/>
          </p:nvPr>
        </p:nvSpPr>
        <p:spPr/>
        <p:txBody>
          <a:bodyPr/>
          <a:lstStyle/>
          <a:p>
            <a:r>
              <a:rPr lang="en-US" altLang="zh-CN" dirty="0"/>
              <a:t>Any Questions?</a:t>
            </a:r>
            <a:endParaRPr lang="zh-CN" altLang="en-US" dirty="0"/>
          </a:p>
        </p:txBody>
      </p:sp>
    </p:spTree>
    <p:extLst>
      <p:ext uri="{BB962C8B-B14F-4D97-AF65-F5344CB8AC3E}">
        <p14:creationId xmlns:p14="http://schemas.microsoft.com/office/powerpoint/2010/main" val="1505275147"/>
      </p:ext>
    </p:extLst>
  </p:cSld>
  <p:clrMapOvr>
    <a:masterClrMapping/>
  </p:clrMapOvr>
  <p:transition>
    <p:push dir="r"/>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1425</TotalTime>
  <Words>784</Words>
  <Application>Microsoft Office PowerPoint</Application>
  <PresentationFormat>On-screen Show (4:3)</PresentationFormat>
  <Paragraphs>80</Paragraphs>
  <Slides>17</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17</vt:i4>
      </vt:variant>
    </vt:vector>
  </HeadingPairs>
  <TitlesOfParts>
    <vt:vector size="30" baseType="lpstr">
      <vt:lpstr>字魂105号-简雅黑</vt:lpstr>
      <vt:lpstr>宋体</vt:lpstr>
      <vt:lpstr>方正舒体</vt:lpstr>
      <vt:lpstr>等线</vt:lpstr>
      <vt:lpstr>等线 Light</vt:lpstr>
      <vt:lpstr>Arial</vt:lpstr>
      <vt:lpstr>Arial Narrow</vt:lpstr>
      <vt:lpstr>Calibri</vt:lpstr>
      <vt:lpstr>Georgia</vt:lpstr>
      <vt:lpstr>Trebuchet MS</vt:lpstr>
      <vt:lpstr>Wingdings</vt:lpstr>
      <vt:lpstr>Wingdings 3</vt:lpstr>
      <vt:lpstr>Office Theme</vt:lpstr>
      <vt:lpstr>Chapter 5 Consumer Markets and Buyer Behavior</vt:lpstr>
      <vt:lpstr>Learning Objectives</vt:lpstr>
      <vt:lpstr>Lecture Roadmap</vt:lpstr>
      <vt:lpstr>Previously...</vt:lpstr>
      <vt:lpstr>The Model of Buyer Behavior</vt:lpstr>
      <vt:lpstr>Factors Influencing Consumer Behavior</vt:lpstr>
      <vt:lpstr>Cultural factors</vt:lpstr>
      <vt:lpstr>Online social networking</vt:lpstr>
      <vt:lpstr>Social networking </vt:lpstr>
      <vt:lpstr>Word-of-mouth influence</vt:lpstr>
      <vt:lpstr>opinion leaders</vt:lpstr>
      <vt:lpstr>Buzz marketing </vt:lpstr>
      <vt:lpstr>Types of Buying Decision Behavior </vt:lpstr>
      <vt:lpstr>Buyer Decision Process</vt:lpstr>
      <vt:lpstr>The Buyer Decision Process for New Products </vt:lpstr>
      <vt:lpstr>Individual Differences in Innovativeness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User</cp:lastModifiedBy>
  <cp:revision>79</cp:revision>
  <dcterms:created xsi:type="dcterms:W3CDTF">2023-09-05T08:57:48Z</dcterms:created>
  <dcterms:modified xsi:type="dcterms:W3CDTF">2023-10-12T04:46:37Z</dcterms:modified>
</cp:coreProperties>
</file>