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1">
  <p:sldMasterIdLst>
    <p:sldMasterId id="2147483648" r:id="rId1"/>
  </p:sldMasterIdLst>
  <p:notesMasterIdLst>
    <p:notesMasterId r:id="rId56"/>
  </p:notesMasterIdLst>
  <p:sldIdLst>
    <p:sldId id="1155" r:id="rId2"/>
    <p:sldId id="1156" r:id="rId3"/>
    <p:sldId id="611" r:id="rId4"/>
    <p:sldId id="998" r:id="rId5"/>
    <p:sldId id="1104" r:id="rId6"/>
    <p:sldId id="1103" r:id="rId7"/>
    <p:sldId id="1105" r:id="rId8"/>
    <p:sldId id="1106" r:id="rId9"/>
    <p:sldId id="1107" r:id="rId10"/>
    <p:sldId id="1108" r:id="rId11"/>
    <p:sldId id="1109" r:id="rId12"/>
    <p:sldId id="1110" r:id="rId13"/>
    <p:sldId id="1111" r:id="rId14"/>
    <p:sldId id="1112" r:id="rId15"/>
    <p:sldId id="1113" r:id="rId16"/>
    <p:sldId id="1115" r:id="rId17"/>
    <p:sldId id="1114" r:id="rId18"/>
    <p:sldId id="1116" r:id="rId19"/>
    <p:sldId id="1118" r:id="rId20"/>
    <p:sldId id="1119" r:id="rId21"/>
    <p:sldId id="1120" r:id="rId22"/>
    <p:sldId id="1121" r:id="rId23"/>
    <p:sldId id="1122" r:id="rId24"/>
    <p:sldId id="1123" r:id="rId25"/>
    <p:sldId id="1124" r:id="rId26"/>
    <p:sldId id="1125" r:id="rId27"/>
    <p:sldId id="1126" r:id="rId28"/>
    <p:sldId id="1127" r:id="rId29"/>
    <p:sldId id="1128" r:id="rId30"/>
    <p:sldId id="1129" r:id="rId31"/>
    <p:sldId id="1130" r:id="rId32"/>
    <p:sldId id="1131" r:id="rId33"/>
    <p:sldId id="1172" r:id="rId34"/>
    <p:sldId id="1133" r:id="rId35"/>
    <p:sldId id="1134" r:id="rId36"/>
    <p:sldId id="1136" r:id="rId37"/>
    <p:sldId id="1135" r:id="rId38"/>
    <p:sldId id="1137" r:id="rId39"/>
    <p:sldId id="1138" r:id="rId40"/>
    <p:sldId id="1139" r:id="rId41"/>
    <p:sldId id="1140" r:id="rId42"/>
    <p:sldId id="1141" r:id="rId43"/>
    <p:sldId id="1142" r:id="rId44"/>
    <p:sldId id="1143" r:id="rId45"/>
    <p:sldId id="1144" r:id="rId46"/>
    <p:sldId id="1145" r:id="rId47"/>
    <p:sldId id="1146" r:id="rId48"/>
    <p:sldId id="1147" r:id="rId49"/>
    <p:sldId id="1148" r:id="rId50"/>
    <p:sldId id="1149" r:id="rId51"/>
    <p:sldId id="1150" r:id="rId52"/>
    <p:sldId id="1151" r:id="rId53"/>
    <p:sldId id="1152" r:id="rId54"/>
    <p:sldId id="1153" r:id="rId5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503" autoAdjust="0"/>
  </p:normalViewPr>
  <p:slideViewPr>
    <p:cSldViewPr snapToGrid="0">
      <p:cViewPr varScale="1">
        <p:scale>
          <a:sx n="91" d="100"/>
          <a:sy n="91" d="100"/>
        </p:scale>
        <p:origin x="341" y="67"/>
      </p:cViewPr>
      <p:guideLst/>
    </p:cSldViewPr>
  </p:slideViewPr>
  <p:notesTextViewPr>
    <p:cViewPr>
      <p:scale>
        <a:sx n="3" d="2"/>
        <a:sy n="3" d="2"/>
      </p:scale>
      <p:origin x="0" y="0"/>
    </p:cViewPr>
  </p:notesTextViewPr>
  <p:sorterViewPr>
    <p:cViewPr>
      <p:scale>
        <a:sx n="100" d="100"/>
        <a:sy n="100" d="100"/>
      </p:scale>
      <p:origin x="0" y="-214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DAC40-B9AF-4D00-B744-F4B723D91EDE}" type="datetimeFigureOut">
              <a:rPr lang="zh-CN" altLang="en-US" smtClean="0"/>
              <a:t>2025/2/19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B34483-32AD-4A17-A120-82196A029917}" type="slidenum">
              <a:rPr lang="zh-CN" altLang="en-US" smtClean="0"/>
              <a:t>‹#›</a:t>
            </a:fld>
            <a:endParaRPr lang="zh-CN" altLang="en-US"/>
          </a:p>
        </p:txBody>
      </p:sp>
    </p:spTree>
    <p:extLst>
      <p:ext uri="{BB962C8B-B14F-4D97-AF65-F5344CB8AC3E}">
        <p14:creationId xmlns:p14="http://schemas.microsoft.com/office/powerpoint/2010/main" val="4264929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98207B-DF6B-672C-6ECC-379E6122480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4C41279-2C7B-8796-7D67-6F63623026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23A9570-38AA-2BF0-64CF-A8F14F7B0508}"/>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5" name="页脚占位符 4">
            <a:extLst>
              <a:ext uri="{FF2B5EF4-FFF2-40B4-BE49-F238E27FC236}">
                <a16:creationId xmlns:a16="http://schemas.microsoft.com/office/drawing/2014/main" id="{391A1B08-50B6-DCDC-C912-111F8289501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3E2FA5-D19A-0D4E-0EAC-6F90501B1BF7}"/>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855924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4974A7-F1FC-F3F8-670B-751BB7D6D05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A28E2B8-FDC1-4840-F27F-3939CE5EBEA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21E0466-26E3-D69B-757D-58EA9201C760}"/>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5" name="页脚占位符 4">
            <a:extLst>
              <a:ext uri="{FF2B5EF4-FFF2-40B4-BE49-F238E27FC236}">
                <a16:creationId xmlns:a16="http://schemas.microsoft.com/office/drawing/2014/main" id="{08AF167B-B517-1187-F184-B4990C5C06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46BD9C3-AB32-CDF3-D265-1FDD2D9C9437}"/>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156116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7C1425-5963-858F-2336-DA9928826B6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759F239-E7A2-E10E-33B6-535274E0C7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6C2B9D9-A40A-141F-E4CD-DFCFE972178F}"/>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5" name="页脚占位符 4">
            <a:extLst>
              <a:ext uri="{FF2B5EF4-FFF2-40B4-BE49-F238E27FC236}">
                <a16:creationId xmlns:a16="http://schemas.microsoft.com/office/drawing/2014/main" id="{F2FE47FF-F661-2EC4-94DB-59090C074C8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69539C4-DD7E-82CD-BF4E-2567AE229946}"/>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3579276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EDC244-3701-4E90-1F9A-168B1F9E70D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26527D9-84AF-4A46-60B6-7FF8D3CA1C3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9AFE315C-C2B4-28C6-5577-012E77DA97D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E90A060-587D-287B-F38A-3C2CF9378D00}"/>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6" name="页脚占位符 5">
            <a:extLst>
              <a:ext uri="{FF2B5EF4-FFF2-40B4-BE49-F238E27FC236}">
                <a16:creationId xmlns:a16="http://schemas.microsoft.com/office/drawing/2014/main" id="{9D6DE820-9001-7758-9A78-0EB6B7082C2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D6640D4-32D6-9CF6-CF3F-F328783B25E3}"/>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58647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F7B06A-9C31-D332-E466-6ED18192C30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5DDF832-7914-5631-D2F1-38ABEC4E44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4278BCF-7896-76B1-3768-D1A1D9F6DAD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D929D4C-7C13-1F82-452B-D05C73F28A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3C23965-4592-17B4-687C-9DC93E36C21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D5B06B9-5C73-60EC-3AB3-457071EE483D}"/>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8" name="页脚占位符 7">
            <a:extLst>
              <a:ext uri="{FF2B5EF4-FFF2-40B4-BE49-F238E27FC236}">
                <a16:creationId xmlns:a16="http://schemas.microsoft.com/office/drawing/2014/main" id="{F596207F-F3DF-12E8-10FE-34121C92D72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1C35377-42E7-929B-E9CD-61367458B7AE}"/>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1542016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C6B75B-C79E-C4A1-6FC4-99A70674F6D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381C28C-76DB-BAA4-33C6-48E14E781565}"/>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4" name="页脚占位符 3">
            <a:extLst>
              <a:ext uri="{FF2B5EF4-FFF2-40B4-BE49-F238E27FC236}">
                <a16:creationId xmlns:a16="http://schemas.microsoft.com/office/drawing/2014/main" id="{F0DFEA1C-3F0F-2DB2-87B5-0C117773B0A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576744F-986F-1BA0-A265-197DF8FA57CC}"/>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639935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BE7A184-1E56-9D4A-3FDA-0F48AFE59600}"/>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3" name="页脚占位符 2">
            <a:extLst>
              <a:ext uri="{FF2B5EF4-FFF2-40B4-BE49-F238E27FC236}">
                <a16:creationId xmlns:a16="http://schemas.microsoft.com/office/drawing/2014/main" id="{3599EF3F-71FF-5D90-B3EA-5DBA320710D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DB1EF8E-DAEC-FB1F-090A-511440E3E011}"/>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2910270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AB8F3B-C452-B692-A22B-3F4B6024CBE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1189ACB-D436-C23A-7654-033052B430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4F94099-D0F3-B70D-4CA8-5A6B977654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2D4B5C9-6BAD-DA61-8EE6-3927564CF620}"/>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6" name="页脚占位符 5">
            <a:extLst>
              <a:ext uri="{FF2B5EF4-FFF2-40B4-BE49-F238E27FC236}">
                <a16:creationId xmlns:a16="http://schemas.microsoft.com/office/drawing/2014/main" id="{E1B89DAF-0DC4-2977-0F91-DF410C1FE80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5AB4D44-1F97-A124-0624-23E321ED4673}"/>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372393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8DC8F7-AEE1-8C86-58B7-54D072561A1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8D4360E-53DC-D0C6-AD06-162AE15498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A92F81C-D58C-A286-7406-9B7A7B8B3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9C6866B-87F5-CBA3-DD0A-076C941D9D2D}"/>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6" name="页脚占位符 5">
            <a:extLst>
              <a:ext uri="{FF2B5EF4-FFF2-40B4-BE49-F238E27FC236}">
                <a16:creationId xmlns:a16="http://schemas.microsoft.com/office/drawing/2014/main" id="{66310145-109C-78E5-504C-065992A3AFE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7369B9-FD2E-357E-213C-1CF36A798DD3}"/>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2444872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8B2CD7-0191-7158-220C-7CE1DFB0DCA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43983E5-0F57-E6F3-4E3D-2D481D7BA87A}"/>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A97C6DB-89DB-5013-D798-D11FB65AB284}"/>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5" name="页脚占位符 4">
            <a:extLst>
              <a:ext uri="{FF2B5EF4-FFF2-40B4-BE49-F238E27FC236}">
                <a16:creationId xmlns:a16="http://schemas.microsoft.com/office/drawing/2014/main" id="{DE484334-4A00-B731-9B35-8171E1A8217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BDD1A78-AEA7-FF6B-BCAB-4E36EB857CD5}"/>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1461951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4B752F8-6AB7-E79C-1707-137A9095715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2E3FEFA-BC59-B7D3-3937-F88C63814C0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51DC75C-CA2F-7F50-E966-96E3CBC80959}"/>
              </a:ext>
            </a:extLst>
          </p:cNvPr>
          <p:cNvSpPr>
            <a:spLocks noGrp="1"/>
          </p:cNvSpPr>
          <p:nvPr>
            <p:ph type="dt" sz="half" idx="10"/>
          </p:nvPr>
        </p:nvSpPr>
        <p:spPr/>
        <p:txBody>
          <a:bodyPr/>
          <a:lstStyle/>
          <a:p>
            <a:fld id="{3702199C-E152-4239-ACA9-8ABE399D06DE}" type="datetimeFigureOut">
              <a:rPr lang="zh-CN" altLang="en-US" smtClean="0"/>
              <a:t>2025/2/19</a:t>
            </a:fld>
            <a:endParaRPr lang="zh-CN" altLang="en-US"/>
          </a:p>
        </p:txBody>
      </p:sp>
      <p:sp>
        <p:nvSpPr>
          <p:cNvPr id="5" name="页脚占位符 4">
            <a:extLst>
              <a:ext uri="{FF2B5EF4-FFF2-40B4-BE49-F238E27FC236}">
                <a16:creationId xmlns:a16="http://schemas.microsoft.com/office/drawing/2014/main" id="{6B9471C5-4F62-0709-1798-68EC5A02DD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702EA53-CD2E-D07A-58EE-801F31421145}"/>
              </a:ext>
            </a:extLst>
          </p:cNvPr>
          <p:cNvSpPr>
            <a:spLocks noGrp="1"/>
          </p:cNvSpPr>
          <p:nvPr>
            <p:ph type="sldNum" sz="quarter" idx="12"/>
          </p:nvPr>
        </p:nvSpPr>
        <p:spPr/>
        <p:txBody>
          <a:body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3357953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4460A49-37F5-A571-20B4-F760BE56D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D366C27-83A6-E89C-E73C-119A44B8AA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5A61954-75C5-AEEB-6378-055E2240AE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02199C-E152-4239-ACA9-8ABE399D06DE}" type="datetimeFigureOut">
              <a:rPr lang="zh-CN" altLang="en-US" smtClean="0"/>
              <a:t>2025/2/19</a:t>
            </a:fld>
            <a:endParaRPr lang="zh-CN" altLang="en-US"/>
          </a:p>
        </p:txBody>
      </p:sp>
      <p:sp>
        <p:nvSpPr>
          <p:cNvPr id="5" name="页脚占位符 4">
            <a:extLst>
              <a:ext uri="{FF2B5EF4-FFF2-40B4-BE49-F238E27FC236}">
                <a16:creationId xmlns:a16="http://schemas.microsoft.com/office/drawing/2014/main" id="{BADD610F-9470-7E94-E7CE-D5978F3E08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A94270D-C484-5AAC-A225-014B1FD629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F7D02-9340-41D4-8146-BDE44604E7F3}" type="slidenum">
              <a:rPr lang="zh-CN" altLang="en-US" smtClean="0"/>
              <a:t>‹#›</a:t>
            </a:fld>
            <a:endParaRPr lang="zh-CN" altLang="en-US"/>
          </a:p>
        </p:txBody>
      </p:sp>
    </p:spTree>
    <p:extLst>
      <p:ext uri="{BB962C8B-B14F-4D97-AF65-F5344CB8AC3E}">
        <p14:creationId xmlns:p14="http://schemas.microsoft.com/office/powerpoint/2010/main" val="877377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png"/><Relationship Id="rId7" Type="http://schemas.openxmlformats.org/officeDocument/2006/relationships/oleObject" Target="../embeddings/oleObject2.bin"/><Relationship Id="rId12" Type="http://schemas.openxmlformats.org/officeDocument/2006/relationships/image" Target="../media/image11.wmf"/><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8.w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10.wmf"/><Relationship Id="rId4" Type="http://schemas.openxmlformats.org/officeDocument/2006/relationships/image" Target="../media/image2.png"/><Relationship Id="rId9"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oleObject" Target="../embeddings/oleObject9.bin"/><Relationship Id="rId3" Type="http://schemas.openxmlformats.org/officeDocument/2006/relationships/image" Target="../media/image4.png"/><Relationship Id="rId7" Type="http://schemas.openxmlformats.org/officeDocument/2006/relationships/oleObject" Target="../embeddings/oleObject6.bin"/><Relationship Id="rId12" Type="http://schemas.openxmlformats.org/officeDocument/2006/relationships/image" Target="../media/image15.wmf"/><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2.w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14.wmf"/><Relationship Id="rId4" Type="http://schemas.openxmlformats.org/officeDocument/2006/relationships/image" Target="../media/image2.png"/><Relationship Id="rId9" Type="http://schemas.openxmlformats.org/officeDocument/2006/relationships/oleObject" Target="../embeddings/oleObject7.bin"/><Relationship Id="rId14" Type="http://schemas.openxmlformats.org/officeDocument/2006/relationships/image" Target="../media/image16.wmf"/></Relationships>
</file>

<file path=ppt/slides/_rels/slide9.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oleObject" Target="../embeddings/oleObject14.bin"/><Relationship Id="rId3" Type="http://schemas.openxmlformats.org/officeDocument/2006/relationships/image" Target="../media/image4.png"/><Relationship Id="rId7" Type="http://schemas.openxmlformats.org/officeDocument/2006/relationships/oleObject" Target="../embeddings/oleObject11.bin"/><Relationship Id="rId12" Type="http://schemas.openxmlformats.org/officeDocument/2006/relationships/image" Target="../media/image20.wmf"/><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7.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19.wmf"/><Relationship Id="rId4" Type="http://schemas.openxmlformats.org/officeDocument/2006/relationships/image" Target="../media/image2.png"/><Relationship Id="rId9" Type="http://schemas.openxmlformats.org/officeDocument/2006/relationships/oleObject" Target="../embeddings/oleObject12.bin"/><Relationship Id="rId14" Type="http://schemas.openxmlformats.org/officeDocument/2006/relationships/image" Target="../media/image21.wmf"/></Relationships>
</file>

<file path=ppt/slides/_rels/slide10.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oleObject" Target="../embeddings/oleObject19.bin"/><Relationship Id="rId3" Type="http://schemas.openxmlformats.org/officeDocument/2006/relationships/image" Target="../media/image4.png"/><Relationship Id="rId7" Type="http://schemas.openxmlformats.org/officeDocument/2006/relationships/oleObject" Target="../embeddings/oleObject16.bin"/><Relationship Id="rId12" Type="http://schemas.openxmlformats.org/officeDocument/2006/relationships/image" Target="../media/image25.wmf"/><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22.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24.wmf"/><Relationship Id="rId4" Type="http://schemas.openxmlformats.org/officeDocument/2006/relationships/image" Target="../media/image2.png"/><Relationship Id="rId9" Type="http://schemas.openxmlformats.org/officeDocument/2006/relationships/oleObject" Target="../embeddings/oleObject17.bin"/><Relationship Id="rId14" Type="http://schemas.openxmlformats.org/officeDocument/2006/relationships/image" Target="../media/image26.wmf"/></Relationships>
</file>

<file path=ppt/slides/_rels/slide11.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4.png"/><Relationship Id="rId7"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7.wmf"/><Relationship Id="rId5" Type="http://schemas.openxmlformats.org/officeDocument/2006/relationships/oleObject" Target="../embeddings/oleObject20.bin"/><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0.wmf"/><Relationship Id="rId13" Type="http://schemas.openxmlformats.org/officeDocument/2006/relationships/oleObject" Target="../embeddings/oleObject26.bin"/><Relationship Id="rId18" Type="http://schemas.openxmlformats.org/officeDocument/2006/relationships/image" Target="../media/image35.wmf"/><Relationship Id="rId3" Type="http://schemas.openxmlformats.org/officeDocument/2006/relationships/image" Target="../media/image4.png"/><Relationship Id="rId21" Type="http://schemas.openxmlformats.org/officeDocument/2006/relationships/oleObject" Target="../embeddings/oleObject30.bin"/><Relationship Id="rId7" Type="http://schemas.openxmlformats.org/officeDocument/2006/relationships/oleObject" Target="../embeddings/oleObject23.bin"/><Relationship Id="rId12" Type="http://schemas.openxmlformats.org/officeDocument/2006/relationships/image" Target="../media/image32.wmf"/><Relationship Id="rId17" Type="http://schemas.openxmlformats.org/officeDocument/2006/relationships/oleObject" Target="../embeddings/oleObject28.bin"/><Relationship Id="rId2" Type="http://schemas.openxmlformats.org/officeDocument/2006/relationships/slideLayout" Target="../slideLayouts/slideLayout1.xml"/><Relationship Id="rId16" Type="http://schemas.openxmlformats.org/officeDocument/2006/relationships/image" Target="../media/image34.wmf"/><Relationship Id="rId20" Type="http://schemas.openxmlformats.org/officeDocument/2006/relationships/image" Target="../media/image36.wmf"/><Relationship Id="rId1" Type="http://schemas.openxmlformats.org/officeDocument/2006/relationships/tags" Target="../tags/tag14.xml"/><Relationship Id="rId6" Type="http://schemas.openxmlformats.org/officeDocument/2006/relationships/image" Target="../media/image29.wmf"/><Relationship Id="rId11" Type="http://schemas.openxmlformats.org/officeDocument/2006/relationships/oleObject" Target="../embeddings/oleObject25.bin"/><Relationship Id="rId5" Type="http://schemas.openxmlformats.org/officeDocument/2006/relationships/oleObject" Target="../embeddings/oleObject22.bin"/><Relationship Id="rId15" Type="http://schemas.openxmlformats.org/officeDocument/2006/relationships/oleObject" Target="../embeddings/oleObject27.bin"/><Relationship Id="rId10" Type="http://schemas.openxmlformats.org/officeDocument/2006/relationships/image" Target="../media/image31.wmf"/><Relationship Id="rId19" Type="http://schemas.openxmlformats.org/officeDocument/2006/relationships/oleObject" Target="../embeddings/oleObject29.bin"/><Relationship Id="rId4" Type="http://schemas.openxmlformats.org/officeDocument/2006/relationships/image" Target="../media/image2.png"/><Relationship Id="rId9" Type="http://schemas.openxmlformats.org/officeDocument/2006/relationships/oleObject" Target="../embeddings/oleObject24.bin"/><Relationship Id="rId14" Type="http://schemas.openxmlformats.org/officeDocument/2006/relationships/image" Target="../media/image33.wmf"/><Relationship Id="rId22" Type="http://schemas.openxmlformats.org/officeDocument/2006/relationships/image" Target="../media/image37.wmf"/></Relationships>
</file>

<file path=ppt/slides/_rels/slide13.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oleObject" Target="../embeddings/oleObject35.bin"/><Relationship Id="rId18" Type="http://schemas.openxmlformats.org/officeDocument/2006/relationships/image" Target="../media/image44.wmf"/><Relationship Id="rId3" Type="http://schemas.openxmlformats.org/officeDocument/2006/relationships/image" Target="../media/image4.png"/><Relationship Id="rId21" Type="http://schemas.openxmlformats.org/officeDocument/2006/relationships/oleObject" Target="../embeddings/oleObject39.bin"/><Relationship Id="rId7" Type="http://schemas.openxmlformats.org/officeDocument/2006/relationships/oleObject" Target="../embeddings/oleObject32.bin"/><Relationship Id="rId12" Type="http://schemas.openxmlformats.org/officeDocument/2006/relationships/image" Target="../media/image41.wmf"/><Relationship Id="rId17" Type="http://schemas.openxmlformats.org/officeDocument/2006/relationships/oleObject" Target="../embeddings/oleObject37.bin"/><Relationship Id="rId2" Type="http://schemas.openxmlformats.org/officeDocument/2006/relationships/slideLayout" Target="../slideLayouts/slideLayout1.xml"/><Relationship Id="rId16" Type="http://schemas.openxmlformats.org/officeDocument/2006/relationships/image" Target="../media/image43.wmf"/><Relationship Id="rId20" Type="http://schemas.openxmlformats.org/officeDocument/2006/relationships/image" Target="../media/image45.wmf"/><Relationship Id="rId1" Type="http://schemas.openxmlformats.org/officeDocument/2006/relationships/tags" Target="../tags/tag15.xml"/><Relationship Id="rId6" Type="http://schemas.openxmlformats.org/officeDocument/2006/relationships/image" Target="../media/image38.wmf"/><Relationship Id="rId11" Type="http://schemas.openxmlformats.org/officeDocument/2006/relationships/oleObject" Target="../embeddings/oleObject34.bin"/><Relationship Id="rId5" Type="http://schemas.openxmlformats.org/officeDocument/2006/relationships/oleObject" Target="../embeddings/oleObject31.bin"/><Relationship Id="rId15" Type="http://schemas.openxmlformats.org/officeDocument/2006/relationships/oleObject" Target="../embeddings/oleObject36.bin"/><Relationship Id="rId10" Type="http://schemas.openxmlformats.org/officeDocument/2006/relationships/image" Target="../media/image40.wmf"/><Relationship Id="rId19" Type="http://schemas.openxmlformats.org/officeDocument/2006/relationships/oleObject" Target="../embeddings/oleObject38.bin"/><Relationship Id="rId4" Type="http://schemas.openxmlformats.org/officeDocument/2006/relationships/image" Target="../media/image2.png"/><Relationship Id="rId9" Type="http://schemas.openxmlformats.org/officeDocument/2006/relationships/oleObject" Target="../embeddings/oleObject33.bin"/><Relationship Id="rId14" Type="http://schemas.openxmlformats.org/officeDocument/2006/relationships/image" Target="../media/image42.wmf"/><Relationship Id="rId22" Type="http://schemas.openxmlformats.org/officeDocument/2006/relationships/image" Target="../media/image46.wmf"/></Relationships>
</file>

<file path=ppt/slides/_rels/slide14.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oleObject" Target="../embeddings/oleObject42.bin"/><Relationship Id="rId18" Type="http://schemas.openxmlformats.org/officeDocument/2006/relationships/image" Target="../media/image51.wmf"/><Relationship Id="rId26" Type="http://schemas.openxmlformats.org/officeDocument/2006/relationships/image" Target="../media/image55.wmf"/><Relationship Id="rId3" Type="http://schemas.openxmlformats.org/officeDocument/2006/relationships/image" Target="../media/image4.png"/><Relationship Id="rId21" Type="http://schemas.openxmlformats.org/officeDocument/2006/relationships/oleObject" Target="../embeddings/oleObject46.bin"/><Relationship Id="rId7" Type="http://schemas.openxmlformats.org/officeDocument/2006/relationships/oleObject" Target="../embeddings/oleObject32.bin"/><Relationship Id="rId12" Type="http://schemas.openxmlformats.org/officeDocument/2006/relationships/image" Target="../media/image48.wmf"/><Relationship Id="rId17" Type="http://schemas.openxmlformats.org/officeDocument/2006/relationships/oleObject" Target="../embeddings/oleObject44.bin"/><Relationship Id="rId25" Type="http://schemas.openxmlformats.org/officeDocument/2006/relationships/oleObject" Target="../embeddings/oleObject48.bin"/><Relationship Id="rId2" Type="http://schemas.openxmlformats.org/officeDocument/2006/relationships/slideLayout" Target="../slideLayouts/slideLayout1.xml"/><Relationship Id="rId16" Type="http://schemas.openxmlformats.org/officeDocument/2006/relationships/image" Target="../media/image50.wmf"/><Relationship Id="rId20" Type="http://schemas.openxmlformats.org/officeDocument/2006/relationships/image" Target="../media/image52.wmf"/><Relationship Id="rId1" Type="http://schemas.openxmlformats.org/officeDocument/2006/relationships/tags" Target="../tags/tag16.xml"/><Relationship Id="rId6" Type="http://schemas.openxmlformats.org/officeDocument/2006/relationships/image" Target="../media/image47.wmf"/><Relationship Id="rId11" Type="http://schemas.openxmlformats.org/officeDocument/2006/relationships/oleObject" Target="../embeddings/oleObject41.bin"/><Relationship Id="rId24" Type="http://schemas.openxmlformats.org/officeDocument/2006/relationships/image" Target="../media/image54.wmf"/><Relationship Id="rId5" Type="http://schemas.openxmlformats.org/officeDocument/2006/relationships/oleObject" Target="../embeddings/oleObject40.bin"/><Relationship Id="rId15" Type="http://schemas.openxmlformats.org/officeDocument/2006/relationships/oleObject" Target="../embeddings/oleObject43.bin"/><Relationship Id="rId23" Type="http://schemas.openxmlformats.org/officeDocument/2006/relationships/oleObject" Target="../embeddings/oleObject47.bin"/><Relationship Id="rId10" Type="http://schemas.openxmlformats.org/officeDocument/2006/relationships/image" Target="../media/image40.wmf"/><Relationship Id="rId19" Type="http://schemas.openxmlformats.org/officeDocument/2006/relationships/oleObject" Target="../embeddings/oleObject45.bin"/><Relationship Id="rId4" Type="http://schemas.openxmlformats.org/officeDocument/2006/relationships/image" Target="../media/image2.png"/><Relationship Id="rId9" Type="http://schemas.openxmlformats.org/officeDocument/2006/relationships/oleObject" Target="../embeddings/oleObject33.bin"/><Relationship Id="rId14" Type="http://schemas.openxmlformats.org/officeDocument/2006/relationships/image" Target="../media/image49.wmf"/><Relationship Id="rId22" Type="http://schemas.openxmlformats.org/officeDocument/2006/relationships/image" Target="../media/image53.wmf"/></Relationships>
</file>

<file path=ppt/slides/_rels/slide15.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oleObject" Target="../embeddings/oleObject53.bin"/><Relationship Id="rId3" Type="http://schemas.openxmlformats.org/officeDocument/2006/relationships/image" Target="../media/image4.png"/><Relationship Id="rId7" Type="http://schemas.openxmlformats.org/officeDocument/2006/relationships/oleObject" Target="../embeddings/oleObject50.bin"/><Relationship Id="rId12" Type="http://schemas.openxmlformats.org/officeDocument/2006/relationships/image" Target="../media/image59.wmf"/><Relationship Id="rId2" Type="http://schemas.openxmlformats.org/officeDocument/2006/relationships/slideLayout" Target="../slideLayouts/slideLayout1.xml"/><Relationship Id="rId16" Type="http://schemas.openxmlformats.org/officeDocument/2006/relationships/image" Target="../media/image61.wmf"/><Relationship Id="rId1" Type="http://schemas.openxmlformats.org/officeDocument/2006/relationships/tags" Target="../tags/tag17.xml"/><Relationship Id="rId6" Type="http://schemas.openxmlformats.org/officeDocument/2006/relationships/image" Target="../media/image56.wmf"/><Relationship Id="rId11" Type="http://schemas.openxmlformats.org/officeDocument/2006/relationships/oleObject" Target="../embeddings/oleObject52.bin"/><Relationship Id="rId5" Type="http://schemas.openxmlformats.org/officeDocument/2006/relationships/oleObject" Target="../embeddings/oleObject49.bin"/><Relationship Id="rId15" Type="http://schemas.openxmlformats.org/officeDocument/2006/relationships/oleObject" Target="../embeddings/oleObject54.bin"/><Relationship Id="rId10" Type="http://schemas.openxmlformats.org/officeDocument/2006/relationships/image" Target="../media/image58.wmf"/><Relationship Id="rId4" Type="http://schemas.openxmlformats.org/officeDocument/2006/relationships/image" Target="../media/image2.png"/><Relationship Id="rId9" Type="http://schemas.openxmlformats.org/officeDocument/2006/relationships/oleObject" Target="../embeddings/oleObject51.bin"/><Relationship Id="rId14" Type="http://schemas.openxmlformats.org/officeDocument/2006/relationships/image" Target="../media/image60.wmf"/></Relationships>
</file>

<file path=ppt/slides/_rels/slide16.xml.rels><?xml version="1.0" encoding="UTF-8" standalone="yes"?>
<Relationships xmlns="http://schemas.openxmlformats.org/package/2006/relationships"><Relationship Id="rId8" Type="http://schemas.openxmlformats.org/officeDocument/2006/relationships/image" Target="../media/image63.emf"/><Relationship Id="rId3" Type="http://schemas.openxmlformats.org/officeDocument/2006/relationships/image" Target="../media/image4.png"/><Relationship Id="rId7" Type="http://schemas.openxmlformats.org/officeDocument/2006/relationships/oleObject" Target="../embeddings/oleObject56.bin"/><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62.wmf"/><Relationship Id="rId5" Type="http://schemas.openxmlformats.org/officeDocument/2006/relationships/oleObject" Target="../embeddings/oleObject55.bin"/><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65.wmf"/><Relationship Id="rId13" Type="http://schemas.openxmlformats.org/officeDocument/2006/relationships/oleObject" Target="../embeddings/oleObject61.bin"/><Relationship Id="rId3" Type="http://schemas.openxmlformats.org/officeDocument/2006/relationships/image" Target="../media/image4.png"/><Relationship Id="rId7" Type="http://schemas.openxmlformats.org/officeDocument/2006/relationships/oleObject" Target="../embeddings/oleObject58.bin"/><Relationship Id="rId12" Type="http://schemas.openxmlformats.org/officeDocument/2006/relationships/image" Target="../media/image67.wmf"/><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64.wmf"/><Relationship Id="rId11" Type="http://schemas.openxmlformats.org/officeDocument/2006/relationships/oleObject" Target="../embeddings/oleObject60.bin"/><Relationship Id="rId5" Type="http://schemas.openxmlformats.org/officeDocument/2006/relationships/oleObject" Target="../embeddings/oleObject57.bin"/><Relationship Id="rId10" Type="http://schemas.openxmlformats.org/officeDocument/2006/relationships/image" Target="../media/image66.wmf"/><Relationship Id="rId4" Type="http://schemas.openxmlformats.org/officeDocument/2006/relationships/image" Target="../media/image2.png"/><Relationship Id="rId9" Type="http://schemas.openxmlformats.org/officeDocument/2006/relationships/oleObject" Target="../embeddings/oleObject59.bin"/><Relationship Id="rId14" Type="http://schemas.openxmlformats.org/officeDocument/2006/relationships/image" Target="../media/image68.wmf"/></Relationships>
</file>

<file path=ppt/slides/_rels/slide18.x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image" Target="../media/image4.png"/><Relationship Id="rId7" Type="http://schemas.openxmlformats.org/officeDocument/2006/relationships/oleObject" Target="../embeddings/oleObject63.bin"/><Relationship Id="rId12" Type="http://schemas.openxmlformats.org/officeDocument/2006/relationships/image" Target="../media/image72.wmf"/><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69.wmf"/><Relationship Id="rId11" Type="http://schemas.openxmlformats.org/officeDocument/2006/relationships/oleObject" Target="../embeddings/oleObject65.bin"/><Relationship Id="rId5" Type="http://schemas.openxmlformats.org/officeDocument/2006/relationships/oleObject" Target="../embeddings/oleObject62.bin"/><Relationship Id="rId10" Type="http://schemas.openxmlformats.org/officeDocument/2006/relationships/image" Target="../media/image71.wmf"/><Relationship Id="rId4" Type="http://schemas.openxmlformats.org/officeDocument/2006/relationships/image" Target="../media/image2.png"/><Relationship Id="rId9" Type="http://schemas.openxmlformats.org/officeDocument/2006/relationships/oleObject" Target="../embeddings/oleObject64.bin"/></Relationships>
</file>

<file path=ppt/slides/_rels/slide19.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70.bin"/><Relationship Id="rId3" Type="http://schemas.openxmlformats.org/officeDocument/2006/relationships/image" Target="../media/image4.png"/><Relationship Id="rId7" Type="http://schemas.openxmlformats.org/officeDocument/2006/relationships/oleObject" Target="../embeddings/oleObject67.bin"/><Relationship Id="rId12" Type="http://schemas.openxmlformats.org/officeDocument/2006/relationships/image" Target="../media/image76.wmf"/><Relationship Id="rId2" Type="http://schemas.openxmlformats.org/officeDocument/2006/relationships/slideLayout" Target="../slideLayouts/slideLayout1.xml"/><Relationship Id="rId16" Type="http://schemas.openxmlformats.org/officeDocument/2006/relationships/image" Target="../media/image78.wmf"/><Relationship Id="rId1" Type="http://schemas.openxmlformats.org/officeDocument/2006/relationships/tags" Target="../tags/tag21.xml"/><Relationship Id="rId6" Type="http://schemas.openxmlformats.org/officeDocument/2006/relationships/image" Target="../media/image73.wmf"/><Relationship Id="rId11" Type="http://schemas.openxmlformats.org/officeDocument/2006/relationships/oleObject" Target="../embeddings/oleObject69.bin"/><Relationship Id="rId5" Type="http://schemas.openxmlformats.org/officeDocument/2006/relationships/oleObject" Target="../embeddings/oleObject66.bin"/><Relationship Id="rId15" Type="http://schemas.openxmlformats.org/officeDocument/2006/relationships/oleObject" Target="../embeddings/oleObject71.bin"/><Relationship Id="rId10" Type="http://schemas.openxmlformats.org/officeDocument/2006/relationships/image" Target="../media/image75.wmf"/><Relationship Id="rId4" Type="http://schemas.openxmlformats.org/officeDocument/2006/relationships/image" Target="../media/image2.png"/><Relationship Id="rId9" Type="http://schemas.openxmlformats.org/officeDocument/2006/relationships/oleObject" Target="../embeddings/oleObject68.bin"/><Relationship Id="rId14" Type="http://schemas.openxmlformats.org/officeDocument/2006/relationships/image" Target="../media/image77.wmf"/></Relationships>
</file>

<file path=ppt/slides/_rels/slide20.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image" Target="../media/image4.png"/><Relationship Id="rId7" Type="http://schemas.openxmlformats.org/officeDocument/2006/relationships/oleObject" Target="../embeddings/oleObject73.bin"/><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79.wmf"/><Relationship Id="rId5" Type="http://schemas.openxmlformats.org/officeDocument/2006/relationships/oleObject" Target="../embeddings/oleObject72.bin"/><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81.wmf"/><Relationship Id="rId5" Type="http://schemas.openxmlformats.org/officeDocument/2006/relationships/oleObject" Target="../embeddings/oleObject74.bin"/><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83.wmf"/><Relationship Id="rId3" Type="http://schemas.openxmlformats.org/officeDocument/2006/relationships/image" Target="../media/image4.png"/><Relationship Id="rId7" Type="http://schemas.openxmlformats.org/officeDocument/2006/relationships/oleObject" Target="../embeddings/oleObject76.bin"/><Relationship Id="rId12" Type="http://schemas.openxmlformats.org/officeDocument/2006/relationships/image" Target="../media/image85.wmf"/><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82.wmf"/><Relationship Id="rId11" Type="http://schemas.openxmlformats.org/officeDocument/2006/relationships/oleObject" Target="../embeddings/oleObject78.bin"/><Relationship Id="rId5" Type="http://schemas.openxmlformats.org/officeDocument/2006/relationships/oleObject" Target="../embeddings/oleObject75.bin"/><Relationship Id="rId10" Type="http://schemas.openxmlformats.org/officeDocument/2006/relationships/image" Target="../media/image84.wmf"/><Relationship Id="rId4" Type="http://schemas.openxmlformats.org/officeDocument/2006/relationships/image" Target="../media/image2.png"/><Relationship Id="rId9" Type="http://schemas.openxmlformats.org/officeDocument/2006/relationships/oleObject" Target="../embeddings/oleObject77.bin"/></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7.emf"/><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86.wmf"/><Relationship Id="rId5" Type="http://schemas.openxmlformats.org/officeDocument/2006/relationships/oleObject" Target="../embeddings/oleObject79.bin"/><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image" Target="../media/image4.png"/><Relationship Id="rId7" Type="http://schemas.openxmlformats.org/officeDocument/2006/relationships/oleObject" Target="../embeddings/oleObject81.bin"/><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image" Target="../media/image88.wmf"/><Relationship Id="rId5" Type="http://schemas.openxmlformats.org/officeDocument/2006/relationships/oleObject" Target="../embeddings/oleObject80.bin"/><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91.wmf"/><Relationship Id="rId13" Type="http://schemas.openxmlformats.org/officeDocument/2006/relationships/oleObject" Target="../embeddings/oleObject86.bin"/><Relationship Id="rId18" Type="http://schemas.openxmlformats.org/officeDocument/2006/relationships/image" Target="../media/image96.wmf"/><Relationship Id="rId3" Type="http://schemas.openxmlformats.org/officeDocument/2006/relationships/image" Target="../media/image4.png"/><Relationship Id="rId7" Type="http://schemas.openxmlformats.org/officeDocument/2006/relationships/oleObject" Target="../embeddings/oleObject83.bin"/><Relationship Id="rId12" Type="http://schemas.openxmlformats.org/officeDocument/2006/relationships/image" Target="../media/image93.wmf"/><Relationship Id="rId17" Type="http://schemas.openxmlformats.org/officeDocument/2006/relationships/oleObject" Target="../embeddings/oleObject88.bin"/><Relationship Id="rId2" Type="http://schemas.openxmlformats.org/officeDocument/2006/relationships/slideLayout" Target="../slideLayouts/slideLayout1.xml"/><Relationship Id="rId16" Type="http://schemas.openxmlformats.org/officeDocument/2006/relationships/image" Target="../media/image95.wmf"/><Relationship Id="rId20" Type="http://schemas.openxmlformats.org/officeDocument/2006/relationships/image" Target="../media/image97.wmf"/><Relationship Id="rId1" Type="http://schemas.openxmlformats.org/officeDocument/2006/relationships/tags" Target="../tags/tag27.xml"/><Relationship Id="rId6" Type="http://schemas.openxmlformats.org/officeDocument/2006/relationships/image" Target="../media/image90.wmf"/><Relationship Id="rId11" Type="http://schemas.openxmlformats.org/officeDocument/2006/relationships/oleObject" Target="../embeddings/oleObject85.bin"/><Relationship Id="rId5" Type="http://schemas.openxmlformats.org/officeDocument/2006/relationships/oleObject" Target="../embeddings/oleObject82.bin"/><Relationship Id="rId15" Type="http://schemas.openxmlformats.org/officeDocument/2006/relationships/oleObject" Target="../embeddings/oleObject87.bin"/><Relationship Id="rId10" Type="http://schemas.openxmlformats.org/officeDocument/2006/relationships/image" Target="../media/image92.wmf"/><Relationship Id="rId19" Type="http://schemas.openxmlformats.org/officeDocument/2006/relationships/oleObject" Target="../embeddings/oleObject89.bin"/><Relationship Id="rId4" Type="http://schemas.openxmlformats.org/officeDocument/2006/relationships/image" Target="../media/image2.png"/><Relationship Id="rId9" Type="http://schemas.openxmlformats.org/officeDocument/2006/relationships/oleObject" Target="../embeddings/oleObject84.bin"/><Relationship Id="rId14" Type="http://schemas.openxmlformats.org/officeDocument/2006/relationships/image" Target="../media/image94.wmf"/></Relationships>
</file>

<file path=ppt/slides/_rels/slide26.x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image" Target="../media/image4.png"/><Relationship Id="rId7" Type="http://schemas.openxmlformats.org/officeDocument/2006/relationships/oleObject" Target="../embeddings/oleObject91.bin"/><Relationship Id="rId2" Type="http://schemas.openxmlformats.org/officeDocument/2006/relationships/slideLayout" Target="../slideLayouts/slideLayout1.xml"/><Relationship Id="rId1" Type="http://schemas.openxmlformats.org/officeDocument/2006/relationships/tags" Target="../tags/tag28.xml"/><Relationship Id="rId6" Type="http://schemas.openxmlformats.org/officeDocument/2006/relationships/image" Target="../media/image98.wmf"/><Relationship Id="rId5" Type="http://schemas.openxmlformats.org/officeDocument/2006/relationships/oleObject" Target="../embeddings/oleObject90.bin"/><Relationship Id="rId10" Type="http://schemas.openxmlformats.org/officeDocument/2006/relationships/image" Target="../media/image100.wmf"/><Relationship Id="rId4" Type="http://schemas.openxmlformats.org/officeDocument/2006/relationships/image" Target="../media/image2.png"/><Relationship Id="rId9" Type="http://schemas.openxmlformats.org/officeDocument/2006/relationships/oleObject" Target="../embeddings/oleObject92.bin"/></Relationships>
</file>

<file path=ppt/slides/_rels/slide27.xml.rels><?xml version="1.0" encoding="UTF-8" standalone="yes"?>
<Relationships xmlns="http://schemas.openxmlformats.org/package/2006/relationships"><Relationship Id="rId8" Type="http://schemas.openxmlformats.org/officeDocument/2006/relationships/image" Target="../media/image102.wmf"/><Relationship Id="rId13" Type="http://schemas.openxmlformats.org/officeDocument/2006/relationships/oleObject" Target="../embeddings/oleObject97.bin"/><Relationship Id="rId3" Type="http://schemas.openxmlformats.org/officeDocument/2006/relationships/image" Target="../media/image4.png"/><Relationship Id="rId7" Type="http://schemas.openxmlformats.org/officeDocument/2006/relationships/oleObject" Target="../embeddings/oleObject94.bin"/><Relationship Id="rId12" Type="http://schemas.openxmlformats.org/officeDocument/2006/relationships/image" Target="../media/image104.wmf"/><Relationship Id="rId2" Type="http://schemas.openxmlformats.org/officeDocument/2006/relationships/slideLayout" Target="../slideLayouts/slideLayout1.xml"/><Relationship Id="rId16" Type="http://schemas.openxmlformats.org/officeDocument/2006/relationships/image" Target="../media/image106.wmf"/><Relationship Id="rId1" Type="http://schemas.openxmlformats.org/officeDocument/2006/relationships/tags" Target="../tags/tag29.xml"/><Relationship Id="rId6" Type="http://schemas.openxmlformats.org/officeDocument/2006/relationships/image" Target="../media/image101.wmf"/><Relationship Id="rId11" Type="http://schemas.openxmlformats.org/officeDocument/2006/relationships/oleObject" Target="../embeddings/oleObject96.bin"/><Relationship Id="rId5" Type="http://schemas.openxmlformats.org/officeDocument/2006/relationships/oleObject" Target="../embeddings/oleObject93.bin"/><Relationship Id="rId15" Type="http://schemas.openxmlformats.org/officeDocument/2006/relationships/oleObject" Target="../embeddings/oleObject98.bin"/><Relationship Id="rId10" Type="http://schemas.openxmlformats.org/officeDocument/2006/relationships/image" Target="../media/image103.wmf"/><Relationship Id="rId4" Type="http://schemas.openxmlformats.org/officeDocument/2006/relationships/image" Target="../media/image2.png"/><Relationship Id="rId9" Type="http://schemas.openxmlformats.org/officeDocument/2006/relationships/oleObject" Target="../embeddings/oleObject95.bin"/><Relationship Id="rId14" Type="http://schemas.openxmlformats.org/officeDocument/2006/relationships/image" Target="../media/image105.wmf"/></Relationships>
</file>

<file path=ppt/slides/_rels/slide28.xml.rels><?xml version="1.0" encoding="UTF-8" standalone="yes"?>
<Relationships xmlns="http://schemas.openxmlformats.org/package/2006/relationships"><Relationship Id="rId8" Type="http://schemas.openxmlformats.org/officeDocument/2006/relationships/image" Target="../media/image108.wmf"/><Relationship Id="rId13" Type="http://schemas.openxmlformats.org/officeDocument/2006/relationships/oleObject" Target="../embeddings/oleObject103.bin"/><Relationship Id="rId18" Type="http://schemas.openxmlformats.org/officeDocument/2006/relationships/image" Target="../media/image113.wmf"/><Relationship Id="rId3" Type="http://schemas.openxmlformats.org/officeDocument/2006/relationships/image" Target="../media/image4.png"/><Relationship Id="rId7" Type="http://schemas.openxmlformats.org/officeDocument/2006/relationships/oleObject" Target="../embeddings/oleObject100.bin"/><Relationship Id="rId12" Type="http://schemas.openxmlformats.org/officeDocument/2006/relationships/image" Target="../media/image110.wmf"/><Relationship Id="rId17" Type="http://schemas.openxmlformats.org/officeDocument/2006/relationships/oleObject" Target="../embeddings/oleObject105.bin"/><Relationship Id="rId2" Type="http://schemas.openxmlformats.org/officeDocument/2006/relationships/slideLayout" Target="../slideLayouts/slideLayout1.xml"/><Relationship Id="rId16" Type="http://schemas.openxmlformats.org/officeDocument/2006/relationships/image" Target="../media/image112.wmf"/><Relationship Id="rId20" Type="http://schemas.openxmlformats.org/officeDocument/2006/relationships/image" Target="../media/image114.wmf"/><Relationship Id="rId1" Type="http://schemas.openxmlformats.org/officeDocument/2006/relationships/tags" Target="../tags/tag30.xml"/><Relationship Id="rId6" Type="http://schemas.openxmlformats.org/officeDocument/2006/relationships/image" Target="../media/image107.wmf"/><Relationship Id="rId11" Type="http://schemas.openxmlformats.org/officeDocument/2006/relationships/oleObject" Target="../embeddings/oleObject102.bin"/><Relationship Id="rId5" Type="http://schemas.openxmlformats.org/officeDocument/2006/relationships/oleObject" Target="../embeddings/oleObject99.bin"/><Relationship Id="rId15" Type="http://schemas.openxmlformats.org/officeDocument/2006/relationships/oleObject" Target="../embeddings/oleObject104.bin"/><Relationship Id="rId10" Type="http://schemas.openxmlformats.org/officeDocument/2006/relationships/image" Target="../media/image109.wmf"/><Relationship Id="rId19" Type="http://schemas.openxmlformats.org/officeDocument/2006/relationships/oleObject" Target="../embeddings/oleObject106.bin"/><Relationship Id="rId4" Type="http://schemas.openxmlformats.org/officeDocument/2006/relationships/image" Target="../media/image2.png"/><Relationship Id="rId9" Type="http://schemas.openxmlformats.org/officeDocument/2006/relationships/oleObject" Target="../embeddings/oleObject101.bin"/><Relationship Id="rId14" Type="http://schemas.openxmlformats.org/officeDocument/2006/relationships/image" Target="../media/image111.wmf"/></Relationships>
</file>

<file path=ppt/slides/_rels/slide29.xml.rels><?xml version="1.0" encoding="UTF-8" standalone="yes"?>
<Relationships xmlns="http://schemas.openxmlformats.org/package/2006/relationships"><Relationship Id="rId8" Type="http://schemas.openxmlformats.org/officeDocument/2006/relationships/image" Target="../media/image116.wmf"/><Relationship Id="rId13" Type="http://schemas.openxmlformats.org/officeDocument/2006/relationships/oleObject" Target="../embeddings/oleObject111.bin"/><Relationship Id="rId3" Type="http://schemas.openxmlformats.org/officeDocument/2006/relationships/image" Target="../media/image4.png"/><Relationship Id="rId7" Type="http://schemas.openxmlformats.org/officeDocument/2006/relationships/oleObject" Target="../embeddings/oleObject108.bin"/><Relationship Id="rId12" Type="http://schemas.openxmlformats.org/officeDocument/2006/relationships/image" Target="../media/image118.wmf"/><Relationship Id="rId2" Type="http://schemas.openxmlformats.org/officeDocument/2006/relationships/slideLayout" Target="../slideLayouts/slideLayout1.xml"/><Relationship Id="rId16" Type="http://schemas.openxmlformats.org/officeDocument/2006/relationships/image" Target="../media/image120.wmf"/><Relationship Id="rId1" Type="http://schemas.openxmlformats.org/officeDocument/2006/relationships/tags" Target="../tags/tag31.xml"/><Relationship Id="rId6" Type="http://schemas.openxmlformats.org/officeDocument/2006/relationships/image" Target="../media/image115.wmf"/><Relationship Id="rId11" Type="http://schemas.openxmlformats.org/officeDocument/2006/relationships/oleObject" Target="../embeddings/oleObject110.bin"/><Relationship Id="rId5" Type="http://schemas.openxmlformats.org/officeDocument/2006/relationships/oleObject" Target="../embeddings/oleObject107.bin"/><Relationship Id="rId15" Type="http://schemas.openxmlformats.org/officeDocument/2006/relationships/oleObject" Target="../embeddings/oleObject112.bin"/><Relationship Id="rId10" Type="http://schemas.openxmlformats.org/officeDocument/2006/relationships/image" Target="../media/image117.wmf"/><Relationship Id="rId4" Type="http://schemas.openxmlformats.org/officeDocument/2006/relationships/image" Target="../media/image2.png"/><Relationship Id="rId9" Type="http://schemas.openxmlformats.org/officeDocument/2006/relationships/oleObject" Target="../embeddings/oleObject109.bin"/><Relationship Id="rId14" Type="http://schemas.openxmlformats.org/officeDocument/2006/relationships/image" Target="../media/image119.wmf"/></Relationships>
</file>

<file path=ppt/slides/_rels/slide30.xml.rels><?xml version="1.0" encoding="UTF-8" standalone="yes"?>
<Relationships xmlns="http://schemas.openxmlformats.org/package/2006/relationships"><Relationship Id="rId8" Type="http://schemas.openxmlformats.org/officeDocument/2006/relationships/image" Target="../media/image122.wmf"/><Relationship Id="rId3" Type="http://schemas.openxmlformats.org/officeDocument/2006/relationships/image" Target="../media/image4.png"/><Relationship Id="rId7" Type="http://schemas.openxmlformats.org/officeDocument/2006/relationships/oleObject" Target="../embeddings/oleObject114.bin"/><Relationship Id="rId12" Type="http://schemas.openxmlformats.org/officeDocument/2006/relationships/image" Target="../media/image124.wmf"/><Relationship Id="rId2" Type="http://schemas.openxmlformats.org/officeDocument/2006/relationships/slideLayout" Target="../slideLayouts/slideLayout1.xml"/><Relationship Id="rId1" Type="http://schemas.openxmlformats.org/officeDocument/2006/relationships/tags" Target="../tags/tag32.xml"/><Relationship Id="rId6" Type="http://schemas.openxmlformats.org/officeDocument/2006/relationships/image" Target="../media/image121.wmf"/><Relationship Id="rId11" Type="http://schemas.openxmlformats.org/officeDocument/2006/relationships/oleObject" Target="../embeddings/oleObject116.bin"/><Relationship Id="rId5" Type="http://schemas.openxmlformats.org/officeDocument/2006/relationships/oleObject" Target="../embeddings/oleObject113.bin"/><Relationship Id="rId10" Type="http://schemas.openxmlformats.org/officeDocument/2006/relationships/image" Target="../media/image123.wmf"/><Relationship Id="rId4" Type="http://schemas.openxmlformats.org/officeDocument/2006/relationships/image" Target="../media/image2.png"/><Relationship Id="rId9" Type="http://schemas.openxmlformats.org/officeDocument/2006/relationships/oleObject" Target="../embeddings/oleObject115.bin"/></Relationships>
</file>

<file path=ppt/slides/_rels/slide31.xml.rels><?xml version="1.0" encoding="UTF-8" standalone="yes"?>
<Relationships xmlns="http://schemas.openxmlformats.org/package/2006/relationships"><Relationship Id="rId8" Type="http://schemas.openxmlformats.org/officeDocument/2006/relationships/image" Target="../media/image126.wmf"/><Relationship Id="rId3" Type="http://schemas.openxmlformats.org/officeDocument/2006/relationships/image" Target="../media/image4.png"/><Relationship Id="rId7" Type="http://schemas.openxmlformats.org/officeDocument/2006/relationships/oleObject" Target="../embeddings/oleObject118.bin"/><Relationship Id="rId2" Type="http://schemas.openxmlformats.org/officeDocument/2006/relationships/slideLayout" Target="../slideLayouts/slideLayout1.xml"/><Relationship Id="rId1" Type="http://schemas.openxmlformats.org/officeDocument/2006/relationships/tags" Target="../tags/tag33.xml"/><Relationship Id="rId6" Type="http://schemas.openxmlformats.org/officeDocument/2006/relationships/image" Target="../media/image125.wmf"/><Relationship Id="rId5" Type="http://schemas.openxmlformats.org/officeDocument/2006/relationships/oleObject" Target="../embeddings/oleObject117.bin"/><Relationship Id="rId10" Type="http://schemas.openxmlformats.org/officeDocument/2006/relationships/image" Target="../media/image127.wmf"/><Relationship Id="rId4" Type="http://schemas.openxmlformats.org/officeDocument/2006/relationships/image" Target="../media/image2.png"/><Relationship Id="rId9" Type="http://schemas.openxmlformats.org/officeDocument/2006/relationships/oleObject" Target="../embeddings/oleObject119.bin"/></Relationships>
</file>

<file path=ppt/slides/_rels/slide32.xml.rels><?xml version="1.0" encoding="UTF-8" standalone="yes"?>
<Relationships xmlns="http://schemas.openxmlformats.org/package/2006/relationships"><Relationship Id="rId8" Type="http://schemas.openxmlformats.org/officeDocument/2006/relationships/image" Target="../media/image129.wmf"/><Relationship Id="rId13" Type="http://schemas.openxmlformats.org/officeDocument/2006/relationships/oleObject" Target="../embeddings/oleObject124.bin"/><Relationship Id="rId3" Type="http://schemas.openxmlformats.org/officeDocument/2006/relationships/image" Target="../media/image4.png"/><Relationship Id="rId7" Type="http://schemas.openxmlformats.org/officeDocument/2006/relationships/oleObject" Target="../embeddings/oleObject121.bin"/><Relationship Id="rId12" Type="http://schemas.openxmlformats.org/officeDocument/2006/relationships/image" Target="../media/image131.wmf"/><Relationship Id="rId2" Type="http://schemas.openxmlformats.org/officeDocument/2006/relationships/slideLayout" Target="../slideLayouts/slideLayout1.xml"/><Relationship Id="rId1" Type="http://schemas.openxmlformats.org/officeDocument/2006/relationships/tags" Target="../tags/tag34.xml"/><Relationship Id="rId6" Type="http://schemas.openxmlformats.org/officeDocument/2006/relationships/image" Target="../media/image128.wmf"/><Relationship Id="rId11" Type="http://schemas.openxmlformats.org/officeDocument/2006/relationships/oleObject" Target="../embeddings/oleObject123.bin"/><Relationship Id="rId5" Type="http://schemas.openxmlformats.org/officeDocument/2006/relationships/oleObject" Target="../embeddings/oleObject120.bin"/><Relationship Id="rId10" Type="http://schemas.openxmlformats.org/officeDocument/2006/relationships/image" Target="../media/image130.wmf"/><Relationship Id="rId4" Type="http://schemas.openxmlformats.org/officeDocument/2006/relationships/image" Target="../media/image2.png"/><Relationship Id="rId9" Type="http://schemas.openxmlformats.org/officeDocument/2006/relationships/oleObject" Target="../embeddings/oleObject122.bin"/><Relationship Id="rId14" Type="http://schemas.openxmlformats.org/officeDocument/2006/relationships/image" Target="../media/image132.wmf"/></Relationships>
</file>

<file path=ppt/slides/_rels/slide33.xml.rels><?xml version="1.0" encoding="UTF-8" standalone="yes"?>
<Relationships xmlns="http://schemas.openxmlformats.org/package/2006/relationships"><Relationship Id="rId8" Type="http://schemas.openxmlformats.org/officeDocument/2006/relationships/image" Target="../media/image134.wmf"/><Relationship Id="rId13" Type="http://schemas.openxmlformats.org/officeDocument/2006/relationships/oleObject" Target="../embeddings/oleObject129.bin"/><Relationship Id="rId18" Type="http://schemas.openxmlformats.org/officeDocument/2006/relationships/image" Target="../media/image139.wmf"/><Relationship Id="rId3" Type="http://schemas.openxmlformats.org/officeDocument/2006/relationships/image" Target="../media/image4.png"/><Relationship Id="rId7" Type="http://schemas.openxmlformats.org/officeDocument/2006/relationships/oleObject" Target="../embeddings/oleObject126.bin"/><Relationship Id="rId12" Type="http://schemas.openxmlformats.org/officeDocument/2006/relationships/image" Target="../media/image136.wmf"/><Relationship Id="rId17" Type="http://schemas.openxmlformats.org/officeDocument/2006/relationships/oleObject" Target="../embeddings/oleObject131.bin"/><Relationship Id="rId2" Type="http://schemas.openxmlformats.org/officeDocument/2006/relationships/slideLayout" Target="../slideLayouts/slideLayout1.xml"/><Relationship Id="rId16" Type="http://schemas.openxmlformats.org/officeDocument/2006/relationships/image" Target="../media/image138.wmf"/><Relationship Id="rId20" Type="http://schemas.openxmlformats.org/officeDocument/2006/relationships/image" Target="../media/image140.wmf"/><Relationship Id="rId1" Type="http://schemas.openxmlformats.org/officeDocument/2006/relationships/tags" Target="../tags/tag35.xml"/><Relationship Id="rId6" Type="http://schemas.openxmlformats.org/officeDocument/2006/relationships/image" Target="../media/image133.wmf"/><Relationship Id="rId11" Type="http://schemas.openxmlformats.org/officeDocument/2006/relationships/oleObject" Target="../embeddings/oleObject128.bin"/><Relationship Id="rId5" Type="http://schemas.openxmlformats.org/officeDocument/2006/relationships/oleObject" Target="../embeddings/oleObject125.bin"/><Relationship Id="rId15" Type="http://schemas.openxmlformats.org/officeDocument/2006/relationships/oleObject" Target="../embeddings/oleObject130.bin"/><Relationship Id="rId10" Type="http://schemas.openxmlformats.org/officeDocument/2006/relationships/image" Target="../media/image135.wmf"/><Relationship Id="rId19" Type="http://schemas.openxmlformats.org/officeDocument/2006/relationships/oleObject" Target="../embeddings/oleObject132.bin"/><Relationship Id="rId4" Type="http://schemas.openxmlformats.org/officeDocument/2006/relationships/image" Target="../media/image2.png"/><Relationship Id="rId9" Type="http://schemas.openxmlformats.org/officeDocument/2006/relationships/oleObject" Target="../embeddings/oleObject127.bin"/><Relationship Id="rId14" Type="http://schemas.openxmlformats.org/officeDocument/2006/relationships/image" Target="../media/image137.wm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1.wmf"/><Relationship Id="rId2" Type="http://schemas.openxmlformats.org/officeDocument/2006/relationships/slideLayout" Target="../slideLayouts/slideLayout1.xml"/><Relationship Id="rId1" Type="http://schemas.openxmlformats.org/officeDocument/2006/relationships/tags" Target="../tags/tag36.xml"/><Relationship Id="rId6" Type="http://schemas.openxmlformats.org/officeDocument/2006/relationships/oleObject" Target="../embeddings/oleObject133.bin"/><Relationship Id="rId5" Type="http://schemas.openxmlformats.org/officeDocument/2006/relationships/image" Target="../media/image62.wmf"/><Relationship Id="rId4" Type="http://schemas.openxmlformats.org/officeDocument/2006/relationships/oleObject" Target="../embeddings/oleObject55.bin"/></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2.wmf"/><Relationship Id="rId2" Type="http://schemas.openxmlformats.org/officeDocument/2006/relationships/slideLayout" Target="../slideLayouts/slideLayout1.xml"/><Relationship Id="rId1" Type="http://schemas.openxmlformats.org/officeDocument/2006/relationships/tags" Target="../tags/tag37.xml"/><Relationship Id="rId6" Type="http://schemas.openxmlformats.org/officeDocument/2006/relationships/oleObject" Target="../embeddings/oleObject134.bin"/><Relationship Id="rId5" Type="http://schemas.openxmlformats.org/officeDocument/2006/relationships/image" Target="../media/image62.wmf"/><Relationship Id="rId4" Type="http://schemas.openxmlformats.org/officeDocument/2006/relationships/oleObject" Target="../embeddings/oleObject55.bin"/></Relationships>
</file>

<file path=ppt/slides/_rels/slide36.xml.rels><?xml version="1.0" encoding="UTF-8" standalone="yes"?>
<Relationships xmlns="http://schemas.openxmlformats.org/package/2006/relationships"><Relationship Id="rId8" Type="http://schemas.openxmlformats.org/officeDocument/2006/relationships/image" Target="../media/image144.wmf"/><Relationship Id="rId3" Type="http://schemas.openxmlformats.org/officeDocument/2006/relationships/image" Target="../media/image4.png"/><Relationship Id="rId7" Type="http://schemas.openxmlformats.org/officeDocument/2006/relationships/oleObject" Target="../embeddings/oleObject136.bin"/><Relationship Id="rId2" Type="http://schemas.openxmlformats.org/officeDocument/2006/relationships/slideLayout" Target="../slideLayouts/slideLayout1.xml"/><Relationship Id="rId1" Type="http://schemas.openxmlformats.org/officeDocument/2006/relationships/tags" Target="../tags/tag38.xml"/><Relationship Id="rId6" Type="http://schemas.openxmlformats.org/officeDocument/2006/relationships/image" Target="../media/image143.wmf"/><Relationship Id="rId5" Type="http://schemas.openxmlformats.org/officeDocument/2006/relationships/oleObject" Target="../embeddings/oleObject135.bin"/><Relationship Id="rId10" Type="http://schemas.openxmlformats.org/officeDocument/2006/relationships/image" Target="../media/image145.wmf"/><Relationship Id="rId4" Type="http://schemas.openxmlformats.org/officeDocument/2006/relationships/image" Target="../media/image2.png"/><Relationship Id="rId9" Type="http://schemas.openxmlformats.org/officeDocument/2006/relationships/oleObject" Target="../embeddings/oleObject137.bin"/></Relationships>
</file>

<file path=ppt/slides/_rels/slide37.xml.rels><?xml version="1.0" encoding="UTF-8" standalone="yes"?>
<Relationships xmlns="http://schemas.openxmlformats.org/package/2006/relationships"><Relationship Id="rId8" Type="http://schemas.openxmlformats.org/officeDocument/2006/relationships/image" Target="../media/image147.wmf"/><Relationship Id="rId3" Type="http://schemas.openxmlformats.org/officeDocument/2006/relationships/image" Target="../media/image4.png"/><Relationship Id="rId7" Type="http://schemas.openxmlformats.org/officeDocument/2006/relationships/oleObject" Target="../embeddings/oleObject139.bin"/><Relationship Id="rId2" Type="http://schemas.openxmlformats.org/officeDocument/2006/relationships/slideLayout" Target="../slideLayouts/slideLayout1.xml"/><Relationship Id="rId1" Type="http://schemas.openxmlformats.org/officeDocument/2006/relationships/tags" Target="../tags/tag39.xml"/><Relationship Id="rId6" Type="http://schemas.openxmlformats.org/officeDocument/2006/relationships/image" Target="../media/image146.wmf"/><Relationship Id="rId5" Type="http://schemas.openxmlformats.org/officeDocument/2006/relationships/oleObject" Target="../embeddings/oleObject138.bin"/><Relationship Id="rId10" Type="http://schemas.openxmlformats.org/officeDocument/2006/relationships/image" Target="../media/image148.wmf"/><Relationship Id="rId4" Type="http://schemas.openxmlformats.org/officeDocument/2006/relationships/image" Target="../media/image2.png"/><Relationship Id="rId9" Type="http://schemas.openxmlformats.org/officeDocument/2006/relationships/oleObject" Target="../embeddings/oleObject140.bin"/></Relationships>
</file>

<file path=ppt/slides/_rels/slide38.xml.rels><?xml version="1.0" encoding="UTF-8" standalone="yes"?>
<Relationships xmlns="http://schemas.openxmlformats.org/package/2006/relationships"><Relationship Id="rId8" Type="http://schemas.openxmlformats.org/officeDocument/2006/relationships/image" Target="../media/image150.wmf"/><Relationship Id="rId3" Type="http://schemas.openxmlformats.org/officeDocument/2006/relationships/image" Target="../media/image4.png"/><Relationship Id="rId7" Type="http://schemas.openxmlformats.org/officeDocument/2006/relationships/oleObject" Target="../embeddings/oleObject142.bin"/><Relationship Id="rId2" Type="http://schemas.openxmlformats.org/officeDocument/2006/relationships/slideLayout" Target="../slideLayouts/slideLayout1.xml"/><Relationship Id="rId1" Type="http://schemas.openxmlformats.org/officeDocument/2006/relationships/tags" Target="../tags/tag40.xml"/><Relationship Id="rId6" Type="http://schemas.openxmlformats.org/officeDocument/2006/relationships/image" Target="../media/image149.wmf"/><Relationship Id="rId5" Type="http://schemas.openxmlformats.org/officeDocument/2006/relationships/oleObject" Target="../embeddings/oleObject141.bin"/><Relationship Id="rId10" Type="http://schemas.openxmlformats.org/officeDocument/2006/relationships/image" Target="../media/image151.wmf"/><Relationship Id="rId4" Type="http://schemas.openxmlformats.org/officeDocument/2006/relationships/image" Target="../media/image2.png"/><Relationship Id="rId9" Type="http://schemas.openxmlformats.org/officeDocument/2006/relationships/oleObject" Target="../embeddings/oleObject143.bin"/></Relationships>
</file>

<file path=ppt/slides/_rels/slide39.xml.rels><?xml version="1.0" encoding="UTF-8" standalone="yes"?>
<Relationships xmlns="http://schemas.openxmlformats.org/package/2006/relationships"><Relationship Id="rId8" Type="http://schemas.openxmlformats.org/officeDocument/2006/relationships/image" Target="../media/image153.wmf"/><Relationship Id="rId3" Type="http://schemas.openxmlformats.org/officeDocument/2006/relationships/image" Target="../media/image4.png"/><Relationship Id="rId7" Type="http://schemas.openxmlformats.org/officeDocument/2006/relationships/oleObject" Target="../embeddings/oleObject145.bin"/><Relationship Id="rId12" Type="http://schemas.openxmlformats.org/officeDocument/2006/relationships/image" Target="../media/image155.wmf"/><Relationship Id="rId2" Type="http://schemas.openxmlformats.org/officeDocument/2006/relationships/slideLayout" Target="../slideLayouts/slideLayout1.xml"/><Relationship Id="rId1" Type="http://schemas.openxmlformats.org/officeDocument/2006/relationships/tags" Target="../tags/tag41.xml"/><Relationship Id="rId6" Type="http://schemas.openxmlformats.org/officeDocument/2006/relationships/image" Target="../media/image152.wmf"/><Relationship Id="rId11" Type="http://schemas.openxmlformats.org/officeDocument/2006/relationships/oleObject" Target="../embeddings/oleObject147.bin"/><Relationship Id="rId5" Type="http://schemas.openxmlformats.org/officeDocument/2006/relationships/oleObject" Target="../embeddings/oleObject144.bin"/><Relationship Id="rId10" Type="http://schemas.openxmlformats.org/officeDocument/2006/relationships/image" Target="../media/image154.wmf"/><Relationship Id="rId4" Type="http://schemas.openxmlformats.org/officeDocument/2006/relationships/image" Target="../media/image2.png"/><Relationship Id="rId9" Type="http://schemas.openxmlformats.org/officeDocument/2006/relationships/oleObject" Target="../embeddings/oleObject146.bin"/></Relationships>
</file>

<file path=ppt/slides/_rels/slide40.xml.rels><?xml version="1.0" encoding="UTF-8" standalone="yes"?>
<Relationships xmlns="http://schemas.openxmlformats.org/package/2006/relationships"><Relationship Id="rId8" Type="http://schemas.openxmlformats.org/officeDocument/2006/relationships/image" Target="../media/image157.wmf"/><Relationship Id="rId13" Type="http://schemas.openxmlformats.org/officeDocument/2006/relationships/oleObject" Target="../embeddings/oleObject145.bin"/><Relationship Id="rId18" Type="http://schemas.openxmlformats.org/officeDocument/2006/relationships/image" Target="../media/image161.wmf"/><Relationship Id="rId3" Type="http://schemas.openxmlformats.org/officeDocument/2006/relationships/image" Target="../media/image4.png"/><Relationship Id="rId7" Type="http://schemas.openxmlformats.org/officeDocument/2006/relationships/oleObject" Target="../embeddings/oleObject149.bin"/><Relationship Id="rId12" Type="http://schemas.openxmlformats.org/officeDocument/2006/relationships/image" Target="../media/image159.wmf"/><Relationship Id="rId17" Type="http://schemas.openxmlformats.org/officeDocument/2006/relationships/oleObject" Target="../embeddings/oleObject153.bin"/><Relationship Id="rId2" Type="http://schemas.openxmlformats.org/officeDocument/2006/relationships/slideLayout" Target="../slideLayouts/slideLayout1.xml"/><Relationship Id="rId16" Type="http://schemas.openxmlformats.org/officeDocument/2006/relationships/image" Target="../media/image160.wmf"/><Relationship Id="rId20" Type="http://schemas.openxmlformats.org/officeDocument/2006/relationships/image" Target="../media/image162.emf"/><Relationship Id="rId1" Type="http://schemas.openxmlformats.org/officeDocument/2006/relationships/tags" Target="../tags/tag42.xml"/><Relationship Id="rId6" Type="http://schemas.openxmlformats.org/officeDocument/2006/relationships/image" Target="../media/image156.wmf"/><Relationship Id="rId11" Type="http://schemas.openxmlformats.org/officeDocument/2006/relationships/oleObject" Target="../embeddings/oleObject151.bin"/><Relationship Id="rId5" Type="http://schemas.openxmlformats.org/officeDocument/2006/relationships/oleObject" Target="../embeddings/oleObject148.bin"/><Relationship Id="rId15" Type="http://schemas.openxmlformats.org/officeDocument/2006/relationships/oleObject" Target="../embeddings/oleObject152.bin"/><Relationship Id="rId10" Type="http://schemas.openxmlformats.org/officeDocument/2006/relationships/image" Target="../media/image158.wmf"/><Relationship Id="rId19" Type="http://schemas.openxmlformats.org/officeDocument/2006/relationships/oleObject" Target="../embeddings/oleObject154.bin"/><Relationship Id="rId4" Type="http://schemas.openxmlformats.org/officeDocument/2006/relationships/image" Target="../media/image2.png"/><Relationship Id="rId9" Type="http://schemas.openxmlformats.org/officeDocument/2006/relationships/oleObject" Target="../embeddings/oleObject150.bin"/><Relationship Id="rId14" Type="http://schemas.openxmlformats.org/officeDocument/2006/relationships/image" Target="../media/image153.wmf"/></Relationships>
</file>

<file path=ppt/slides/_rels/slide41.xml.rels><?xml version="1.0" encoding="UTF-8" standalone="yes"?>
<Relationships xmlns="http://schemas.openxmlformats.org/package/2006/relationships"><Relationship Id="rId8" Type="http://schemas.openxmlformats.org/officeDocument/2006/relationships/image" Target="../media/image164.wmf"/><Relationship Id="rId13" Type="http://schemas.openxmlformats.org/officeDocument/2006/relationships/oleObject" Target="../embeddings/oleObject159.bin"/><Relationship Id="rId18" Type="http://schemas.openxmlformats.org/officeDocument/2006/relationships/image" Target="../media/image169.wmf"/><Relationship Id="rId3" Type="http://schemas.openxmlformats.org/officeDocument/2006/relationships/image" Target="../media/image4.png"/><Relationship Id="rId21" Type="http://schemas.openxmlformats.org/officeDocument/2006/relationships/oleObject" Target="../embeddings/oleObject163.bin"/><Relationship Id="rId7" Type="http://schemas.openxmlformats.org/officeDocument/2006/relationships/oleObject" Target="../embeddings/oleObject156.bin"/><Relationship Id="rId12" Type="http://schemas.openxmlformats.org/officeDocument/2006/relationships/image" Target="../media/image166.wmf"/><Relationship Id="rId17" Type="http://schemas.openxmlformats.org/officeDocument/2006/relationships/oleObject" Target="../embeddings/oleObject161.bin"/><Relationship Id="rId2" Type="http://schemas.openxmlformats.org/officeDocument/2006/relationships/slideLayout" Target="../slideLayouts/slideLayout1.xml"/><Relationship Id="rId16" Type="http://schemas.openxmlformats.org/officeDocument/2006/relationships/image" Target="../media/image168.wmf"/><Relationship Id="rId20" Type="http://schemas.openxmlformats.org/officeDocument/2006/relationships/image" Target="../media/image170.wmf"/><Relationship Id="rId1" Type="http://schemas.openxmlformats.org/officeDocument/2006/relationships/tags" Target="../tags/tag43.xml"/><Relationship Id="rId6" Type="http://schemas.openxmlformats.org/officeDocument/2006/relationships/image" Target="../media/image163.wmf"/><Relationship Id="rId11" Type="http://schemas.openxmlformats.org/officeDocument/2006/relationships/oleObject" Target="../embeddings/oleObject158.bin"/><Relationship Id="rId5" Type="http://schemas.openxmlformats.org/officeDocument/2006/relationships/oleObject" Target="../embeddings/oleObject155.bin"/><Relationship Id="rId15" Type="http://schemas.openxmlformats.org/officeDocument/2006/relationships/oleObject" Target="../embeddings/oleObject160.bin"/><Relationship Id="rId10" Type="http://schemas.openxmlformats.org/officeDocument/2006/relationships/image" Target="../media/image165.wmf"/><Relationship Id="rId19" Type="http://schemas.openxmlformats.org/officeDocument/2006/relationships/oleObject" Target="../embeddings/oleObject162.bin"/><Relationship Id="rId4" Type="http://schemas.openxmlformats.org/officeDocument/2006/relationships/image" Target="../media/image2.png"/><Relationship Id="rId9" Type="http://schemas.openxmlformats.org/officeDocument/2006/relationships/oleObject" Target="../embeddings/oleObject157.bin"/><Relationship Id="rId14" Type="http://schemas.openxmlformats.org/officeDocument/2006/relationships/image" Target="../media/image167.wmf"/><Relationship Id="rId22" Type="http://schemas.openxmlformats.org/officeDocument/2006/relationships/image" Target="../media/image171.wmf"/></Relationships>
</file>

<file path=ppt/slides/_rels/slide42.xml.rels><?xml version="1.0" encoding="UTF-8" standalone="yes"?>
<Relationships xmlns="http://schemas.openxmlformats.org/package/2006/relationships"><Relationship Id="rId8" Type="http://schemas.openxmlformats.org/officeDocument/2006/relationships/image" Target="../media/image173.wmf"/><Relationship Id="rId13" Type="http://schemas.openxmlformats.org/officeDocument/2006/relationships/oleObject" Target="../embeddings/oleObject168.bin"/><Relationship Id="rId3" Type="http://schemas.openxmlformats.org/officeDocument/2006/relationships/image" Target="../media/image4.png"/><Relationship Id="rId7" Type="http://schemas.openxmlformats.org/officeDocument/2006/relationships/oleObject" Target="../embeddings/oleObject165.bin"/><Relationship Id="rId12" Type="http://schemas.openxmlformats.org/officeDocument/2006/relationships/image" Target="../media/image175.wmf"/><Relationship Id="rId2" Type="http://schemas.openxmlformats.org/officeDocument/2006/relationships/slideLayout" Target="../slideLayouts/slideLayout1.xml"/><Relationship Id="rId1" Type="http://schemas.openxmlformats.org/officeDocument/2006/relationships/tags" Target="../tags/tag44.xml"/><Relationship Id="rId6" Type="http://schemas.openxmlformats.org/officeDocument/2006/relationships/image" Target="../media/image172.wmf"/><Relationship Id="rId11" Type="http://schemas.openxmlformats.org/officeDocument/2006/relationships/oleObject" Target="../embeddings/oleObject167.bin"/><Relationship Id="rId5" Type="http://schemas.openxmlformats.org/officeDocument/2006/relationships/oleObject" Target="../embeddings/oleObject164.bin"/><Relationship Id="rId10" Type="http://schemas.openxmlformats.org/officeDocument/2006/relationships/image" Target="../media/image174.wmf"/><Relationship Id="rId4" Type="http://schemas.openxmlformats.org/officeDocument/2006/relationships/image" Target="../media/image2.png"/><Relationship Id="rId9" Type="http://schemas.openxmlformats.org/officeDocument/2006/relationships/oleObject" Target="../embeddings/oleObject166.bin"/><Relationship Id="rId14" Type="http://schemas.openxmlformats.org/officeDocument/2006/relationships/image" Target="../media/image176.wmf"/></Relationships>
</file>

<file path=ppt/slides/_rels/slide43.xml.rels><?xml version="1.0" encoding="UTF-8" standalone="yes"?>
<Relationships xmlns="http://schemas.openxmlformats.org/package/2006/relationships"><Relationship Id="rId8" Type="http://schemas.openxmlformats.org/officeDocument/2006/relationships/image" Target="../media/image178.wmf"/><Relationship Id="rId3" Type="http://schemas.openxmlformats.org/officeDocument/2006/relationships/image" Target="../media/image4.png"/><Relationship Id="rId7" Type="http://schemas.openxmlformats.org/officeDocument/2006/relationships/oleObject" Target="../embeddings/oleObject170.bin"/><Relationship Id="rId12" Type="http://schemas.openxmlformats.org/officeDocument/2006/relationships/image" Target="../media/image180.wmf"/><Relationship Id="rId2" Type="http://schemas.openxmlformats.org/officeDocument/2006/relationships/slideLayout" Target="../slideLayouts/slideLayout1.xml"/><Relationship Id="rId1" Type="http://schemas.openxmlformats.org/officeDocument/2006/relationships/tags" Target="../tags/tag45.xml"/><Relationship Id="rId6" Type="http://schemas.openxmlformats.org/officeDocument/2006/relationships/image" Target="../media/image177.wmf"/><Relationship Id="rId11" Type="http://schemas.openxmlformats.org/officeDocument/2006/relationships/oleObject" Target="../embeddings/oleObject172.bin"/><Relationship Id="rId5" Type="http://schemas.openxmlformats.org/officeDocument/2006/relationships/oleObject" Target="../embeddings/oleObject169.bin"/><Relationship Id="rId10" Type="http://schemas.openxmlformats.org/officeDocument/2006/relationships/image" Target="../media/image179.wmf"/><Relationship Id="rId4" Type="http://schemas.openxmlformats.org/officeDocument/2006/relationships/image" Target="../media/image2.png"/><Relationship Id="rId9" Type="http://schemas.openxmlformats.org/officeDocument/2006/relationships/oleObject" Target="../embeddings/oleObject171.bin"/></Relationships>
</file>

<file path=ppt/slides/_rels/slide44.xml.rels><?xml version="1.0" encoding="UTF-8" standalone="yes"?>
<Relationships xmlns="http://schemas.openxmlformats.org/package/2006/relationships"><Relationship Id="rId8" Type="http://schemas.openxmlformats.org/officeDocument/2006/relationships/image" Target="../media/image182.wmf"/><Relationship Id="rId13" Type="http://schemas.openxmlformats.org/officeDocument/2006/relationships/oleObject" Target="../embeddings/oleObject177.bin"/><Relationship Id="rId18" Type="http://schemas.openxmlformats.org/officeDocument/2006/relationships/image" Target="../media/image187.wmf"/><Relationship Id="rId3" Type="http://schemas.openxmlformats.org/officeDocument/2006/relationships/image" Target="../media/image4.png"/><Relationship Id="rId7" Type="http://schemas.openxmlformats.org/officeDocument/2006/relationships/oleObject" Target="../embeddings/oleObject174.bin"/><Relationship Id="rId12" Type="http://schemas.openxmlformats.org/officeDocument/2006/relationships/image" Target="../media/image184.wmf"/><Relationship Id="rId17" Type="http://schemas.openxmlformats.org/officeDocument/2006/relationships/oleObject" Target="../embeddings/oleObject179.bin"/><Relationship Id="rId2" Type="http://schemas.openxmlformats.org/officeDocument/2006/relationships/slideLayout" Target="../slideLayouts/slideLayout1.xml"/><Relationship Id="rId16" Type="http://schemas.openxmlformats.org/officeDocument/2006/relationships/image" Target="../media/image186.wmf"/><Relationship Id="rId20" Type="http://schemas.openxmlformats.org/officeDocument/2006/relationships/image" Target="../media/image188.wmf"/><Relationship Id="rId1" Type="http://schemas.openxmlformats.org/officeDocument/2006/relationships/tags" Target="../tags/tag46.xml"/><Relationship Id="rId6" Type="http://schemas.openxmlformats.org/officeDocument/2006/relationships/image" Target="../media/image181.wmf"/><Relationship Id="rId11" Type="http://schemas.openxmlformats.org/officeDocument/2006/relationships/oleObject" Target="../embeddings/oleObject176.bin"/><Relationship Id="rId5" Type="http://schemas.openxmlformats.org/officeDocument/2006/relationships/oleObject" Target="../embeddings/oleObject173.bin"/><Relationship Id="rId15" Type="http://schemas.openxmlformats.org/officeDocument/2006/relationships/oleObject" Target="../embeddings/oleObject178.bin"/><Relationship Id="rId10" Type="http://schemas.openxmlformats.org/officeDocument/2006/relationships/image" Target="../media/image183.wmf"/><Relationship Id="rId19" Type="http://schemas.openxmlformats.org/officeDocument/2006/relationships/oleObject" Target="../embeddings/oleObject180.bin"/><Relationship Id="rId4" Type="http://schemas.openxmlformats.org/officeDocument/2006/relationships/image" Target="../media/image2.png"/><Relationship Id="rId9" Type="http://schemas.openxmlformats.org/officeDocument/2006/relationships/oleObject" Target="../embeddings/oleObject175.bin"/><Relationship Id="rId14" Type="http://schemas.openxmlformats.org/officeDocument/2006/relationships/image" Target="../media/image185.wmf"/></Relationships>
</file>

<file path=ppt/slides/_rels/slide45.xml.rels><?xml version="1.0" encoding="UTF-8" standalone="yes"?>
<Relationships xmlns="http://schemas.openxmlformats.org/package/2006/relationships"><Relationship Id="rId8" Type="http://schemas.openxmlformats.org/officeDocument/2006/relationships/image" Target="../media/image190.wmf"/><Relationship Id="rId13" Type="http://schemas.openxmlformats.org/officeDocument/2006/relationships/oleObject" Target="../embeddings/oleObject185.bin"/><Relationship Id="rId18" Type="http://schemas.openxmlformats.org/officeDocument/2006/relationships/image" Target="../media/image195.wmf"/><Relationship Id="rId3" Type="http://schemas.openxmlformats.org/officeDocument/2006/relationships/image" Target="../media/image4.png"/><Relationship Id="rId21" Type="http://schemas.openxmlformats.org/officeDocument/2006/relationships/oleObject" Target="../embeddings/oleObject189.bin"/><Relationship Id="rId7" Type="http://schemas.openxmlformats.org/officeDocument/2006/relationships/oleObject" Target="../embeddings/oleObject182.bin"/><Relationship Id="rId12" Type="http://schemas.openxmlformats.org/officeDocument/2006/relationships/image" Target="../media/image192.wmf"/><Relationship Id="rId17" Type="http://schemas.openxmlformats.org/officeDocument/2006/relationships/oleObject" Target="../embeddings/oleObject187.bin"/><Relationship Id="rId2" Type="http://schemas.openxmlformats.org/officeDocument/2006/relationships/slideLayout" Target="../slideLayouts/slideLayout1.xml"/><Relationship Id="rId16" Type="http://schemas.openxmlformats.org/officeDocument/2006/relationships/image" Target="../media/image194.wmf"/><Relationship Id="rId20" Type="http://schemas.openxmlformats.org/officeDocument/2006/relationships/image" Target="../media/image196.wmf"/><Relationship Id="rId1" Type="http://schemas.openxmlformats.org/officeDocument/2006/relationships/tags" Target="../tags/tag47.xml"/><Relationship Id="rId6" Type="http://schemas.openxmlformats.org/officeDocument/2006/relationships/image" Target="../media/image189.wmf"/><Relationship Id="rId11" Type="http://schemas.openxmlformats.org/officeDocument/2006/relationships/oleObject" Target="../embeddings/oleObject184.bin"/><Relationship Id="rId5" Type="http://schemas.openxmlformats.org/officeDocument/2006/relationships/oleObject" Target="../embeddings/oleObject181.bin"/><Relationship Id="rId15" Type="http://schemas.openxmlformats.org/officeDocument/2006/relationships/oleObject" Target="../embeddings/oleObject186.bin"/><Relationship Id="rId10" Type="http://schemas.openxmlformats.org/officeDocument/2006/relationships/image" Target="../media/image191.wmf"/><Relationship Id="rId19" Type="http://schemas.openxmlformats.org/officeDocument/2006/relationships/oleObject" Target="../embeddings/oleObject188.bin"/><Relationship Id="rId4" Type="http://schemas.openxmlformats.org/officeDocument/2006/relationships/image" Target="../media/image2.png"/><Relationship Id="rId9" Type="http://schemas.openxmlformats.org/officeDocument/2006/relationships/oleObject" Target="../embeddings/oleObject183.bin"/><Relationship Id="rId14" Type="http://schemas.openxmlformats.org/officeDocument/2006/relationships/image" Target="../media/image193.wmf"/><Relationship Id="rId22" Type="http://schemas.openxmlformats.org/officeDocument/2006/relationships/image" Target="../media/image197.wmf"/></Relationships>
</file>

<file path=ppt/slides/_rels/slide46.xml.rels><?xml version="1.0" encoding="UTF-8" standalone="yes"?>
<Relationships xmlns="http://schemas.openxmlformats.org/package/2006/relationships"><Relationship Id="rId8" Type="http://schemas.openxmlformats.org/officeDocument/2006/relationships/image" Target="../media/image199.wmf"/><Relationship Id="rId13" Type="http://schemas.openxmlformats.org/officeDocument/2006/relationships/oleObject" Target="../embeddings/oleObject194.bin"/><Relationship Id="rId3" Type="http://schemas.openxmlformats.org/officeDocument/2006/relationships/image" Target="../media/image4.png"/><Relationship Id="rId7" Type="http://schemas.openxmlformats.org/officeDocument/2006/relationships/oleObject" Target="../embeddings/oleObject191.bin"/><Relationship Id="rId12" Type="http://schemas.openxmlformats.org/officeDocument/2006/relationships/image" Target="../media/image201.wmf"/><Relationship Id="rId2" Type="http://schemas.openxmlformats.org/officeDocument/2006/relationships/slideLayout" Target="../slideLayouts/slideLayout1.xml"/><Relationship Id="rId16" Type="http://schemas.openxmlformats.org/officeDocument/2006/relationships/image" Target="../media/image203.wmf"/><Relationship Id="rId1" Type="http://schemas.openxmlformats.org/officeDocument/2006/relationships/tags" Target="../tags/tag48.xml"/><Relationship Id="rId6" Type="http://schemas.openxmlformats.org/officeDocument/2006/relationships/image" Target="../media/image198.wmf"/><Relationship Id="rId11" Type="http://schemas.openxmlformats.org/officeDocument/2006/relationships/oleObject" Target="../embeddings/oleObject193.bin"/><Relationship Id="rId5" Type="http://schemas.openxmlformats.org/officeDocument/2006/relationships/oleObject" Target="../embeddings/oleObject190.bin"/><Relationship Id="rId15" Type="http://schemas.openxmlformats.org/officeDocument/2006/relationships/oleObject" Target="../embeddings/oleObject195.bin"/><Relationship Id="rId10" Type="http://schemas.openxmlformats.org/officeDocument/2006/relationships/image" Target="../media/image200.wmf"/><Relationship Id="rId4" Type="http://schemas.openxmlformats.org/officeDocument/2006/relationships/image" Target="../media/image2.png"/><Relationship Id="rId9" Type="http://schemas.openxmlformats.org/officeDocument/2006/relationships/oleObject" Target="../embeddings/oleObject192.bin"/><Relationship Id="rId14" Type="http://schemas.openxmlformats.org/officeDocument/2006/relationships/image" Target="../media/image202.wmf"/></Relationships>
</file>

<file path=ppt/slides/_rels/slide47.xml.rels><?xml version="1.0" encoding="UTF-8" standalone="yes"?>
<Relationships xmlns="http://schemas.openxmlformats.org/package/2006/relationships"><Relationship Id="rId8" Type="http://schemas.openxmlformats.org/officeDocument/2006/relationships/image" Target="../media/image205.wmf"/><Relationship Id="rId3" Type="http://schemas.openxmlformats.org/officeDocument/2006/relationships/image" Target="../media/image4.png"/><Relationship Id="rId7" Type="http://schemas.openxmlformats.org/officeDocument/2006/relationships/oleObject" Target="../embeddings/oleObject197.bin"/><Relationship Id="rId2" Type="http://schemas.openxmlformats.org/officeDocument/2006/relationships/slideLayout" Target="../slideLayouts/slideLayout1.xml"/><Relationship Id="rId1" Type="http://schemas.openxmlformats.org/officeDocument/2006/relationships/tags" Target="../tags/tag49.xml"/><Relationship Id="rId6" Type="http://schemas.openxmlformats.org/officeDocument/2006/relationships/image" Target="../media/image204.wmf"/><Relationship Id="rId5" Type="http://schemas.openxmlformats.org/officeDocument/2006/relationships/oleObject" Target="../embeddings/oleObject196.bin"/><Relationship Id="rId10" Type="http://schemas.openxmlformats.org/officeDocument/2006/relationships/image" Target="../media/image206.wmf"/><Relationship Id="rId4" Type="http://schemas.openxmlformats.org/officeDocument/2006/relationships/image" Target="../media/image2.png"/><Relationship Id="rId9" Type="http://schemas.openxmlformats.org/officeDocument/2006/relationships/oleObject" Target="../embeddings/oleObject198.bin"/></Relationships>
</file>

<file path=ppt/slides/_rels/slide48.xml.rels><?xml version="1.0" encoding="UTF-8" standalone="yes"?>
<Relationships xmlns="http://schemas.openxmlformats.org/package/2006/relationships"><Relationship Id="rId8" Type="http://schemas.openxmlformats.org/officeDocument/2006/relationships/image" Target="../media/image208.wmf"/><Relationship Id="rId13" Type="http://schemas.openxmlformats.org/officeDocument/2006/relationships/oleObject" Target="../embeddings/oleObject203.bin"/><Relationship Id="rId18" Type="http://schemas.openxmlformats.org/officeDocument/2006/relationships/image" Target="../media/image213.wmf"/><Relationship Id="rId3" Type="http://schemas.openxmlformats.org/officeDocument/2006/relationships/image" Target="../media/image4.png"/><Relationship Id="rId21" Type="http://schemas.openxmlformats.org/officeDocument/2006/relationships/oleObject" Target="../embeddings/oleObject207.bin"/><Relationship Id="rId7" Type="http://schemas.openxmlformats.org/officeDocument/2006/relationships/oleObject" Target="../embeddings/oleObject200.bin"/><Relationship Id="rId12" Type="http://schemas.openxmlformats.org/officeDocument/2006/relationships/image" Target="../media/image210.wmf"/><Relationship Id="rId17" Type="http://schemas.openxmlformats.org/officeDocument/2006/relationships/oleObject" Target="../embeddings/oleObject205.bin"/><Relationship Id="rId2" Type="http://schemas.openxmlformats.org/officeDocument/2006/relationships/slideLayout" Target="../slideLayouts/slideLayout1.xml"/><Relationship Id="rId16" Type="http://schemas.openxmlformats.org/officeDocument/2006/relationships/image" Target="../media/image212.wmf"/><Relationship Id="rId20" Type="http://schemas.openxmlformats.org/officeDocument/2006/relationships/image" Target="../media/image214.wmf"/><Relationship Id="rId1" Type="http://schemas.openxmlformats.org/officeDocument/2006/relationships/tags" Target="../tags/tag50.xml"/><Relationship Id="rId6" Type="http://schemas.openxmlformats.org/officeDocument/2006/relationships/image" Target="../media/image207.wmf"/><Relationship Id="rId11" Type="http://schemas.openxmlformats.org/officeDocument/2006/relationships/oleObject" Target="../embeddings/oleObject202.bin"/><Relationship Id="rId5" Type="http://schemas.openxmlformats.org/officeDocument/2006/relationships/oleObject" Target="../embeddings/oleObject199.bin"/><Relationship Id="rId15" Type="http://schemas.openxmlformats.org/officeDocument/2006/relationships/oleObject" Target="../embeddings/oleObject204.bin"/><Relationship Id="rId10" Type="http://schemas.openxmlformats.org/officeDocument/2006/relationships/image" Target="../media/image209.wmf"/><Relationship Id="rId19" Type="http://schemas.openxmlformats.org/officeDocument/2006/relationships/oleObject" Target="../embeddings/oleObject206.bin"/><Relationship Id="rId4" Type="http://schemas.openxmlformats.org/officeDocument/2006/relationships/image" Target="../media/image2.png"/><Relationship Id="rId9" Type="http://schemas.openxmlformats.org/officeDocument/2006/relationships/oleObject" Target="../embeddings/oleObject201.bin"/><Relationship Id="rId14" Type="http://schemas.openxmlformats.org/officeDocument/2006/relationships/image" Target="../media/image211.wmf"/><Relationship Id="rId22" Type="http://schemas.openxmlformats.org/officeDocument/2006/relationships/image" Target="../media/image215.wmf"/></Relationships>
</file>

<file path=ppt/slides/_rels/slide49.xml.rels><?xml version="1.0" encoding="UTF-8" standalone="yes"?>
<Relationships xmlns="http://schemas.openxmlformats.org/package/2006/relationships"><Relationship Id="rId8" Type="http://schemas.openxmlformats.org/officeDocument/2006/relationships/image" Target="../media/image217.wmf"/><Relationship Id="rId13" Type="http://schemas.openxmlformats.org/officeDocument/2006/relationships/oleObject" Target="../embeddings/oleObject212.bin"/><Relationship Id="rId3" Type="http://schemas.openxmlformats.org/officeDocument/2006/relationships/image" Target="../media/image4.png"/><Relationship Id="rId7" Type="http://schemas.openxmlformats.org/officeDocument/2006/relationships/oleObject" Target="../embeddings/oleObject209.bin"/><Relationship Id="rId12" Type="http://schemas.openxmlformats.org/officeDocument/2006/relationships/image" Target="../media/image219.wmf"/><Relationship Id="rId2" Type="http://schemas.openxmlformats.org/officeDocument/2006/relationships/slideLayout" Target="../slideLayouts/slideLayout1.xml"/><Relationship Id="rId16" Type="http://schemas.openxmlformats.org/officeDocument/2006/relationships/image" Target="../media/image221.wmf"/><Relationship Id="rId1" Type="http://schemas.openxmlformats.org/officeDocument/2006/relationships/tags" Target="../tags/tag51.xml"/><Relationship Id="rId6" Type="http://schemas.openxmlformats.org/officeDocument/2006/relationships/image" Target="../media/image216.wmf"/><Relationship Id="rId11" Type="http://schemas.openxmlformats.org/officeDocument/2006/relationships/oleObject" Target="../embeddings/oleObject211.bin"/><Relationship Id="rId5" Type="http://schemas.openxmlformats.org/officeDocument/2006/relationships/oleObject" Target="../embeddings/oleObject208.bin"/><Relationship Id="rId15" Type="http://schemas.openxmlformats.org/officeDocument/2006/relationships/oleObject" Target="../embeddings/oleObject213.bin"/><Relationship Id="rId10" Type="http://schemas.openxmlformats.org/officeDocument/2006/relationships/image" Target="../media/image218.wmf"/><Relationship Id="rId4" Type="http://schemas.openxmlformats.org/officeDocument/2006/relationships/image" Target="../media/image2.png"/><Relationship Id="rId9" Type="http://schemas.openxmlformats.org/officeDocument/2006/relationships/oleObject" Target="../embeddings/oleObject210.bin"/><Relationship Id="rId14" Type="http://schemas.openxmlformats.org/officeDocument/2006/relationships/image" Target="../media/image220.wmf"/></Relationships>
</file>

<file path=ppt/slides/_rels/slide50.xml.rels><?xml version="1.0" encoding="UTF-8" standalone="yes"?>
<Relationships xmlns="http://schemas.openxmlformats.org/package/2006/relationships"><Relationship Id="rId8" Type="http://schemas.openxmlformats.org/officeDocument/2006/relationships/image" Target="../media/image223.wmf"/><Relationship Id="rId13" Type="http://schemas.openxmlformats.org/officeDocument/2006/relationships/oleObject" Target="../embeddings/oleObject217.bin"/><Relationship Id="rId18" Type="http://schemas.openxmlformats.org/officeDocument/2006/relationships/image" Target="../media/image227.wmf"/><Relationship Id="rId3" Type="http://schemas.openxmlformats.org/officeDocument/2006/relationships/image" Target="../media/image4.png"/><Relationship Id="rId7" Type="http://schemas.openxmlformats.org/officeDocument/2006/relationships/oleObject" Target="../embeddings/oleObject215.bin"/><Relationship Id="rId12" Type="http://schemas.openxmlformats.org/officeDocument/2006/relationships/image" Target="../media/image219.wmf"/><Relationship Id="rId17" Type="http://schemas.openxmlformats.org/officeDocument/2006/relationships/oleObject" Target="../embeddings/oleObject219.bin"/><Relationship Id="rId2" Type="http://schemas.openxmlformats.org/officeDocument/2006/relationships/slideLayout" Target="../slideLayouts/slideLayout1.xml"/><Relationship Id="rId16" Type="http://schemas.openxmlformats.org/officeDocument/2006/relationships/image" Target="../media/image226.wmf"/><Relationship Id="rId20" Type="http://schemas.openxmlformats.org/officeDocument/2006/relationships/image" Target="../media/image228.wmf"/><Relationship Id="rId1" Type="http://schemas.openxmlformats.org/officeDocument/2006/relationships/tags" Target="../tags/tag52.xml"/><Relationship Id="rId6" Type="http://schemas.openxmlformats.org/officeDocument/2006/relationships/image" Target="../media/image222.wmf"/><Relationship Id="rId11" Type="http://schemas.openxmlformats.org/officeDocument/2006/relationships/oleObject" Target="../embeddings/oleObject211.bin"/><Relationship Id="rId5" Type="http://schemas.openxmlformats.org/officeDocument/2006/relationships/oleObject" Target="../embeddings/oleObject214.bin"/><Relationship Id="rId15" Type="http://schemas.openxmlformats.org/officeDocument/2006/relationships/oleObject" Target="../embeddings/oleObject218.bin"/><Relationship Id="rId10" Type="http://schemas.openxmlformats.org/officeDocument/2006/relationships/image" Target="../media/image224.wmf"/><Relationship Id="rId19" Type="http://schemas.openxmlformats.org/officeDocument/2006/relationships/oleObject" Target="../embeddings/oleObject220.bin"/><Relationship Id="rId4" Type="http://schemas.openxmlformats.org/officeDocument/2006/relationships/image" Target="../media/image2.png"/><Relationship Id="rId9" Type="http://schemas.openxmlformats.org/officeDocument/2006/relationships/oleObject" Target="../embeddings/oleObject216.bin"/><Relationship Id="rId14" Type="http://schemas.openxmlformats.org/officeDocument/2006/relationships/image" Target="../media/image225.wmf"/></Relationships>
</file>

<file path=ppt/slides/_rels/slide51.xml.rels><?xml version="1.0" encoding="UTF-8" standalone="yes"?>
<Relationships xmlns="http://schemas.openxmlformats.org/package/2006/relationships"><Relationship Id="rId8" Type="http://schemas.openxmlformats.org/officeDocument/2006/relationships/image" Target="../media/image231.wmf"/><Relationship Id="rId3" Type="http://schemas.openxmlformats.org/officeDocument/2006/relationships/image" Target="../media/image4.png"/><Relationship Id="rId7" Type="http://schemas.openxmlformats.org/officeDocument/2006/relationships/image" Target="../media/image230.emf"/><Relationship Id="rId2" Type="http://schemas.openxmlformats.org/officeDocument/2006/relationships/slideLayout" Target="../slideLayouts/slideLayout1.xml"/><Relationship Id="rId1" Type="http://schemas.openxmlformats.org/officeDocument/2006/relationships/tags" Target="../tags/tag53.xml"/><Relationship Id="rId6" Type="http://schemas.openxmlformats.org/officeDocument/2006/relationships/image" Target="../media/image229.wmf"/><Relationship Id="rId5" Type="http://schemas.openxmlformats.org/officeDocument/2006/relationships/oleObject" Target="../embeddings/oleObject221.bin"/><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3.emf"/><Relationship Id="rId2" Type="http://schemas.openxmlformats.org/officeDocument/2006/relationships/slideLayout" Target="../slideLayouts/slideLayout1.xml"/><Relationship Id="rId1" Type="http://schemas.openxmlformats.org/officeDocument/2006/relationships/tags" Target="../tags/tag54.xml"/><Relationship Id="rId6" Type="http://schemas.openxmlformats.org/officeDocument/2006/relationships/image" Target="../media/image232.wmf"/><Relationship Id="rId5" Type="http://schemas.openxmlformats.org/officeDocument/2006/relationships/oleObject" Target="../embeddings/oleObject222.bin"/><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5.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56.xml"/><Relationship Id="rId6" Type="http://schemas.openxmlformats.org/officeDocument/2006/relationships/image" Target="../media/image234.wmf"/><Relationship Id="rId5" Type="http://schemas.openxmlformats.org/officeDocument/2006/relationships/oleObject" Target="../embeddings/oleObject223.bin"/><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9B1B5-5879-0E78-03D9-230D1C73C330}"/>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BC0E3BB2-8E57-17AE-0B53-8475C146D9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045"/>
            <a:ext cx="12347627" cy="6858000"/>
          </a:xfrm>
          <a:prstGeom prst="rect">
            <a:avLst/>
          </a:prstGeom>
        </p:spPr>
      </p:pic>
      <p:pic>
        <p:nvPicPr>
          <p:cNvPr id="12" name="图片 11">
            <a:extLst>
              <a:ext uri="{FF2B5EF4-FFF2-40B4-BE49-F238E27FC236}">
                <a16:creationId xmlns:a16="http://schemas.microsoft.com/office/drawing/2014/main" id="{21BB677E-9044-98FE-6A54-FE825F76B35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562830" y="139361"/>
            <a:ext cx="521047" cy="508639"/>
          </a:xfrm>
          <a:prstGeom prst="rect">
            <a:avLst/>
          </a:prstGeom>
        </p:spPr>
      </p:pic>
      <p:grpSp>
        <p:nvGrpSpPr>
          <p:cNvPr id="13" name="组合 12">
            <a:extLst>
              <a:ext uri="{FF2B5EF4-FFF2-40B4-BE49-F238E27FC236}">
                <a16:creationId xmlns:a16="http://schemas.microsoft.com/office/drawing/2014/main" id="{7E8E5614-653E-8117-2B95-31623F5FEE28}"/>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383B9FB4-FAEC-3246-7733-D1121E7DE67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ABBC4750-DE09-CBDE-65A9-6C5ABA1D3CEC}"/>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0996BC84-38CE-8D70-B0F3-A9DED4D32E8E}"/>
                </a:ext>
              </a:extLst>
            </p:cNvPr>
            <p:cNvSpPr/>
            <p:nvPr/>
          </p:nvSpPr>
          <p:spPr>
            <a:xfrm>
              <a:off x="577761" y="4941112"/>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00435317-C095-C320-0E20-A87EAB6383EA}"/>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SzTx/>
              <a:buNone/>
            </a:pPr>
            <a:endPar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8" name="组合 7">
            <a:extLst>
              <a:ext uri="{FF2B5EF4-FFF2-40B4-BE49-F238E27FC236}">
                <a16:creationId xmlns:a16="http://schemas.microsoft.com/office/drawing/2014/main" id="{9A07DC2F-64B4-3020-55DC-DB535BBCA606}"/>
              </a:ext>
            </a:extLst>
          </p:cNvPr>
          <p:cNvGrpSpPr/>
          <p:nvPr/>
        </p:nvGrpSpPr>
        <p:grpSpPr>
          <a:xfrm>
            <a:off x="228600" y="228600"/>
            <a:ext cx="2668387" cy="709148"/>
            <a:chOff x="4025104" y="156281"/>
            <a:chExt cx="3631754" cy="965172"/>
          </a:xfrm>
        </p:grpSpPr>
        <p:pic>
          <p:nvPicPr>
            <p:cNvPr id="9" name="图片 8">
              <a:extLst>
                <a:ext uri="{FF2B5EF4-FFF2-40B4-BE49-F238E27FC236}">
                  <a16:creationId xmlns:a16="http://schemas.microsoft.com/office/drawing/2014/main" id="{9C429189-8C91-6005-1064-0583BC38DC3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025104" y="156281"/>
              <a:ext cx="988714" cy="965172"/>
            </a:xfrm>
            <a:prstGeom prst="rect">
              <a:avLst/>
            </a:prstGeom>
          </p:spPr>
        </p:pic>
        <p:pic>
          <p:nvPicPr>
            <p:cNvPr id="10" name="图片 9">
              <a:extLst>
                <a:ext uri="{FF2B5EF4-FFF2-40B4-BE49-F238E27FC236}">
                  <a16:creationId xmlns:a16="http://schemas.microsoft.com/office/drawing/2014/main" id="{675A32F9-0518-5934-B553-CD1FC8C47889}"/>
                </a:ext>
              </a:extLst>
            </p:cNvPr>
            <p:cNvPicPr/>
            <p:nvPr/>
          </p:nvPicPr>
          <p:blipFill>
            <a:blip r:embed="rId5">
              <a:extLst>
                <a:ext uri="{28A0092B-C50C-407E-A947-70E740481C1C}">
                  <a14:useLocalDpi xmlns:a14="http://schemas.microsoft.com/office/drawing/2010/main" val="0"/>
                </a:ext>
              </a:extLst>
            </a:blip>
            <a:stretch>
              <a:fillRect/>
            </a:stretch>
          </p:blipFill>
          <p:spPr>
            <a:xfrm>
              <a:off x="5224600" y="256808"/>
              <a:ext cx="2432258" cy="764117"/>
            </a:xfrm>
            <a:prstGeom prst="rect">
              <a:avLst/>
            </a:prstGeom>
          </p:spPr>
        </p:pic>
      </p:grpSp>
      <p:sp>
        <p:nvSpPr>
          <p:cNvPr id="33" name="矩形 32">
            <a:extLst>
              <a:ext uri="{FF2B5EF4-FFF2-40B4-BE49-F238E27FC236}">
                <a16:creationId xmlns:a16="http://schemas.microsoft.com/office/drawing/2014/main" id="{4E547787-4852-2E78-29C8-33B7C3BF53EC}"/>
              </a:ext>
            </a:extLst>
          </p:cNvPr>
          <p:cNvSpPr/>
          <p:nvPr/>
        </p:nvSpPr>
        <p:spPr>
          <a:xfrm>
            <a:off x="1150643" y="1554931"/>
            <a:ext cx="10046340" cy="1569660"/>
          </a:xfrm>
          <a:prstGeom prst="rect">
            <a:avLst/>
          </a:prstGeom>
          <a:noFill/>
          <a:effectLst>
            <a:glow rad="63500">
              <a:schemeClr val="accent4">
                <a:satMod val="175000"/>
                <a:alpha val="40000"/>
              </a:schemeClr>
            </a:glow>
          </a:effectLst>
        </p:spPr>
        <p:txBody>
          <a:bodyPr wrap="none" lIns="91440" tIns="45720" rIns="91440" bIns="45720">
            <a:spAutoFit/>
          </a:bodyPr>
          <a:lstStyle/>
          <a:p>
            <a:pPr algn="ctr"/>
            <a:r>
              <a:rPr lang="zh-CN" altLang="en-US" sz="9600" b="1" dirty="0">
                <a:ln w="12700" cmpd="sng">
                  <a:solidFill>
                    <a:srgbClr val="FFFF00"/>
                  </a:solidFill>
                  <a:prstDash val="solid"/>
                </a:ln>
                <a:solidFill>
                  <a:srgbClr val="FFFF00"/>
                </a:solidFill>
                <a:effectLst>
                  <a:glow rad="63500">
                    <a:schemeClr val="accent2">
                      <a:satMod val="175000"/>
                      <a:alpha val="40000"/>
                    </a:schemeClr>
                  </a:glow>
                  <a:outerShdw blurRad="50800" dist="38100" algn="l" rotWithShape="0">
                    <a:prstClr val="black">
                      <a:alpha val="40000"/>
                    </a:prstClr>
                  </a:outerShdw>
                </a:effectLst>
                <a:latin typeface="华文楷体" panose="02010600040101010101" pitchFamily="2" charset="-122"/>
                <a:ea typeface="华文楷体" panose="02010600040101010101" pitchFamily="2" charset="-122"/>
              </a:rPr>
              <a:t>概率论与数理统计</a:t>
            </a:r>
          </a:p>
        </p:txBody>
      </p:sp>
    </p:spTree>
    <p:extLst>
      <p:ext uri="{BB962C8B-B14F-4D97-AF65-F5344CB8AC3E}">
        <p14:creationId xmlns:p14="http://schemas.microsoft.com/office/powerpoint/2010/main" val="3852361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6173D-A923-92E3-2BCD-CA3982CBF173}"/>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EE1D861E-B450-AAFC-AD54-304FE219F075}"/>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7534D3CA-0470-D3ED-05F7-96E8C23C1FF4}"/>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pic>
        <p:nvPicPr>
          <p:cNvPr id="12" name="图片 11">
            <a:extLst>
              <a:ext uri="{FF2B5EF4-FFF2-40B4-BE49-F238E27FC236}">
                <a16:creationId xmlns:a16="http://schemas.microsoft.com/office/drawing/2014/main" id="{9B66233D-BD9C-6F42-FA0B-72C2AFB6D6A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D5131C6D-CBCA-5445-FAAC-1A6AA197202F}"/>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6946A8BA-CD69-67EC-7F03-93593C9BB26F}"/>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38E03FF5-0285-5756-A6D7-7E9F8071543B}"/>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3C3E26C7-17CD-2F28-61E8-C436C4EED3AB}"/>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5" name="矩形 4">
            <a:extLst>
              <a:ext uri="{FF2B5EF4-FFF2-40B4-BE49-F238E27FC236}">
                <a16:creationId xmlns:a16="http://schemas.microsoft.com/office/drawing/2014/main" id="{8CAD1B05-C778-6BE8-D9A3-795CF03739FE}"/>
              </a:ext>
            </a:extLst>
          </p:cNvPr>
          <p:cNvSpPr/>
          <p:nvPr/>
        </p:nvSpPr>
        <p:spPr>
          <a:xfrm>
            <a:off x="0" y="2"/>
            <a:ext cx="12192000" cy="1219198"/>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grpSp>
        <p:nvGrpSpPr>
          <p:cNvPr id="6" name="组合 5">
            <a:extLst>
              <a:ext uri="{FF2B5EF4-FFF2-40B4-BE49-F238E27FC236}">
                <a16:creationId xmlns:a16="http://schemas.microsoft.com/office/drawing/2014/main" id="{F0174CFD-5B2B-5F06-5F1C-A8838DD14E91}"/>
              </a:ext>
            </a:extLst>
          </p:cNvPr>
          <p:cNvGrpSpPr/>
          <p:nvPr/>
        </p:nvGrpSpPr>
        <p:grpSpPr>
          <a:xfrm>
            <a:off x="228600" y="228600"/>
            <a:ext cx="2668387" cy="709148"/>
            <a:chOff x="4025104" y="156281"/>
            <a:chExt cx="3631754" cy="965172"/>
          </a:xfrm>
        </p:grpSpPr>
        <p:pic>
          <p:nvPicPr>
            <p:cNvPr id="7" name="图片 6">
              <a:extLst>
                <a:ext uri="{FF2B5EF4-FFF2-40B4-BE49-F238E27FC236}">
                  <a16:creationId xmlns:a16="http://schemas.microsoft.com/office/drawing/2014/main" id="{07FD7AAB-B89A-86F5-9E02-D3114983D616}"/>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025104" y="156281"/>
              <a:ext cx="988714" cy="965172"/>
            </a:xfrm>
            <a:prstGeom prst="rect">
              <a:avLst/>
            </a:prstGeom>
          </p:spPr>
        </p:pic>
        <p:pic>
          <p:nvPicPr>
            <p:cNvPr id="8" name="图片 7">
              <a:extLst>
                <a:ext uri="{FF2B5EF4-FFF2-40B4-BE49-F238E27FC236}">
                  <a16:creationId xmlns:a16="http://schemas.microsoft.com/office/drawing/2014/main" id="{B60DA5AD-E12A-41F0-EB4C-2A5D13BAFBE2}"/>
                </a:ext>
              </a:extLst>
            </p:cNvPr>
            <p:cNvPicPr/>
            <p:nvPr/>
          </p:nvPicPr>
          <p:blipFill>
            <a:blip r:embed="rId7">
              <a:extLst>
                <a:ext uri="{28A0092B-C50C-407E-A947-70E740481C1C}">
                  <a14:useLocalDpi xmlns:a14="http://schemas.microsoft.com/office/drawing/2010/main" val="0"/>
                </a:ext>
              </a:extLst>
            </a:blip>
            <a:stretch>
              <a:fillRect/>
            </a:stretch>
          </p:blipFill>
          <p:spPr>
            <a:xfrm>
              <a:off x="5224600" y="256808"/>
              <a:ext cx="2432258" cy="764117"/>
            </a:xfrm>
            <a:prstGeom prst="rect">
              <a:avLst/>
            </a:prstGeom>
          </p:spPr>
        </p:pic>
      </p:grpSp>
      <p:sp>
        <p:nvSpPr>
          <p:cNvPr id="9" name="矩形 8">
            <a:extLst>
              <a:ext uri="{FF2B5EF4-FFF2-40B4-BE49-F238E27FC236}">
                <a16:creationId xmlns:a16="http://schemas.microsoft.com/office/drawing/2014/main" id="{284ED3AC-73FE-B81A-D3FB-D0FCFFCA8D70}"/>
              </a:ext>
            </a:extLst>
          </p:cNvPr>
          <p:cNvSpPr/>
          <p:nvPr>
            <p:custDataLst>
              <p:tags r:id="rId1"/>
            </p:custDataLst>
          </p:nvPr>
        </p:nvSpPr>
        <p:spPr>
          <a:xfrm>
            <a:off x="3200295" y="290785"/>
            <a:ext cx="3932025" cy="584775"/>
          </a:xfrm>
          <a:prstGeom prst="rect">
            <a:avLst/>
          </a:prstGeom>
        </p:spPr>
        <p:txBody>
          <a:bodyPr wrap="square">
            <a:spAutoFit/>
          </a:bodyPr>
          <a:lstStyle/>
          <a:p>
            <a:pPr algn="ctr"/>
            <a:r>
              <a:rPr lang="zh-CN" altLang="en-US" sz="3200" dirty="0">
                <a:solidFill>
                  <a:schemeClr val="bg1"/>
                </a:solidFill>
                <a:latin typeface="华文新魏" panose="02010800040101010101" pitchFamily="2" charset="-122"/>
                <a:ea typeface="华文新魏" panose="02010800040101010101" pitchFamily="2" charset="-122"/>
                <a:cs typeface="Arial" panose="020B0604020202020204" pitchFamily="34" charset="0"/>
              </a:rPr>
              <a:t>概率论与数理统计</a:t>
            </a:r>
          </a:p>
        </p:txBody>
      </p:sp>
      <p:pic>
        <p:nvPicPr>
          <p:cNvPr id="10" name="图片 9">
            <a:extLst>
              <a:ext uri="{FF2B5EF4-FFF2-40B4-BE49-F238E27FC236}">
                <a16:creationId xmlns:a16="http://schemas.microsoft.com/office/drawing/2014/main" id="{64AC50FE-E1A0-CCEB-3CBB-B46BEB442DF2}"/>
              </a:ext>
            </a:extLst>
          </p:cNvPr>
          <p:cNvPicPr/>
          <p:nvPr/>
        </p:nvPicPr>
        <p:blipFill>
          <a:blip r:embed="rId8">
            <a:extLst>
              <a:ext uri="{28A0092B-C50C-407E-A947-70E740481C1C}">
                <a14:useLocalDpi xmlns:a14="http://schemas.microsoft.com/office/drawing/2010/main" val="0"/>
              </a:ext>
            </a:extLst>
          </a:blip>
          <a:stretch>
            <a:fillRect/>
          </a:stretch>
        </p:blipFill>
        <p:spPr>
          <a:xfrm>
            <a:off x="6934200" y="2478"/>
            <a:ext cx="5257800" cy="1211279"/>
          </a:xfrm>
          <a:prstGeom prst="rect">
            <a:avLst/>
          </a:prstGeom>
        </p:spPr>
      </p:pic>
      <p:pic>
        <p:nvPicPr>
          <p:cNvPr id="4" name="图片 3">
            <a:extLst>
              <a:ext uri="{FF2B5EF4-FFF2-40B4-BE49-F238E27FC236}">
                <a16:creationId xmlns:a16="http://schemas.microsoft.com/office/drawing/2014/main" id="{6AEECEA3-AABD-C953-8E36-3983AEFE9412}"/>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6934199" y="355574"/>
            <a:ext cx="4147885" cy="5766712"/>
          </a:xfrm>
          <a:prstGeom prst="rect">
            <a:avLst/>
          </a:prstGeom>
          <a:ln>
            <a:noFill/>
          </a:ln>
          <a:effectLst>
            <a:outerShdw blurRad="292100" dist="139700" dir="2700000" algn="tl" rotWithShape="0">
              <a:srgbClr val="333333">
                <a:alpha val="65000"/>
              </a:srgbClr>
            </a:outerShdw>
          </a:effectLst>
        </p:spPr>
      </p:pic>
      <p:sp>
        <p:nvSpPr>
          <p:cNvPr id="11" name="内容占位符 2">
            <a:extLst>
              <a:ext uri="{FF2B5EF4-FFF2-40B4-BE49-F238E27FC236}">
                <a16:creationId xmlns:a16="http://schemas.microsoft.com/office/drawing/2014/main" id="{5021B82B-2DE3-3413-9886-7CAF54A59392}"/>
              </a:ext>
            </a:extLst>
          </p:cNvPr>
          <p:cNvSpPr txBox="1"/>
          <p:nvPr>
            <p:custDataLst>
              <p:tags r:id="rId3"/>
            </p:custDataLst>
          </p:nvPr>
        </p:nvSpPr>
        <p:spPr>
          <a:xfrm>
            <a:off x="955046" y="2126113"/>
            <a:ext cx="5890510" cy="35595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en-US" b="1" dirty="0">
                <a:solidFill>
                  <a:srgbClr val="002060"/>
                </a:solidFill>
                <a:latin typeface="微软雅黑" panose="020B0503020204020204" pitchFamily="34" charset="-122"/>
                <a:ea typeface="微软雅黑" panose="020B0503020204020204" pitchFamily="34" charset="-122"/>
              </a:rPr>
              <a:t>教材：</a:t>
            </a:r>
            <a:r>
              <a:rPr lang="en-US" altLang="zh-CN" b="1" dirty="0">
                <a:solidFill>
                  <a:srgbClr val="002060"/>
                </a:solidFill>
                <a:latin typeface="微软雅黑" panose="020B0503020204020204" pitchFamily="34" charset="-122"/>
                <a:ea typeface="微软雅黑" panose="020B0503020204020204" pitchFamily="34" charset="-122"/>
              </a:rPr>
              <a:t>《</a:t>
            </a:r>
            <a:r>
              <a:rPr lang="zh-CN" altLang="en-US" dirty="0">
                <a:solidFill>
                  <a:srgbClr val="002060"/>
                </a:solidFill>
                <a:latin typeface="微软雅黑" panose="020B0503020204020204" pitchFamily="34" charset="-122"/>
                <a:ea typeface="微软雅黑" panose="020B0503020204020204" pitchFamily="34" charset="-122"/>
              </a:rPr>
              <a:t>概率论与数理统计</a:t>
            </a:r>
            <a:r>
              <a:rPr lang="en-US" altLang="zh-CN" dirty="0">
                <a:solidFill>
                  <a:srgbClr val="002060"/>
                </a:solidFill>
                <a:latin typeface="微软雅黑" panose="020B0503020204020204" pitchFamily="34" charset="-122"/>
                <a:ea typeface="微软雅黑" panose="020B0503020204020204" pitchFamily="34" charset="-122"/>
              </a:rPr>
              <a:t>》</a:t>
            </a:r>
          </a:p>
          <a:p>
            <a:pPr>
              <a:lnSpc>
                <a:spcPct val="150000"/>
              </a:lnSpc>
              <a:spcBef>
                <a:spcPts val="0"/>
              </a:spcBef>
            </a:pPr>
            <a:r>
              <a:rPr lang="zh-CN" altLang="en-US" b="1" dirty="0">
                <a:solidFill>
                  <a:srgbClr val="002060"/>
                </a:solidFill>
                <a:latin typeface="微软雅黑" panose="020B0503020204020204" pitchFamily="34" charset="-122"/>
                <a:ea typeface="微软雅黑" panose="020B0503020204020204" pitchFamily="34" charset="-122"/>
              </a:rPr>
              <a:t>主编</a:t>
            </a:r>
            <a:r>
              <a:rPr lang="zh-CN" altLang="en-US" dirty="0">
                <a:solidFill>
                  <a:srgbClr val="002060"/>
                </a:solidFill>
                <a:latin typeface="微软雅黑" panose="020B0503020204020204" pitchFamily="34" charset="-122"/>
                <a:ea typeface="微软雅黑" panose="020B0503020204020204" pitchFamily="34" charset="-122"/>
              </a:rPr>
              <a:t>：富宇、于洋、孙晓霞</a:t>
            </a:r>
          </a:p>
          <a:p>
            <a:pPr algn="l">
              <a:lnSpc>
                <a:spcPct val="150000"/>
              </a:lnSpc>
              <a:spcBef>
                <a:spcPts val="0"/>
              </a:spcBef>
              <a:buClrTx/>
              <a:buSzTx/>
            </a:pPr>
            <a:r>
              <a:rPr lang="zh-CN" altLang="en-US" b="1" dirty="0">
                <a:solidFill>
                  <a:srgbClr val="002060"/>
                </a:solidFill>
                <a:latin typeface="微软雅黑" panose="020B0503020204020204" pitchFamily="34" charset="-122"/>
                <a:ea typeface="微软雅黑" panose="020B0503020204020204" pitchFamily="34" charset="-122"/>
              </a:rPr>
              <a:t>ISBN</a:t>
            </a:r>
            <a:r>
              <a:rPr lang="zh-CN" altLang="en-US" b="1" dirty="0">
                <a:solidFill>
                  <a:srgbClr val="002060"/>
                </a:solidFill>
                <a:latin typeface="微软雅黑" panose="020B0503020204020204" pitchFamily="34" charset="-122"/>
                <a:ea typeface="微软雅黑" panose="020B0503020204020204" pitchFamily="34" charset="-122"/>
                <a:sym typeface="+mn-ea"/>
              </a:rPr>
              <a:t>：</a:t>
            </a:r>
            <a:r>
              <a:rPr lang="zh-CN" altLang="en-US" dirty="0">
                <a:solidFill>
                  <a:srgbClr val="002060"/>
                </a:solidFill>
                <a:latin typeface="微软雅黑" panose="020B0503020204020204" pitchFamily="34" charset="-122"/>
                <a:ea typeface="微软雅黑" panose="020B0503020204020204" pitchFamily="34" charset="-122"/>
                <a:sym typeface="+mn-ea"/>
              </a:rPr>
              <a:t>978-7-04-063147-0</a:t>
            </a:r>
            <a:endParaRPr lang="zh-CN" altLang="en-US" dirty="0">
              <a:solidFill>
                <a:srgbClr val="002060"/>
              </a:solidFill>
              <a:latin typeface="微软雅黑" panose="020B0503020204020204" pitchFamily="34" charset="-122"/>
              <a:ea typeface="微软雅黑" panose="020B0503020204020204" pitchFamily="34" charset="-122"/>
            </a:endParaRPr>
          </a:p>
          <a:p>
            <a:pPr algn="l">
              <a:lnSpc>
                <a:spcPct val="150000"/>
              </a:lnSpc>
              <a:spcBef>
                <a:spcPts val="0"/>
              </a:spcBef>
              <a:buClrTx/>
              <a:buSzTx/>
            </a:pPr>
            <a:r>
              <a:rPr lang="zh-CN" altLang="en-US" b="1" dirty="0">
                <a:solidFill>
                  <a:srgbClr val="002060"/>
                </a:solidFill>
                <a:latin typeface="微软雅黑" panose="020B0503020204020204" pitchFamily="34" charset="-122"/>
                <a:ea typeface="微软雅黑" panose="020B0503020204020204" pitchFamily="34" charset="-122"/>
                <a:sym typeface="+mn-ea"/>
              </a:rPr>
              <a:t>出版单位：</a:t>
            </a:r>
            <a:r>
              <a:rPr lang="zh-CN" altLang="en-US" dirty="0">
                <a:solidFill>
                  <a:srgbClr val="002060"/>
                </a:solidFill>
                <a:latin typeface="微软雅黑" panose="020B0503020204020204" pitchFamily="34" charset="-122"/>
                <a:ea typeface="微软雅黑" panose="020B0503020204020204" pitchFamily="34" charset="-122"/>
                <a:sym typeface="+mn-ea"/>
              </a:rPr>
              <a:t>高等教育出版社</a:t>
            </a:r>
            <a:endParaRPr lang="zh-CN" altLang="en-US" dirty="0">
              <a:solidFill>
                <a:srgbClr val="002060"/>
              </a:solidFill>
              <a:latin typeface="微软雅黑" panose="020B0503020204020204" pitchFamily="34" charset="-122"/>
              <a:ea typeface="微软雅黑" panose="020B0503020204020204" pitchFamily="34" charset="-122"/>
            </a:endParaRPr>
          </a:p>
          <a:p>
            <a:pPr algn="l">
              <a:lnSpc>
                <a:spcPct val="150000"/>
              </a:lnSpc>
              <a:spcBef>
                <a:spcPts val="0"/>
              </a:spcBef>
              <a:buClrTx/>
              <a:buSzTx/>
            </a:pPr>
            <a:r>
              <a:rPr lang="zh-CN" altLang="en-US" b="1" dirty="0">
                <a:solidFill>
                  <a:srgbClr val="002060"/>
                </a:solidFill>
                <a:latin typeface="微软雅黑" panose="020B0503020204020204" pitchFamily="34" charset="-122"/>
                <a:ea typeface="微软雅黑" panose="020B0503020204020204" pitchFamily="34" charset="-122"/>
                <a:sym typeface="+mn-ea"/>
              </a:rPr>
              <a:t>出版时间：</a:t>
            </a:r>
            <a:r>
              <a:rPr lang="zh-CN" altLang="en-US" dirty="0">
                <a:solidFill>
                  <a:srgbClr val="002060"/>
                </a:solidFill>
                <a:latin typeface="微软雅黑" panose="020B0503020204020204" pitchFamily="34" charset="-122"/>
                <a:ea typeface="微软雅黑" panose="020B0503020204020204" pitchFamily="34" charset="-122"/>
                <a:sym typeface="+mn-ea"/>
              </a:rPr>
              <a:t>2024年9月</a:t>
            </a:r>
            <a:endParaRPr lang="zh-CN" altLang="en-US" dirty="0">
              <a:solidFill>
                <a:srgbClr val="002060"/>
              </a:solidFill>
              <a:latin typeface="微软雅黑" panose="020B0503020204020204" pitchFamily="34" charset="-122"/>
              <a:ea typeface="微软雅黑" panose="020B0503020204020204" pitchFamily="34" charset="-122"/>
            </a:endParaRPr>
          </a:p>
          <a:p>
            <a:pPr marL="0" indent="0">
              <a:lnSpc>
                <a:spcPct val="150000"/>
              </a:lnSpc>
              <a:spcBef>
                <a:spcPts val="0"/>
              </a:spcBef>
              <a:buFont typeface="Arial" panose="020B0604020202020204" pitchFamily="34" charset="0"/>
              <a:buNone/>
            </a:pPr>
            <a:endParaRPr lang="zh-CN" altLang="en-US" sz="2400" dirty="0">
              <a:solidFill>
                <a:schemeClr val="tx2"/>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995439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546597" y="2981960"/>
            <a:ext cx="6633724" cy="1219198"/>
            <a:chOff x="1384541" y="3156757"/>
            <a:chExt cx="3696087" cy="897948"/>
          </a:xfrm>
        </p:grpSpPr>
        <p:sp>
          <p:nvSpPr>
            <p:cNvPr id="2" name="圆角矩形 1"/>
            <p:cNvSpPr/>
            <p:nvPr/>
          </p:nvSpPr>
          <p:spPr>
            <a:xfrm>
              <a:off x="1384541" y="3156757"/>
              <a:ext cx="1173613" cy="894080"/>
            </a:xfrm>
            <a:prstGeom prst="roundRect">
              <a:avLst/>
            </a:prstGeom>
            <a:solidFill>
              <a:srgbClr val="2F3A67"/>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latin typeface="楷体" panose="02010609060101010101" pitchFamily="49" charset="-122"/>
                  <a:ea typeface="楷体" panose="02010609060101010101" pitchFamily="49" charset="-122"/>
                </a:rPr>
                <a:t>第一章</a:t>
              </a:r>
            </a:p>
          </p:txBody>
        </p:sp>
        <p:sp>
          <p:nvSpPr>
            <p:cNvPr id="19" name="圆角矩形 18"/>
            <p:cNvSpPr/>
            <p:nvPr/>
          </p:nvSpPr>
          <p:spPr>
            <a:xfrm>
              <a:off x="2783810" y="3160625"/>
              <a:ext cx="2296818" cy="894080"/>
            </a:xfrm>
            <a:prstGeom prst="roundRect">
              <a:avLst/>
            </a:prstGeom>
            <a:solidFill>
              <a:srgbClr val="D1D3DB"/>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rgbClr val="2F3A67"/>
                  </a:solidFill>
                  <a:latin typeface="楷体" panose="02010609060101010101" pitchFamily="49" charset="-122"/>
                  <a:ea typeface="楷体" panose="02010609060101010101" pitchFamily="49" charset="-122"/>
                  <a:cs typeface="怀里猫拼音体" panose="02010600010101010101" charset="-122"/>
                </a:rPr>
                <a:t>随机事件与概率</a:t>
              </a:r>
            </a:p>
          </p:txBody>
        </p:sp>
      </p:grpSp>
      <p:sp>
        <p:nvSpPr>
          <p:cNvPr id="17" name="矩形 16"/>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pic>
        <p:nvPicPr>
          <p:cNvPr id="12" name="图片 11"/>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p:cNvGrpSpPr/>
          <p:nvPr/>
        </p:nvGrpSpPr>
        <p:grpSpPr>
          <a:xfrm>
            <a:off x="383647" y="6405860"/>
            <a:ext cx="3669063" cy="393889"/>
            <a:chOff x="287735" y="4804395"/>
            <a:chExt cx="2751797" cy="295417"/>
          </a:xfrm>
        </p:grpSpPr>
        <p:pic>
          <p:nvPicPr>
            <p:cNvPr id="14" name="图片 13"/>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5" name="矩形 4">
            <a:extLst>
              <a:ext uri="{FF2B5EF4-FFF2-40B4-BE49-F238E27FC236}">
                <a16:creationId xmlns:a16="http://schemas.microsoft.com/office/drawing/2014/main" id="{8D4330AE-C2E5-29EF-FACF-024E1D167023}"/>
              </a:ext>
            </a:extLst>
          </p:cNvPr>
          <p:cNvSpPr/>
          <p:nvPr/>
        </p:nvSpPr>
        <p:spPr>
          <a:xfrm>
            <a:off x="0" y="2"/>
            <a:ext cx="12192000" cy="1219198"/>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grpSp>
        <p:nvGrpSpPr>
          <p:cNvPr id="6" name="组合 5">
            <a:extLst>
              <a:ext uri="{FF2B5EF4-FFF2-40B4-BE49-F238E27FC236}">
                <a16:creationId xmlns:a16="http://schemas.microsoft.com/office/drawing/2014/main" id="{6AFD1E32-8C3A-D543-4042-5091029D5BB3}"/>
              </a:ext>
            </a:extLst>
          </p:cNvPr>
          <p:cNvGrpSpPr/>
          <p:nvPr/>
        </p:nvGrpSpPr>
        <p:grpSpPr>
          <a:xfrm>
            <a:off x="228600" y="228600"/>
            <a:ext cx="2668387" cy="709148"/>
            <a:chOff x="4025104" y="156281"/>
            <a:chExt cx="3631754" cy="965172"/>
          </a:xfrm>
        </p:grpSpPr>
        <p:pic>
          <p:nvPicPr>
            <p:cNvPr id="7" name="图片 6">
              <a:extLst>
                <a:ext uri="{FF2B5EF4-FFF2-40B4-BE49-F238E27FC236}">
                  <a16:creationId xmlns:a16="http://schemas.microsoft.com/office/drawing/2014/main" id="{C7D7BE8B-E99C-5060-8222-63EA9725EE3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025104" y="156281"/>
              <a:ext cx="988714" cy="965172"/>
            </a:xfrm>
            <a:prstGeom prst="rect">
              <a:avLst/>
            </a:prstGeom>
          </p:spPr>
        </p:pic>
        <p:pic>
          <p:nvPicPr>
            <p:cNvPr id="8" name="图片 7">
              <a:extLst>
                <a:ext uri="{FF2B5EF4-FFF2-40B4-BE49-F238E27FC236}">
                  <a16:creationId xmlns:a16="http://schemas.microsoft.com/office/drawing/2014/main" id="{E9990B39-81C7-5700-1E08-39B9741B8EBA}"/>
                </a:ext>
              </a:extLst>
            </p:cNvPr>
            <p:cNvPicPr/>
            <p:nvPr/>
          </p:nvPicPr>
          <p:blipFill>
            <a:blip r:embed="rId5">
              <a:extLst>
                <a:ext uri="{28A0092B-C50C-407E-A947-70E740481C1C}">
                  <a14:useLocalDpi xmlns:a14="http://schemas.microsoft.com/office/drawing/2010/main" val="0"/>
                </a:ext>
              </a:extLst>
            </a:blip>
            <a:stretch>
              <a:fillRect/>
            </a:stretch>
          </p:blipFill>
          <p:spPr>
            <a:xfrm>
              <a:off x="5224600" y="256808"/>
              <a:ext cx="2432258" cy="764117"/>
            </a:xfrm>
            <a:prstGeom prst="rect">
              <a:avLst/>
            </a:prstGeom>
          </p:spPr>
        </p:pic>
      </p:grpSp>
      <p:sp>
        <p:nvSpPr>
          <p:cNvPr id="9" name="矩形 8">
            <a:extLst>
              <a:ext uri="{FF2B5EF4-FFF2-40B4-BE49-F238E27FC236}">
                <a16:creationId xmlns:a16="http://schemas.microsoft.com/office/drawing/2014/main" id="{A3CAFA11-D023-1707-5255-554A39E40E5C}"/>
              </a:ext>
            </a:extLst>
          </p:cNvPr>
          <p:cNvSpPr/>
          <p:nvPr>
            <p:custDataLst>
              <p:tags r:id="rId1"/>
            </p:custDataLst>
          </p:nvPr>
        </p:nvSpPr>
        <p:spPr>
          <a:xfrm>
            <a:off x="3200295" y="290785"/>
            <a:ext cx="3932025" cy="584775"/>
          </a:xfrm>
          <a:prstGeom prst="rect">
            <a:avLst/>
          </a:prstGeom>
        </p:spPr>
        <p:txBody>
          <a:bodyPr wrap="square">
            <a:spAutoFit/>
          </a:bodyPr>
          <a:lstStyle/>
          <a:p>
            <a:pPr algn="ctr"/>
            <a:r>
              <a:rPr lang="zh-CN" altLang="en-US" sz="3200" dirty="0">
                <a:solidFill>
                  <a:schemeClr val="bg1"/>
                </a:solidFill>
                <a:latin typeface="华文新魏" panose="02010800040101010101" pitchFamily="2" charset="-122"/>
                <a:ea typeface="华文新魏" panose="02010800040101010101" pitchFamily="2" charset="-122"/>
                <a:cs typeface="Arial" panose="020B0604020202020204" pitchFamily="34" charset="0"/>
              </a:rPr>
              <a:t>概率论与数理统计</a:t>
            </a:r>
          </a:p>
        </p:txBody>
      </p:sp>
      <p:pic>
        <p:nvPicPr>
          <p:cNvPr id="10" name="图片 9">
            <a:extLst>
              <a:ext uri="{FF2B5EF4-FFF2-40B4-BE49-F238E27FC236}">
                <a16:creationId xmlns:a16="http://schemas.microsoft.com/office/drawing/2014/main" id="{B7528C2D-61C2-FDBD-599D-A1B0CC4DDA8D}"/>
              </a:ext>
            </a:extLst>
          </p:cNvPr>
          <p:cNvPicPr/>
          <p:nvPr/>
        </p:nvPicPr>
        <p:blipFill>
          <a:blip r:embed="rId6">
            <a:extLst>
              <a:ext uri="{28A0092B-C50C-407E-A947-70E740481C1C}">
                <a14:useLocalDpi xmlns:a14="http://schemas.microsoft.com/office/drawing/2010/main" val="0"/>
              </a:ext>
            </a:extLst>
          </a:blip>
          <a:stretch>
            <a:fillRect/>
          </a:stretch>
        </p:blipFill>
        <p:spPr>
          <a:xfrm>
            <a:off x="6934200" y="2478"/>
            <a:ext cx="5257800" cy="1211279"/>
          </a:xfrm>
          <a:prstGeom prst="rect">
            <a:avLst/>
          </a:prstGeom>
        </p:spPr>
      </p:pic>
      <p:pic>
        <p:nvPicPr>
          <p:cNvPr id="18" name="图片 17">
            <a:extLst>
              <a:ext uri="{FF2B5EF4-FFF2-40B4-BE49-F238E27FC236}">
                <a16:creationId xmlns:a16="http://schemas.microsoft.com/office/drawing/2014/main" id="{C59C6E4C-4446-847E-ED39-46B3C8945139}"/>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0" y="2156531"/>
            <a:ext cx="3437765" cy="286480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p:cNvGrpSpPr/>
          <p:nvPr/>
        </p:nvGrpSpPr>
        <p:grpSpPr>
          <a:xfrm>
            <a:off x="383647" y="6405860"/>
            <a:ext cx="3669063" cy="393889"/>
            <a:chOff x="287735" y="4804395"/>
            <a:chExt cx="2751797" cy="295417"/>
          </a:xfrm>
        </p:grpSpPr>
        <p:pic>
          <p:nvPicPr>
            <p:cNvPr id="14" name="图片 13"/>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SzTx/>
              <a:buNone/>
            </a:pPr>
            <a:r>
              <a:rPr lang="en-US" altLang="zh-CN" sz="3200" dirty="0">
                <a:solidFill>
                  <a:srgbClr val="0070C0"/>
                </a:solidFill>
                <a:latin typeface="Times New Roman" panose="02020603050405020304" pitchFamily="18" charset="0"/>
                <a:ea typeface="微软雅黑" panose="020B0503020204020204" charset="-122"/>
                <a:cs typeface="Times New Roman" panose="02020603050405020304" pitchFamily="18" charset="0"/>
              </a:rPr>
              <a:t>§ </a:t>
            </a:r>
            <a:r>
              <a:rPr lang="en-US" altLang="zh-CN" sz="3200" b="1" dirty="0">
                <a:solidFill>
                  <a:srgbClr val="0070C0"/>
                </a:solidFill>
                <a:latin typeface="Times New Roman" panose="02020603050405020304" pitchFamily="18" charset="0"/>
                <a:ea typeface="微软雅黑" panose="020B0503020204020204" charset="-122"/>
                <a:cs typeface="Times New Roman" panose="02020603050405020304" pitchFamily="18" charset="0"/>
              </a:rPr>
              <a:t>1.1</a:t>
            </a:r>
            <a:r>
              <a:rPr lang="en-US" altLang="zh-CN" sz="3200" dirty="0">
                <a:solidFill>
                  <a:srgbClr val="0070C0"/>
                </a:solidFill>
                <a:latin typeface="Times New Roman" panose="02020603050405020304" pitchFamily="18" charset="0"/>
                <a:ea typeface="微软雅黑" panose="020B0503020204020204" charset="-122"/>
                <a:cs typeface="Times New Roman" panose="02020603050405020304" pitchFamily="18" charset="0"/>
              </a:rPr>
              <a:t>  </a:t>
            </a:r>
            <a:r>
              <a:rPr lang="zh-CN" altLang="en-US" sz="3200"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样本空间与随机事件</a:t>
            </a:r>
            <a:endParaRPr lang="en-US" altLang="zh-CN" sz="3200" b="1" dirty="0">
              <a:solidFill>
                <a:srgbClr val="0070C0"/>
              </a:solidFill>
              <a:latin typeface="楷体" panose="02010609060101010101" pitchFamily="49" charset="-122"/>
              <a:ea typeface="楷体" panose="02010609060101010101" pitchFamily="49"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抛一枚硬币</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其结果可能是硬币正面朝上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也可能是硬币反面朝上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新生的婴儿可能是男孩或女孩</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这类现象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在一定的条件下</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可能出现这样的结果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也可能出现那样的结果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而在试验或观察之前不能预先知道哪一个结果会出现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但人们经过长期实践并深入研究之后</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发现这类现象</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在大量重复试验或观察下</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它的结果却呈现出</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某种规律性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例如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将一枚硬币重复抛掷多次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硬币正面朝上的次数约占一半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根据各个国家各个时期的人口统计资料</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新生婴儿中男婴和女婴的比例大约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1:1.</a:t>
            </a:r>
            <a:endPar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F6C1C-E46A-282B-247B-EF2DB1398B07}"/>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ECC13F8E-38D3-CBE4-0419-AC5D0A4A30F2}"/>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4AD8AEF5-C75F-176A-B0C4-B12CCDF0626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7EAE1962-6E4D-4BC5-0910-1CD2EB098C1C}"/>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80234476-9A56-E1B0-C237-5F417445A72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5EB096AC-EA20-D947-FE5C-1B689DD39674}"/>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73B45505-7024-EC0D-5611-E56995735B1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8306C10F-23C9-A1B4-0265-65A53A922C99}"/>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6A46F3A-5B71-9ADE-884C-0B67B07F854A}"/>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EE062CF4-9BE7-8C16-F94C-CCDB400B239D}"/>
              </a:ext>
            </a:extLst>
          </p:cNvPr>
          <p:cNvSpPr txBox="1"/>
          <p:nvPr>
            <p:custDataLst>
              <p:tags r:id="rId1"/>
            </p:custDataLst>
          </p:nvPr>
        </p:nvSpPr>
        <p:spPr>
          <a:xfrm>
            <a:off x="287701" y="685259"/>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在 </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2021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年 </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月发布的第七次全国人口普查结果显示</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出生人口性别比为 </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111.3:100.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又如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人的身高虽然各不相同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但经过大量的统计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在一定范围内身高按照一定规律分布（</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近似一条钟形的曲线</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这种在大量重复试验或观察中所呈现出的固有规律性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统计规律性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这种在个别试验中其结果呈现出不确定性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在大量重复试验中其结果又具有统计规律性的现象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随机现象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概率论与数理统计是研究和揭示随机现象统计规律性的一门数学学科</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39946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C7D3C-41A8-2D8A-F6F3-39DA4F13427A}"/>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1C5D099C-AB40-F71A-F96B-2D064ECF9CFF}"/>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1118FD90-0B71-207B-2969-D000C97AA92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B663B81D-A36A-F070-EC51-FF0DAC8E85AE}"/>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ED90E5F6-0E2C-26AA-AF3C-ABD7682F931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B9CBF715-FAAE-32A6-7640-C09F6FF290F9}"/>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14C4F98C-9A55-7BC1-85FE-E99CE8A0D5B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1B273D0A-45F6-AEAE-2BAF-CBC5BC81D5BB}"/>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0FFE9109-1331-B571-B4CE-CD396E4C6D5A}"/>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4F969860-2FCA-6D40-C9D4-328F43A328F5}"/>
              </a:ext>
            </a:extLst>
          </p:cNvPr>
          <p:cNvSpPr txBox="1"/>
          <p:nvPr>
            <p:custDataLst>
              <p:tags r:id="rId1"/>
            </p:custDataLst>
          </p:nvPr>
        </p:nvSpPr>
        <p:spPr>
          <a:xfrm>
            <a:off x="287701" y="572452"/>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一、随机事件的概念</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对随机现象的观察或试验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随机试验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简称</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试验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做试验的目的是考察试验出现的可能结果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试验的每一个可能结果称为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试验的所有可能结果组成的集合称为试验的</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样本空间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表示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buClr>
                <a:srgbClr val="0070C0"/>
              </a:buClr>
              <a:buSzTx/>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每次试验必然出现</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个且只能出现</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个样本点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a:lnSpc>
                <a:spcPct val="150000"/>
              </a:lnSpc>
              <a:spcBef>
                <a:spcPts val="0"/>
              </a:spcBef>
              <a:buClr>
                <a:srgbClr val="0070C0"/>
              </a:buClr>
              <a:buSzTx/>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样本点可以是数也可以不是数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a:lnSpc>
                <a:spcPct val="150000"/>
              </a:lnSpc>
              <a:spcBef>
                <a:spcPts val="0"/>
              </a:spcBef>
              <a:buClr>
                <a:srgbClr val="0070C0"/>
              </a:buClr>
              <a:buSzTx/>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样本空间是集合</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并且是研究对象的全集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样本点是样本空间的元素</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是今后抽样的最基本单元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我们是通过研究随机试验来研究随机现象的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认识随机现象首先要列出它的样本空间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707058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AA387-215A-E935-82F3-2C0F3A9AEF1C}"/>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169BF824-D74A-326D-5371-E4C7D1A0E0D0}"/>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6307B851-9CC1-0458-B4AA-F39396886B0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6D6BC4B6-A455-709B-9CF0-75401A2495A7}"/>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4DF02202-590C-F315-83DB-84192B19FC6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710BBE66-A792-9E7A-D378-755436893C9F}"/>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A54DE539-66C1-FF33-6629-5FCDAF79EDD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C8A9BE2F-8897-1EDB-2DA6-4A0D0891B8B4}"/>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65668029-6FEC-D19C-538C-ED08D811C375}"/>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2E679777-F1DA-317F-F8A3-B6A96025294F}"/>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写出下列试验的样本空间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抛一枚硬币时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head</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）表示硬币正面朝上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tail</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硬币反面朝上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本试验的样本点是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H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和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T ,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抛两枚硬币</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观察硬币正面、反面出现的情况</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将两枚硬币区分为</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第一枚和第二枚</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试验一共有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4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注意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本试验的</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样本点是二维的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是不同的样本点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其中                   表示第一枚硬币正面朝上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第二枚硬币反面朝上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p:txBody>
      </p:sp>
      <p:graphicFrame>
        <p:nvGraphicFramePr>
          <p:cNvPr id="44" name="对象 43">
            <a:extLst>
              <a:ext uri="{FF2B5EF4-FFF2-40B4-BE49-F238E27FC236}">
                <a16:creationId xmlns:a16="http://schemas.microsoft.com/office/drawing/2014/main" id="{A3AB10E0-85B3-438F-9131-9934D214DD0A}"/>
              </a:ext>
            </a:extLst>
          </p:cNvPr>
          <p:cNvGraphicFramePr>
            <a:graphicFrameLocks noChangeAspect="1"/>
          </p:cNvGraphicFramePr>
          <p:nvPr>
            <p:extLst>
              <p:ext uri="{D42A27DB-BD31-4B8C-83A1-F6EECF244321}">
                <p14:modId xmlns:p14="http://schemas.microsoft.com/office/powerpoint/2010/main" val="3989647473"/>
              </p:ext>
            </p:extLst>
          </p:nvPr>
        </p:nvGraphicFramePr>
        <p:xfrm>
          <a:off x="1468420" y="3927786"/>
          <a:ext cx="7613651" cy="573087"/>
        </p:xfrm>
        <a:graphic>
          <a:graphicData uri="http://schemas.openxmlformats.org/presentationml/2006/ole">
            <mc:AlternateContent xmlns:mc="http://schemas.openxmlformats.org/markup-compatibility/2006">
              <mc:Choice xmlns:v="urn:schemas-microsoft-com:vml" Requires="v">
                <p:oleObj name="Equation" r:id="rId5" imgW="3377880" imgH="253800" progId="Equation.DSMT4">
                  <p:embed/>
                </p:oleObj>
              </mc:Choice>
              <mc:Fallback>
                <p:oleObj name="Equation" r:id="rId5" imgW="3377880" imgH="253800" progId="Equation.DSMT4">
                  <p:embed/>
                  <p:pic>
                    <p:nvPicPr>
                      <p:cNvPr id="44" name="对象 43">
                        <a:extLst>
                          <a:ext uri="{FF2B5EF4-FFF2-40B4-BE49-F238E27FC236}">
                            <a16:creationId xmlns:a16="http://schemas.microsoft.com/office/drawing/2014/main" id="{5110C553-3F89-0F20-A3BD-441C50C606A9}"/>
                          </a:ext>
                        </a:extLst>
                      </p:cNvPr>
                      <p:cNvPicPr/>
                      <p:nvPr/>
                    </p:nvPicPr>
                    <p:blipFill>
                      <a:blip r:embed="rId6"/>
                      <a:stretch>
                        <a:fillRect/>
                      </a:stretch>
                    </p:blipFill>
                    <p:spPr>
                      <a:xfrm>
                        <a:off x="1468420" y="3927786"/>
                        <a:ext cx="7613651" cy="573087"/>
                      </a:xfrm>
                      <a:prstGeom prst="rect">
                        <a:avLst/>
                      </a:prstGeom>
                    </p:spPr>
                  </p:pic>
                </p:oleObj>
              </mc:Fallback>
            </mc:AlternateContent>
          </a:graphicData>
        </a:graphic>
      </p:graphicFrame>
      <p:graphicFrame>
        <p:nvGraphicFramePr>
          <p:cNvPr id="45" name="对象 44">
            <a:extLst>
              <a:ext uri="{FF2B5EF4-FFF2-40B4-BE49-F238E27FC236}">
                <a16:creationId xmlns:a16="http://schemas.microsoft.com/office/drawing/2014/main" id="{372C7BFD-7792-8D8B-210E-08A6A8DF5013}"/>
              </a:ext>
            </a:extLst>
          </p:cNvPr>
          <p:cNvGraphicFramePr>
            <a:graphicFrameLocks noChangeAspect="1"/>
          </p:cNvGraphicFramePr>
          <p:nvPr>
            <p:extLst>
              <p:ext uri="{D42A27DB-BD31-4B8C-83A1-F6EECF244321}">
                <p14:modId xmlns:p14="http://schemas.microsoft.com/office/powerpoint/2010/main" val="1013732095"/>
              </p:ext>
            </p:extLst>
          </p:nvPr>
        </p:nvGraphicFramePr>
        <p:xfrm>
          <a:off x="8660765" y="2088589"/>
          <a:ext cx="1831975" cy="573088"/>
        </p:xfrm>
        <a:graphic>
          <a:graphicData uri="http://schemas.openxmlformats.org/presentationml/2006/ole">
            <mc:AlternateContent xmlns:mc="http://schemas.openxmlformats.org/markup-compatibility/2006">
              <mc:Choice xmlns:v="urn:schemas-microsoft-com:vml" Requires="v">
                <p:oleObj name="Equation" r:id="rId7" imgW="812520" imgH="253800" progId="Equation.DSMT4">
                  <p:embed/>
                </p:oleObj>
              </mc:Choice>
              <mc:Fallback>
                <p:oleObj name="Equation" r:id="rId7" imgW="812520" imgH="253800" progId="Equation.DSMT4">
                  <p:embed/>
                  <p:pic>
                    <p:nvPicPr>
                      <p:cNvPr id="45" name="对象 44">
                        <a:extLst>
                          <a:ext uri="{FF2B5EF4-FFF2-40B4-BE49-F238E27FC236}">
                            <a16:creationId xmlns:a16="http://schemas.microsoft.com/office/drawing/2014/main" id="{85CDE475-AD34-FA6F-418C-D95EBF4FA4EF}"/>
                          </a:ext>
                        </a:extLst>
                      </p:cNvPr>
                      <p:cNvPicPr/>
                      <p:nvPr/>
                    </p:nvPicPr>
                    <p:blipFill>
                      <a:blip r:embed="rId8"/>
                      <a:stretch>
                        <a:fillRect/>
                      </a:stretch>
                    </p:blipFill>
                    <p:spPr>
                      <a:xfrm>
                        <a:off x="8660765" y="2088589"/>
                        <a:ext cx="1831975" cy="573088"/>
                      </a:xfrm>
                      <a:prstGeom prst="rect">
                        <a:avLst/>
                      </a:prstGeom>
                    </p:spPr>
                  </p:pic>
                </p:oleObj>
              </mc:Fallback>
            </mc:AlternateContent>
          </a:graphicData>
        </a:graphic>
      </p:graphicFrame>
      <p:graphicFrame>
        <p:nvGraphicFramePr>
          <p:cNvPr id="46" name="对象 45">
            <a:extLst>
              <a:ext uri="{FF2B5EF4-FFF2-40B4-BE49-F238E27FC236}">
                <a16:creationId xmlns:a16="http://schemas.microsoft.com/office/drawing/2014/main" id="{FF5BB671-AD81-706D-4673-4138AB498D7E}"/>
              </a:ext>
            </a:extLst>
          </p:cNvPr>
          <p:cNvGraphicFramePr>
            <a:graphicFrameLocks noChangeAspect="1"/>
          </p:cNvGraphicFramePr>
          <p:nvPr>
            <p:extLst>
              <p:ext uri="{D42A27DB-BD31-4B8C-83A1-F6EECF244321}">
                <p14:modId xmlns:p14="http://schemas.microsoft.com/office/powerpoint/2010/main" val="3707434795"/>
              </p:ext>
            </p:extLst>
          </p:nvPr>
        </p:nvGraphicFramePr>
        <p:xfrm>
          <a:off x="5275245" y="4613101"/>
          <a:ext cx="3660775" cy="574675"/>
        </p:xfrm>
        <a:graphic>
          <a:graphicData uri="http://schemas.openxmlformats.org/presentationml/2006/ole">
            <mc:AlternateContent xmlns:mc="http://schemas.openxmlformats.org/markup-compatibility/2006">
              <mc:Choice xmlns:v="urn:schemas-microsoft-com:vml" Requires="v">
                <p:oleObj name="Equation" r:id="rId9" imgW="1625400" imgH="253800" progId="Equation.DSMT4">
                  <p:embed/>
                </p:oleObj>
              </mc:Choice>
              <mc:Fallback>
                <p:oleObj name="Equation" r:id="rId9" imgW="1625400" imgH="253800" progId="Equation.DSMT4">
                  <p:embed/>
                  <p:pic>
                    <p:nvPicPr>
                      <p:cNvPr id="46" name="对象 45">
                        <a:extLst>
                          <a:ext uri="{FF2B5EF4-FFF2-40B4-BE49-F238E27FC236}">
                            <a16:creationId xmlns:a16="http://schemas.microsoft.com/office/drawing/2014/main" id="{46A3E76F-ACC0-47D1-A5FF-32491517AEBA}"/>
                          </a:ext>
                        </a:extLst>
                      </p:cNvPr>
                      <p:cNvPicPr/>
                      <p:nvPr/>
                    </p:nvPicPr>
                    <p:blipFill>
                      <a:blip r:embed="rId10"/>
                      <a:stretch>
                        <a:fillRect/>
                      </a:stretch>
                    </p:blipFill>
                    <p:spPr>
                      <a:xfrm>
                        <a:off x="5275245" y="4613101"/>
                        <a:ext cx="3660775" cy="574675"/>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25D78B20-9355-FD02-556F-7353EDF01A3F}"/>
              </a:ext>
            </a:extLst>
          </p:cNvPr>
          <p:cNvGraphicFramePr>
            <a:graphicFrameLocks noChangeAspect="1"/>
          </p:cNvGraphicFramePr>
          <p:nvPr>
            <p:extLst>
              <p:ext uri="{D42A27DB-BD31-4B8C-83A1-F6EECF244321}">
                <p14:modId xmlns:p14="http://schemas.microsoft.com/office/powerpoint/2010/main" val="2140836793"/>
              </p:ext>
            </p:extLst>
          </p:nvPr>
        </p:nvGraphicFramePr>
        <p:xfrm>
          <a:off x="1049020" y="5259070"/>
          <a:ext cx="1687513" cy="574675"/>
        </p:xfrm>
        <a:graphic>
          <a:graphicData uri="http://schemas.openxmlformats.org/presentationml/2006/ole">
            <mc:AlternateContent xmlns:mc="http://schemas.openxmlformats.org/markup-compatibility/2006">
              <mc:Choice xmlns:v="urn:schemas-microsoft-com:vml" Requires="v">
                <p:oleObj name="Equation" r:id="rId11" imgW="749160" imgH="253800" progId="Equation.DSMT4">
                  <p:embed/>
                </p:oleObj>
              </mc:Choice>
              <mc:Fallback>
                <p:oleObj name="Equation" r:id="rId11" imgW="749160" imgH="253800" progId="Equation.DSMT4">
                  <p:embed/>
                  <p:pic>
                    <p:nvPicPr>
                      <p:cNvPr id="46" name="对象 45">
                        <a:extLst>
                          <a:ext uri="{FF2B5EF4-FFF2-40B4-BE49-F238E27FC236}">
                            <a16:creationId xmlns:a16="http://schemas.microsoft.com/office/drawing/2014/main" id="{FF5BB671-AD81-706D-4673-4138AB498D7E}"/>
                          </a:ext>
                        </a:extLst>
                      </p:cNvPr>
                      <p:cNvPicPr/>
                      <p:nvPr/>
                    </p:nvPicPr>
                    <p:blipFill>
                      <a:blip r:embed="rId12"/>
                      <a:stretch>
                        <a:fillRect/>
                      </a:stretch>
                    </p:blipFill>
                    <p:spPr>
                      <a:xfrm>
                        <a:off x="1049020" y="5259070"/>
                        <a:ext cx="1687513" cy="574675"/>
                      </a:xfrm>
                      <a:prstGeom prst="rect">
                        <a:avLst/>
                      </a:prstGeom>
                    </p:spPr>
                  </p:pic>
                </p:oleObj>
              </mc:Fallback>
            </mc:AlternateContent>
          </a:graphicData>
        </a:graphic>
      </p:graphicFrame>
    </p:spTree>
    <p:extLst>
      <p:ext uri="{BB962C8B-B14F-4D97-AF65-F5344CB8AC3E}">
        <p14:creationId xmlns:p14="http://schemas.microsoft.com/office/powerpoint/2010/main" val="385272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82174-8710-EABD-89EC-9AAF20F6E0F4}"/>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54DEDDC3-8240-90E7-A6D8-17BA4FC2FAE0}"/>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A6ED9FFE-4500-D94B-1EE8-B8F0F28A69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63A8F14A-8437-6553-BDAA-6FC0EB07F534}"/>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275DD758-445B-31D8-0737-0E85D9BD624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51E28F0-7CE3-3F08-2760-24856A7980B0}"/>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F1830A45-BA9D-4103-B093-C3A523B638A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D29A9879-F6DF-5AA5-68AD-8D6753B43B6C}"/>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80FC720D-5CDB-257C-56D2-01C90DEE2F32}"/>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5B90531B-0B88-2B31-4536-4438E97D07A9}"/>
              </a:ext>
            </a:extLst>
          </p:cNvPr>
          <p:cNvSpPr txBox="1"/>
          <p:nvPr>
            <p:custDataLst>
              <p:tags r:id="rId1"/>
            </p:custDataLst>
          </p:nvPr>
        </p:nvSpPr>
        <p:spPr>
          <a:xfrm>
            <a:off x="304800" y="586241"/>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掷一枚骰子</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观察出现的点数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表示掷出点数</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记录某城市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120</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急救电话台一昼夜接到的呼唤次数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5</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在一批灯泡中任意抽取一只</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测试其寿命（单位</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h</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其中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）表示灯泡的寿命</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6</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在单位圆内任意取一点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记录它在直角坐标系下的坐标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44" name="对象 43">
            <a:extLst>
              <a:ext uri="{FF2B5EF4-FFF2-40B4-BE49-F238E27FC236}">
                <a16:creationId xmlns:a16="http://schemas.microsoft.com/office/drawing/2014/main" id="{363EE064-5529-D4CD-96B9-804E79B70EF8}"/>
              </a:ext>
            </a:extLst>
          </p:cNvPr>
          <p:cNvGraphicFramePr>
            <a:graphicFrameLocks noChangeAspect="1"/>
          </p:cNvGraphicFramePr>
          <p:nvPr>
            <p:extLst>
              <p:ext uri="{D42A27DB-BD31-4B8C-83A1-F6EECF244321}">
                <p14:modId xmlns:p14="http://schemas.microsoft.com/office/powerpoint/2010/main" val="3513636586"/>
              </p:ext>
            </p:extLst>
          </p:nvPr>
        </p:nvGraphicFramePr>
        <p:xfrm>
          <a:off x="4462463" y="1408113"/>
          <a:ext cx="3033712" cy="573087"/>
        </p:xfrm>
        <a:graphic>
          <a:graphicData uri="http://schemas.openxmlformats.org/presentationml/2006/ole">
            <mc:AlternateContent xmlns:mc="http://schemas.openxmlformats.org/markup-compatibility/2006">
              <mc:Choice xmlns:v="urn:schemas-microsoft-com:vml" Requires="v">
                <p:oleObj name="Equation" r:id="rId5" imgW="1346040" imgH="253800" progId="Equation.DSMT4">
                  <p:embed/>
                </p:oleObj>
              </mc:Choice>
              <mc:Fallback>
                <p:oleObj name="Equation" r:id="rId5" imgW="1346040" imgH="253800" progId="Equation.DSMT4">
                  <p:embed/>
                  <p:pic>
                    <p:nvPicPr>
                      <p:cNvPr id="44" name="对象 43">
                        <a:extLst>
                          <a:ext uri="{FF2B5EF4-FFF2-40B4-BE49-F238E27FC236}">
                            <a16:creationId xmlns:a16="http://schemas.microsoft.com/office/drawing/2014/main" id="{A3AB10E0-85B3-438F-9131-9934D214DD0A}"/>
                          </a:ext>
                        </a:extLst>
                      </p:cNvPr>
                      <p:cNvPicPr/>
                      <p:nvPr/>
                    </p:nvPicPr>
                    <p:blipFill>
                      <a:blip r:embed="rId6"/>
                      <a:stretch>
                        <a:fillRect/>
                      </a:stretch>
                    </p:blipFill>
                    <p:spPr>
                      <a:xfrm>
                        <a:off x="4462463" y="1408113"/>
                        <a:ext cx="3033712" cy="573087"/>
                      </a:xfrm>
                      <a:prstGeom prst="rect">
                        <a:avLst/>
                      </a:prstGeom>
                    </p:spPr>
                  </p:pic>
                </p:oleObj>
              </mc:Fallback>
            </mc:AlternateContent>
          </a:graphicData>
        </a:graphic>
      </p:graphicFrame>
      <p:graphicFrame>
        <p:nvGraphicFramePr>
          <p:cNvPr id="45" name="对象 44">
            <a:extLst>
              <a:ext uri="{FF2B5EF4-FFF2-40B4-BE49-F238E27FC236}">
                <a16:creationId xmlns:a16="http://schemas.microsoft.com/office/drawing/2014/main" id="{3903D800-EFCA-1BB1-E0A2-651BCDCB801A}"/>
              </a:ext>
            </a:extLst>
          </p:cNvPr>
          <p:cNvGraphicFramePr>
            <a:graphicFrameLocks noChangeAspect="1"/>
          </p:cNvGraphicFramePr>
          <p:nvPr>
            <p:extLst>
              <p:ext uri="{D42A27DB-BD31-4B8C-83A1-F6EECF244321}">
                <p14:modId xmlns:p14="http://schemas.microsoft.com/office/powerpoint/2010/main" val="4091053438"/>
              </p:ext>
            </p:extLst>
          </p:nvPr>
        </p:nvGraphicFramePr>
        <p:xfrm>
          <a:off x="4648200" y="2638108"/>
          <a:ext cx="2662238" cy="573087"/>
        </p:xfrm>
        <a:graphic>
          <a:graphicData uri="http://schemas.openxmlformats.org/presentationml/2006/ole">
            <mc:AlternateContent xmlns:mc="http://schemas.openxmlformats.org/markup-compatibility/2006">
              <mc:Choice xmlns:v="urn:schemas-microsoft-com:vml" Requires="v">
                <p:oleObj name="Equation" r:id="rId7" imgW="1180800" imgH="253800" progId="Equation.DSMT4">
                  <p:embed/>
                </p:oleObj>
              </mc:Choice>
              <mc:Fallback>
                <p:oleObj name="Equation" r:id="rId7" imgW="1180800" imgH="253800" progId="Equation.DSMT4">
                  <p:embed/>
                  <p:pic>
                    <p:nvPicPr>
                      <p:cNvPr id="45" name="对象 44">
                        <a:extLst>
                          <a:ext uri="{FF2B5EF4-FFF2-40B4-BE49-F238E27FC236}">
                            <a16:creationId xmlns:a16="http://schemas.microsoft.com/office/drawing/2014/main" id="{372C7BFD-7792-8D8B-210E-08A6A8DF5013}"/>
                          </a:ext>
                        </a:extLst>
                      </p:cNvPr>
                      <p:cNvPicPr/>
                      <p:nvPr/>
                    </p:nvPicPr>
                    <p:blipFill>
                      <a:blip r:embed="rId8"/>
                      <a:stretch>
                        <a:fillRect/>
                      </a:stretch>
                    </p:blipFill>
                    <p:spPr>
                      <a:xfrm>
                        <a:off x="4648200" y="2638108"/>
                        <a:ext cx="2662238" cy="573087"/>
                      </a:xfrm>
                      <a:prstGeom prst="rect">
                        <a:avLst/>
                      </a:prstGeom>
                    </p:spPr>
                  </p:pic>
                </p:oleObj>
              </mc:Fallback>
            </mc:AlternateContent>
          </a:graphicData>
        </a:graphic>
      </p:graphicFrame>
      <p:graphicFrame>
        <p:nvGraphicFramePr>
          <p:cNvPr id="46" name="对象 45">
            <a:extLst>
              <a:ext uri="{FF2B5EF4-FFF2-40B4-BE49-F238E27FC236}">
                <a16:creationId xmlns:a16="http://schemas.microsoft.com/office/drawing/2014/main" id="{D74F4DE1-47EF-6CA8-317B-56304D13C43B}"/>
              </a:ext>
            </a:extLst>
          </p:cNvPr>
          <p:cNvGraphicFramePr>
            <a:graphicFrameLocks noChangeAspect="1"/>
          </p:cNvGraphicFramePr>
          <p:nvPr>
            <p:extLst>
              <p:ext uri="{D42A27DB-BD31-4B8C-83A1-F6EECF244321}">
                <p14:modId xmlns:p14="http://schemas.microsoft.com/office/powerpoint/2010/main" val="840997893"/>
              </p:ext>
            </p:extLst>
          </p:nvPr>
        </p:nvGraphicFramePr>
        <p:xfrm>
          <a:off x="3648075" y="3920173"/>
          <a:ext cx="5291138" cy="631825"/>
        </p:xfrm>
        <a:graphic>
          <a:graphicData uri="http://schemas.openxmlformats.org/presentationml/2006/ole">
            <mc:AlternateContent xmlns:mc="http://schemas.openxmlformats.org/markup-compatibility/2006">
              <mc:Choice xmlns:v="urn:schemas-microsoft-com:vml" Requires="v">
                <p:oleObj name="Equation" r:id="rId9" imgW="2349360" imgH="279360" progId="Equation.DSMT4">
                  <p:embed/>
                </p:oleObj>
              </mc:Choice>
              <mc:Fallback>
                <p:oleObj name="Equation" r:id="rId9" imgW="2349360" imgH="279360" progId="Equation.DSMT4">
                  <p:embed/>
                  <p:pic>
                    <p:nvPicPr>
                      <p:cNvPr id="46" name="对象 45">
                        <a:extLst>
                          <a:ext uri="{FF2B5EF4-FFF2-40B4-BE49-F238E27FC236}">
                            <a16:creationId xmlns:a16="http://schemas.microsoft.com/office/drawing/2014/main" id="{FF5BB671-AD81-706D-4673-4138AB498D7E}"/>
                          </a:ext>
                        </a:extLst>
                      </p:cNvPr>
                      <p:cNvPicPr/>
                      <p:nvPr/>
                    </p:nvPicPr>
                    <p:blipFill>
                      <a:blip r:embed="rId10"/>
                      <a:stretch>
                        <a:fillRect/>
                      </a:stretch>
                    </p:blipFill>
                    <p:spPr>
                      <a:xfrm>
                        <a:off x="3648075" y="3920173"/>
                        <a:ext cx="5291138" cy="631825"/>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92C2698A-CFC0-163B-432E-7B22F0B8FA48}"/>
              </a:ext>
            </a:extLst>
          </p:cNvPr>
          <p:cNvGraphicFramePr>
            <a:graphicFrameLocks noChangeAspect="1"/>
          </p:cNvGraphicFramePr>
          <p:nvPr>
            <p:extLst>
              <p:ext uri="{D42A27DB-BD31-4B8C-83A1-F6EECF244321}">
                <p14:modId xmlns:p14="http://schemas.microsoft.com/office/powerpoint/2010/main" val="483980572"/>
              </p:ext>
            </p:extLst>
          </p:nvPr>
        </p:nvGraphicFramePr>
        <p:xfrm>
          <a:off x="8691245" y="746602"/>
          <a:ext cx="2546350" cy="574675"/>
        </p:xfrm>
        <a:graphic>
          <a:graphicData uri="http://schemas.openxmlformats.org/presentationml/2006/ole">
            <mc:AlternateContent xmlns:mc="http://schemas.openxmlformats.org/markup-compatibility/2006">
              <mc:Choice xmlns:v="urn:schemas-microsoft-com:vml" Requires="v">
                <p:oleObj name="Equation" r:id="rId11" imgW="1130040" imgH="253800" progId="Equation.DSMT4">
                  <p:embed/>
                </p:oleObj>
              </mc:Choice>
              <mc:Fallback>
                <p:oleObj name="Equation" r:id="rId11" imgW="1130040" imgH="253800" progId="Equation.DSMT4">
                  <p:embed/>
                  <p:pic>
                    <p:nvPicPr>
                      <p:cNvPr id="2" name="对象 1">
                        <a:extLst>
                          <a:ext uri="{FF2B5EF4-FFF2-40B4-BE49-F238E27FC236}">
                            <a16:creationId xmlns:a16="http://schemas.microsoft.com/office/drawing/2014/main" id="{25D78B20-9355-FD02-556F-7353EDF01A3F}"/>
                          </a:ext>
                        </a:extLst>
                      </p:cNvPr>
                      <p:cNvPicPr/>
                      <p:nvPr/>
                    </p:nvPicPr>
                    <p:blipFill>
                      <a:blip r:embed="rId12"/>
                      <a:stretch>
                        <a:fillRect/>
                      </a:stretch>
                    </p:blipFill>
                    <p:spPr>
                      <a:xfrm>
                        <a:off x="8691245" y="746602"/>
                        <a:ext cx="2546350" cy="57467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B041108B-E552-45DB-974A-75C0284D1BC7}"/>
              </a:ext>
            </a:extLst>
          </p:cNvPr>
          <p:cNvGraphicFramePr>
            <a:graphicFrameLocks noChangeAspect="1"/>
          </p:cNvGraphicFramePr>
          <p:nvPr>
            <p:extLst>
              <p:ext uri="{D42A27DB-BD31-4B8C-83A1-F6EECF244321}">
                <p14:modId xmlns:p14="http://schemas.microsoft.com/office/powerpoint/2010/main" val="3410968018"/>
              </p:ext>
            </p:extLst>
          </p:nvPr>
        </p:nvGraphicFramePr>
        <p:xfrm>
          <a:off x="4156075" y="5738813"/>
          <a:ext cx="3549650" cy="687387"/>
        </p:xfrm>
        <a:graphic>
          <a:graphicData uri="http://schemas.openxmlformats.org/presentationml/2006/ole">
            <mc:AlternateContent xmlns:mc="http://schemas.openxmlformats.org/markup-compatibility/2006">
              <mc:Choice xmlns:v="urn:schemas-microsoft-com:vml" Requires="v">
                <p:oleObj name="Equation" r:id="rId13" imgW="1574640" imgH="304560" progId="Equation.DSMT4">
                  <p:embed/>
                </p:oleObj>
              </mc:Choice>
              <mc:Fallback>
                <p:oleObj name="Equation" r:id="rId13" imgW="1574640" imgH="304560" progId="Equation.DSMT4">
                  <p:embed/>
                  <p:pic>
                    <p:nvPicPr>
                      <p:cNvPr id="45" name="对象 44">
                        <a:extLst>
                          <a:ext uri="{FF2B5EF4-FFF2-40B4-BE49-F238E27FC236}">
                            <a16:creationId xmlns:a16="http://schemas.microsoft.com/office/drawing/2014/main" id="{3903D800-EFCA-1BB1-E0A2-651BCDCB801A}"/>
                          </a:ext>
                        </a:extLst>
                      </p:cNvPr>
                      <p:cNvPicPr/>
                      <p:nvPr/>
                    </p:nvPicPr>
                    <p:blipFill>
                      <a:blip r:embed="rId14"/>
                      <a:stretch>
                        <a:fillRect/>
                      </a:stretch>
                    </p:blipFill>
                    <p:spPr>
                      <a:xfrm>
                        <a:off x="4156075" y="5738813"/>
                        <a:ext cx="3549650" cy="687387"/>
                      </a:xfrm>
                      <a:prstGeom prst="rect">
                        <a:avLst/>
                      </a:prstGeom>
                    </p:spPr>
                  </p:pic>
                </p:oleObj>
              </mc:Fallback>
            </mc:AlternateContent>
          </a:graphicData>
        </a:graphic>
      </p:graphicFrame>
    </p:spTree>
    <p:extLst>
      <p:ext uri="{BB962C8B-B14F-4D97-AF65-F5344CB8AC3E}">
        <p14:creationId xmlns:p14="http://schemas.microsoft.com/office/powerpoint/2010/main" val="3497805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F1422-3F3F-D268-E3D2-F6BD9C8D81E9}"/>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405A6B68-8526-47F2-75B0-373E333BD7D0}"/>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1DCAD3F5-BF61-36DF-8417-1747861DD01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C3F7170D-795D-41E4-8B32-95AF8443D1EF}"/>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98CAAAD2-4C8C-3C31-C53A-765121F293F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5FC18F74-575E-FB35-288E-391301C67D8A}"/>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EA05D9D9-1736-4C95-A6F5-EE532B513AA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E471186E-2CE1-5271-DD61-DFED2D24EBF9}"/>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679CB965-1A75-08DF-F458-8F3CE866EFD8}"/>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D213B4CE-83D7-6CF5-2D93-31C03E3D3EF1}"/>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随机试验的某些样本点组成的集合称为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随机事件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简称</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常用大写字母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                表示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例如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掷一枚骰子的样本空间为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用集合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掷出的点数大于 </a:t>
            </a:r>
            <a:r>
              <a:rPr lang="en-US" altLang="zh-CN" dirty="0">
                <a:latin typeface="Times New Roman" panose="02020603050405020304" pitchFamily="18" charset="0"/>
                <a:ea typeface="宋体" panose="02010600030101010101" pitchFamily="2" charset="-122"/>
                <a:cs typeface="Times New Roman" panose="02020603050405020304" pitchFamily="18" charset="0"/>
              </a:rPr>
              <a:t>4”,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是一个事件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的一个子集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可能发生也可能不发生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如果掷出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点或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就称事件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否则称事件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发生和掷出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点或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点是等价的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事件可以用集合表示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也可用语言描述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也可记       </a:t>
            </a:r>
            <a:r>
              <a:rPr lang="en-US" altLang="zh-CN" sz="32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掷出的点数大于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4 </a:t>
            </a:r>
            <a:r>
              <a:rPr lang="en-US" altLang="zh-CN" sz="32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即</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44" name="对象 43">
            <a:extLst>
              <a:ext uri="{FF2B5EF4-FFF2-40B4-BE49-F238E27FC236}">
                <a16:creationId xmlns:a16="http://schemas.microsoft.com/office/drawing/2014/main" id="{7C0857BA-CBDE-C578-4A0D-6677C70E4DEE}"/>
              </a:ext>
            </a:extLst>
          </p:cNvPr>
          <p:cNvGraphicFramePr>
            <a:graphicFrameLocks noChangeAspect="1"/>
          </p:cNvGraphicFramePr>
          <p:nvPr>
            <p:extLst>
              <p:ext uri="{D42A27DB-BD31-4B8C-83A1-F6EECF244321}">
                <p14:modId xmlns:p14="http://schemas.microsoft.com/office/powerpoint/2010/main" val="1491688682"/>
              </p:ext>
            </p:extLst>
          </p:nvPr>
        </p:nvGraphicFramePr>
        <p:xfrm>
          <a:off x="7490778" y="4769168"/>
          <a:ext cx="628650" cy="458787"/>
        </p:xfrm>
        <a:graphic>
          <a:graphicData uri="http://schemas.openxmlformats.org/presentationml/2006/ole">
            <mc:AlternateContent xmlns:mc="http://schemas.openxmlformats.org/markup-compatibility/2006">
              <mc:Choice xmlns:v="urn:schemas-microsoft-com:vml" Requires="v">
                <p:oleObj name="Equation" r:id="rId5" imgW="279360" imgH="203040" progId="Equation.DSMT4">
                  <p:embed/>
                </p:oleObj>
              </mc:Choice>
              <mc:Fallback>
                <p:oleObj name="Equation" r:id="rId5" imgW="279360" imgH="203040" progId="Equation.DSMT4">
                  <p:embed/>
                  <p:pic>
                    <p:nvPicPr>
                      <p:cNvPr id="44" name="对象 43">
                        <a:extLst>
                          <a:ext uri="{FF2B5EF4-FFF2-40B4-BE49-F238E27FC236}">
                            <a16:creationId xmlns:a16="http://schemas.microsoft.com/office/drawing/2014/main" id="{A3AB10E0-85B3-438F-9131-9934D214DD0A}"/>
                          </a:ext>
                        </a:extLst>
                      </p:cNvPr>
                      <p:cNvPicPr/>
                      <p:nvPr/>
                    </p:nvPicPr>
                    <p:blipFill>
                      <a:blip r:embed="rId6"/>
                      <a:stretch>
                        <a:fillRect/>
                      </a:stretch>
                    </p:blipFill>
                    <p:spPr>
                      <a:xfrm>
                        <a:off x="7490778" y="4769168"/>
                        <a:ext cx="628650" cy="458787"/>
                      </a:xfrm>
                      <a:prstGeom prst="rect">
                        <a:avLst/>
                      </a:prstGeom>
                    </p:spPr>
                  </p:pic>
                </p:oleObj>
              </mc:Fallback>
            </mc:AlternateContent>
          </a:graphicData>
        </a:graphic>
      </p:graphicFrame>
      <p:graphicFrame>
        <p:nvGraphicFramePr>
          <p:cNvPr id="45" name="对象 44">
            <a:extLst>
              <a:ext uri="{FF2B5EF4-FFF2-40B4-BE49-F238E27FC236}">
                <a16:creationId xmlns:a16="http://schemas.microsoft.com/office/drawing/2014/main" id="{F5952032-DD59-E8F3-6774-88BF17734DE3}"/>
              </a:ext>
            </a:extLst>
          </p:cNvPr>
          <p:cNvGraphicFramePr>
            <a:graphicFrameLocks noChangeAspect="1"/>
          </p:cNvGraphicFramePr>
          <p:nvPr>
            <p:extLst>
              <p:ext uri="{D42A27DB-BD31-4B8C-83A1-F6EECF244321}">
                <p14:modId xmlns:p14="http://schemas.microsoft.com/office/powerpoint/2010/main" val="3874626461"/>
              </p:ext>
            </p:extLst>
          </p:nvPr>
        </p:nvGraphicFramePr>
        <p:xfrm>
          <a:off x="4086266" y="1468630"/>
          <a:ext cx="1374775" cy="544512"/>
        </p:xfrm>
        <a:graphic>
          <a:graphicData uri="http://schemas.openxmlformats.org/presentationml/2006/ole">
            <mc:AlternateContent xmlns:mc="http://schemas.openxmlformats.org/markup-compatibility/2006">
              <mc:Choice xmlns:v="urn:schemas-microsoft-com:vml" Requires="v">
                <p:oleObj name="Equation" r:id="rId7" imgW="609480" imgH="241200" progId="Equation.DSMT4">
                  <p:embed/>
                </p:oleObj>
              </mc:Choice>
              <mc:Fallback>
                <p:oleObj name="Equation" r:id="rId7" imgW="609480" imgH="241200" progId="Equation.DSMT4">
                  <p:embed/>
                  <p:pic>
                    <p:nvPicPr>
                      <p:cNvPr id="45" name="对象 44">
                        <a:extLst>
                          <a:ext uri="{FF2B5EF4-FFF2-40B4-BE49-F238E27FC236}">
                            <a16:creationId xmlns:a16="http://schemas.microsoft.com/office/drawing/2014/main" id="{372C7BFD-7792-8D8B-210E-08A6A8DF5013}"/>
                          </a:ext>
                        </a:extLst>
                      </p:cNvPr>
                      <p:cNvPicPr/>
                      <p:nvPr/>
                    </p:nvPicPr>
                    <p:blipFill>
                      <a:blip r:embed="rId8"/>
                      <a:stretch>
                        <a:fillRect/>
                      </a:stretch>
                    </p:blipFill>
                    <p:spPr>
                      <a:xfrm>
                        <a:off x="4086266" y="1468630"/>
                        <a:ext cx="1374775" cy="544512"/>
                      </a:xfrm>
                      <a:prstGeom prst="rect">
                        <a:avLst/>
                      </a:prstGeom>
                    </p:spPr>
                  </p:pic>
                </p:oleObj>
              </mc:Fallback>
            </mc:AlternateContent>
          </a:graphicData>
        </a:graphic>
      </p:graphicFrame>
      <p:graphicFrame>
        <p:nvGraphicFramePr>
          <p:cNvPr id="46" name="对象 45">
            <a:extLst>
              <a:ext uri="{FF2B5EF4-FFF2-40B4-BE49-F238E27FC236}">
                <a16:creationId xmlns:a16="http://schemas.microsoft.com/office/drawing/2014/main" id="{E20899F1-4A58-4690-2FBD-4B2A0FE0810E}"/>
              </a:ext>
            </a:extLst>
          </p:cNvPr>
          <p:cNvGraphicFramePr>
            <a:graphicFrameLocks noChangeAspect="1"/>
          </p:cNvGraphicFramePr>
          <p:nvPr>
            <p:extLst>
              <p:ext uri="{D42A27DB-BD31-4B8C-83A1-F6EECF244321}">
                <p14:modId xmlns:p14="http://schemas.microsoft.com/office/powerpoint/2010/main" val="3511885348"/>
              </p:ext>
            </p:extLst>
          </p:nvPr>
        </p:nvGraphicFramePr>
        <p:xfrm>
          <a:off x="5166678" y="2073275"/>
          <a:ext cx="3032125" cy="574675"/>
        </p:xfrm>
        <a:graphic>
          <a:graphicData uri="http://schemas.openxmlformats.org/presentationml/2006/ole">
            <mc:AlternateContent xmlns:mc="http://schemas.openxmlformats.org/markup-compatibility/2006">
              <mc:Choice xmlns:v="urn:schemas-microsoft-com:vml" Requires="v">
                <p:oleObj name="Equation" r:id="rId9" imgW="1346040" imgH="253800" progId="Equation.DSMT4">
                  <p:embed/>
                </p:oleObj>
              </mc:Choice>
              <mc:Fallback>
                <p:oleObj name="Equation" r:id="rId9" imgW="1346040" imgH="253800" progId="Equation.DSMT4">
                  <p:embed/>
                  <p:pic>
                    <p:nvPicPr>
                      <p:cNvPr id="46" name="对象 45">
                        <a:extLst>
                          <a:ext uri="{FF2B5EF4-FFF2-40B4-BE49-F238E27FC236}">
                            <a16:creationId xmlns:a16="http://schemas.microsoft.com/office/drawing/2014/main" id="{FF5BB671-AD81-706D-4673-4138AB498D7E}"/>
                          </a:ext>
                        </a:extLst>
                      </p:cNvPr>
                      <p:cNvPicPr/>
                      <p:nvPr/>
                    </p:nvPicPr>
                    <p:blipFill>
                      <a:blip r:embed="rId10"/>
                      <a:stretch>
                        <a:fillRect/>
                      </a:stretch>
                    </p:blipFill>
                    <p:spPr>
                      <a:xfrm>
                        <a:off x="5166678" y="2073275"/>
                        <a:ext cx="3032125" cy="574675"/>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7885F47C-CF35-D84A-FDBD-C275339132C3}"/>
              </a:ext>
            </a:extLst>
          </p:cNvPr>
          <p:cNvGraphicFramePr>
            <a:graphicFrameLocks noChangeAspect="1"/>
          </p:cNvGraphicFramePr>
          <p:nvPr>
            <p:extLst>
              <p:ext uri="{D42A27DB-BD31-4B8C-83A1-F6EECF244321}">
                <p14:modId xmlns:p14="http://schemas.microsoft.com/office/powerpoint/2010/main" val="981254071"/>
              </p:ext>
            </p:extLst>
          </p:nvPr>
        </p:nvGraphicFramePr>
        <p:xfrm>
          <a:off x="9266001" y="2073275"/>
          <a:ext cx="1516062" cy="574675"/>
        </p:xfrm>
        <a:graphic>
          <a:graphicData uri="http://schemas.openxmlformats.org/presentationml/2006/ole">
            <mc:AlternateContent xmlns:mc="http://schemas.openxmlformats.org/markup-compatibility/2006">
              <mc:Choice xmlns:v="urn:schemas-microsoft-com:vml" Requires="v">
                <p:oleObj name="Equation" r:id="rId11" imgW="672840" imgH="253800" progId="Equation.DSMT4">
                  <p:embed/>
                </p:oleObj>
              </mc:Choice>
              <mc:Fallback>
                <p:oleObj name="Equation" r:id="rId11" imgW="672840" imgH="253800" progId="Equation.DSMT4">
                  <p:embed/>
                  <p:pic>
                    <p:nvPicPr>
                      <p:cNvPr id="2" name="对象 1">
                        <a:extLst>
                          <a:ext uri="{FF2B5EF4-FFF2-40B4-BE49-F238E27FC236}">
                            <a16:creationId xmlns:a16="http://schemas.microsoft.com/office/drawing/2014/main" id="{25D78B20-9355-FD02-556F-7353EDF01A3F}"/>
                          </a:ext>
                        </a:extLst>
                      </p:cNvPr>
                      <p:cNvPicPr/>
                      <p:nvPr/>
                    </p:nvPicPr>
                    <p:blipFill>
                      <a:blip r:embed="rId12"/>
                      <a:stretch>
                        <a:fillRect/>
                      </a:stretch>
                    </p:blipFill>
                    <p:spPr>
                      <a:xfrm>
                        <a:off x="9266001" y="2073275"/>
                        <a:ext cx="1516062" cy="57467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E9D26CFA-8106-325D-4F4F-365FED80CA2E}"/>
              </a:ext>
            </a:extLst>
          </p:cNvPr>
          <p:cNvGraphicFramePr>
            <a:graphicFrameLocks noChangeAspect="1"/>
          </p:cNvGraphicFramePr>
          <p:nvPr>
            <p:extLst>
              <p:ext uri="{D42A27DB-BD31-4B8C-83A1-F6EECF244321}">
                <p14:modId xmlns:p14="http://schemas.microsoft.com/office/powerpoint/2010/main" val="993280713"/>
              </p:ext>
            </p:extLst>
          </p:nvPr>
        </p:nvGraphicFramePr>
        <p:xfrm>
          <a:off x="3093154" y="5694578"/>
          <a:ext cx="5514975" cy="630237"/>
        </p:xfrm>
        <a:graphic>
          <a:graphicData uri="http://schemas.openxmlformats.org/presentationml/2006/ole">
            <mc:AlternateContent xmlns:mc="http://schemas.openxmlformats.org/markup-compatibility/2006">
              <mc:Choice xmlns:v="urn:schemas-microsoft-com:vml" Requires="v">
                <p:oleObj name="Equation" r:id="rId13" imgW="2450880" imgH="279360" progId="Equation.DSMT4">
                  <p:embed/>
                </p:oleObj>
              </mc:Choice>
              <mc:Fallback>
                <p:oleObj name="Equation" r:id="rId13" imgW="2450880" imgH="279360" progId="Equation.DSMT4">
                  <p:embed/>
                  <p:pic>
                    <p:nvPicPr>
                      <p:cNvPr id="44" name="对象 43">
                        <a:extLst>
                          <a:ext uri="{FF2B5EF4-FFF2-40B4-BE49-F238E27FC236}">
                            <a16:creationId xmlns:a16="http://schemas.microsoft.com/office/drawing/2014/main" id="{7C0857BA-CBDE-C578-4A0D-6677C70E4DEE}"/>
                          </a:ext>
                        </a:extLst>
                      </p:cNvPr>
                      <p:cNvPicPr/>
                      <p:nvPr/>
                    </p:nvPicPr>
                    <p:blipFill>
                      <a:blip r:embed="rId14"/>
                      <a:stretch>
                        <a:fillRect/>
                      </a:stretch>
                    </p:blipFill>
                    <p:spPr>
                      <a:xfrm>
                        <a:off x="3093154" y="5694578"/>
                        <a:ext cx="5514975" cy="630237"/>
                      </a:xfrm>
                      <a:prstGeom prst="rect">
                        <a:avLst/>
                      </a:prstGeom>
                    </p:spPr>
                  </p:pic>
                </p:oleObj>
              </mc:Fallback>
            </mc:AlternateContent>
          </a:graphicData>
        </a:graphic>
      </p:graphicFrame>
    </p:spTree>
    <p:extLst>
      <p:ext uri="{BB962C8B-B14F-4D97-AF65-F5344CB8AC3E}">
        <p14:creationId xmlns:p14="http://schemas.microsoft.com/office/powerpoint/2010/main" val="2360859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7D2A0-DC6C-04F4-CFE0-EAC5E7146117}"/>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9E36BD6C-3387-F17C-7BF5-8E2357C8E68F}"/>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AC8F5179-F625-91B2-B532-C2EAC2AC282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B81B8710-F78B-BA51-F672-3352E62A27D4}"/>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71550D03-C9FB-F043-AC86-8DC48B6F385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18E60F7B-A665-F796-3569-D908012D0FB8}"/>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DEE4014D-AAF1-FF63-0B3D-88DB3934980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DA7FBDFF-A361-6340-F852-52839388D69F}"/>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841F1A91-A877-2A9B-2048-F943FD45026D}"/>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31270F82-2825-883D-4D83-C2A9DBD86ACD}"/>
              </a:ext>
            </a:extLst>
          </p:cNvPr>
          <p:cNvSpPr txBox="1"/>
          <p:nvPr>
            <p:custDataLst>
              <p:tags r:id="rId1"/>
            </p:custDataLst>
          </p:nvPr>
        </p:nvSpPr>
        <p:spPr>
          <a:xfrm>
            <a:off x="304800" y="584453"/>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用集合             表示</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掷出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点</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是一个事件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如果掷出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否则称事件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又如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在一批灯泡中任意抽取一只</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测试它的寿命（单位</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h</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样本空间为</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用集合                          表示</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灯泡寿命不少于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500 h</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是一个事件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因为在实际问题中往往并不需要关心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的所有子集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所以只要把关心的子集称为事件就够了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严格地说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事件是指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中的满足某些条件的子集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p:txBody>
      </p:sp>
      <p:graphicFrame>
        <p:nvGraphicFramePr>
          <p:cNvPr id="44" name="对象 43">
            <a:extLst>
              <a:ext uri="{FF2B5EF4-FFF2-40B4-BE49-F238E27FC236}">
                <a16:creationId xmlns:a16="http://schemas.microsoft.com/office/drawing/2014/main" id="{666CFA27-EF5A-D8BC-C1F9-41FF98864A9A}"/>
              </a:ext>
            </a:extLst>
          </p:cNvPr>
          <p:cNvGraphicFramePr>
            <a:graphicFrameLocks noChangeAspect="1"/>
          </p:cNvGraphicFramePr>
          <p:nvPr>
            <p:extLst>
              <p:ext uri="{D42A27DB-BD31-4B8C-83A1-F6EECF244321}">
                <p14:modId xmlns:p14="http://schemas.microsoft.com/office/powerpoint/2010/main" val="1528183598"/>
              </p:ext>
            </p:extLst>
          </p:nvPr>
        </p:nvGraphicFramePr>
        <p:xfrm>
          <a:off x="383647" y="3320900"/>
          <a:ext cx="2085975" cy="630238"/>
        </p:xfrm>
        <a:graphic>
          <a:graphicData uri="http://schemas.openxmlformats.org/presentationml/2006/ole">
            <mc:AlternateContent xmlns:mc="http://schemas.openxmlformats.org/markup-compatibility/2006">
              <mc:Choice xmlns:v="urn:schemas-microsoft-com:vml" Requires="v">
                <p:oleObj name="Equation" r:id="rId5" imgW="927000" imgH="279360" progId="Equation.DSMT4">
                  <p:embed/>
                </p:oleObj>
              </mc:Choice>
              <mc:Fallback>
                <p:oleObj name="Equation" r:id="rId5" imgW="927000" imgH="279360" progId="Equation.DSMT4">
                  <p:embed/>
                  <p:pic>
                    <p:nvPicPr>
                      <p:cNvPr id="44" name="对象 43">
                        <a:extLst>
                          <a:ext uri="{FF2B5EF4-FFF2-40B4-BE49-F238E27FC236}">
                            <a16:creationId xmlns:a16="http://schemas.microsoft.com/office/drawing/2014/main" id="{7C0857BA-CBDE-C578-4A0D-6677C70E4DEE}"/>
                          </a:ext>
                        </a:extLst>
                      </p:cNvPr>
                      <p:cNvPicPr/>
                      <p:nvPr/>
                    </p:nvPicPr>
                    <p:blipFill>
                      <a:blip r:embed="rId6"/>
                      <a:stretch>
                        <a:fillRect/>
                      </a:stretch>
                    </p:blipFill>
                    <p:spPr>
                      <a:xfrm>
                        <a:off x="383647" y="3320900"/>
                        <a:ext cx="2085975" cy="630238"/>
                      </a:xfrm>
                      <a:prstGeom prst="rect">
                        <a:avLst/>
                      </a:prstGeom>
                    </p:spPr>
                  </p:pic>
                </p:oleObj>
              </mc:Fallback>
            </mc:AlternateContent>
          </a:graphicData>
        </a:graphic>
      </p:graphicFrame>
      <p:graphicFrame>
        <p:nvGraphicFramePr>
          <p:cNvPr id="45" name="对象 44">
            <a:extLst>
              <a:ext uri="{FF2B5EF4-FFF2-40B4-BE49-F238E27FC236}">
                <a16:creationId xmlns:a16="http://schemas.microsoft.com/office/drawing/2014/main" id="{F23D4AEB-D6F3-04A2-0FF6-1F9BFEC7DDF7}"/>
              </a:ext>
            </a:extLst>
          </p:cNvPr>
          <p:cNvGraphicFramePr>
            <a:graphicFrameLocks noChangeAspect="1"/>
          </p:cNvGraphicFramePr>
          <p:nvPr>
            <p:extLst>
              <p:ext uri="{D42A27DB-BD31-4B8C-83A1-F6EECF244321}">
                <p14:modId xmlns:p14="http://schemas.microsoft.com/office/powerpoint/2010/main" val="1469656610"/>
              </p:ext>
            </p:extLst>
          </p:nvPr>
        </p:nvGraphicFramePr>
        <p:xfrm>
          <a:off x="1459230" y="787549"/>
          <a:ext cx="1203325" cy="573088"/>
        </p:xfrm>
        <a:graphic>
          <a:graphicData uri="http://schemas.openxmlformats.org/presentationml/2006/ole">
            <mc:AlternateContent xmlns:mc="http://schemas.openxmlformats.org/markup-compatibility/2006">
              <mc:Choice xmlns:v="urn:schemas-microsoft-com:vml" Requires="v">
                <p:oleObj name="Equation" r:id="rId7" imgW="533160" imgH="253800" progId="Equation.DSMT4">
                  <p:embed/>
                </p:oleObj>
              </mc:Choice>
              <mc:Fallback>
                <p:oleObj name="Equation" r:id="rId7" imgW="533160" imgH="253800" progId="Equation.DSMT4">
                  <p:embed/>
                  <p:pic>
                    <p:nvPicPr>
                      <p:cNvPr id="45" name="对象 44">
                        <a:extLst>
                          <a:ext uri="{FF2B5EF4-FFF2-40B4-BE49-F238E27FC236}">
                            <a16:creationId xmlns:a16="http://schemas.microsoft.com/office/drawing/2014/main" id="{F5952032-DD59-E8F3-6774-88BF17734DE3}"/>
                          </a:ext>
                        </a:extLst>
                      </p:cNvPr>
                      <p:cNvPicPr/>
                      <p:nvPr/>
                    </p:nvPicPr>
                    <p:blipFill>
                      <a:blip r:embed="rId8"/>
                      <a:stretch>
                        <a:fillRect/>
                      </a:stretch>
                    </p:blipFill>
                    <p:spPr>
                      <a:xfrm>
                        <a:off x="1459230" y="787549"/>
                        <a:ext cx="1203325" cy="573088"/>
                      </a:xfrm>
                      <a:prstGeom prst="rect">
                        <a:avLst/>
                      </a:prstGeom>
                    </p:spPr>
                  </p:pic>
                </p:oleObj>
              </mc:Fallback>
            </mc:AlternateContent>
          </a:graphicData>
        </a:graphic>
      </p:graphicFrame>
      <p:graphicFrame>
        <p:nvGraphicFramePr>
          <p:cNvPr id="46" name="对象 45">
            <a:extLst>
              <a:ext uri="{FF2B5EF4-FFF2-40B4-BE49-F238E27FC236}">
                <a16:creationId xmlns:a16="http://schemas.microsoft.com/office/drawing/2014/main" id="{29CA0F6B-9C14-61C4-39A1-189E1B9A7A26}"/>
              </a:ext>
            </a:extLst>
          </p:cNvPr>
          <p:cNvGraphicFramePr>
            <a:graphicFrameLocks noChangeAspect="1"/>
          </p:cNvGraphicFramePr>
          <p:nvPr>
            <p:extLst>
              <p:ext uri="{D42A27DB-BD31-4B8C-83A1-F6EECF244321}">
                <p14:modId xmlns:p14="http://schemas.microsoft.com/office/powerpoint/2010/main" val="2661630551"/>
              </p:ext>
            </p:extLst>
          </p:nvPr>
        </p:nvGraphicFramePr>
        <p:xfrm>
          <a:off x="3448607" y="2014537"/>
          <a:ext cx="3776663" cy="633413"/>
        </p:xfrm>
        <a:graphic>
          <a:graphicData uri="http://schemas.openxmlformats.org/presentationml/2006/ole">
            <mc:AlternateContent xmlns:mc="http://schemas.openxmlformats.org/markup-compatibility/2006">
              <mc:Choice xmlns:v="urn:schemas-microsoft-com:vml" Requires="v">
                <p:oleObj name="Equation" r:id="rId9" imgW="1676160" imgH="279360" progId="Equation.DSMT4">
                  <p:embed/>
                </p:oleObj>
              </mc:Choice>
              <mc:Fallback>
                <p:oleObj name="Equation" r:id="rId9" imgW="1676160" imgH="279360" progId="Equation.DSMT4">
                  <p:embed/>
                  <p:pic>
                    <p:nvPicPr>
                      <p:cNvPr id="46" name="对象 45">
                        <a:extLst>
                          <a:ext uri="{FF2B5EF4-FFF2-40B4-BE49-F238E27FC236}">
                            <a16:creationId xmlns:a16="http://schemas.microsoft.com/office/drawing/2014/main" id="{E20899F1-4A58-4690-2FBD-4B2A0FE0810E}"/>
                          </a:ext>
                        </a:extLst>
                      </p:cNvPr>
                      <p:cNvPicPr/>
                      <p:nvPr/>
                    </p:nvPicPr>
                    <p:blipFill>
                      <a:blip r:embed="rId10"/>
                      <a:stretch>
                        <a:fillRect/>
                      </a:stretch>
                    </p:blipFill>
                    <p:spPr>
                      <a:xfrm>
                        <a:off x="3448607" y="2014537"/>
                        <a:ext cx="3776663" cy="633413"/>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0B9355DF-7719-389C-85DA-A064DF0658AB}"/>
              </a:ext>
            </a:extLst>
          </p:cNvPr>
          <p:cNvGraphicFramePr>
            <a:graphicFrameLocks noChangeAspect="1"/>
          </p:cNvGraphicFramePr>
          <p:nvPr>
            <p:extLst>
              <p:ext uri="{D42A27DB-BD31-4B8C-83A1-F6EECF244321}">
                <p14:modId xmlns:p14="http://schemas.microsoft.com/office/powerpoint/2010/main" val="3651425856"/>
              </p:ext>
            </p:extLst>
          </p:nvPr>
        </p:nvGraphicFramePr>
        <p:xfrm>
          <a:off x="2299335" y="4538178"/>
          <a:ext cx="6807200" cy="631825"/>
        </p:xfrm>
        <a:graphic>
          <a:graphicData uri="http://schemas.openxmlformats.org/presentationml/2006/ole">
            <mc:AlternateContent xmlns:mc="http://schemas.openxmlformats.org/markup-compatibility/2006">
              <mc:Choice xmlns:v="urn:schemas-microsoft-com:vml" Requires="v">
                <p:oleObj name="Equation" r:id="rId11" imgW="3022560" imgH="279360" progId="Equation.DSMT4">
                  <p:embed/>
                </p:oleObj>
              </mc:Choice>
              <mc:Fallback>
                <p:oleObj name="Equation" r:id="rId11" imgW="3022560" imgH="279360" progId="Equation.DSMT4">
                  <p:embed/>
                  <p:pic>
                    <p:nvPicPr>
                      <p:cNvPr id="2" name="对象 1">
                        <a:extLst>
                          <a:ext uri="{FF2B5EF4-FFF2-40B4-BE49-F238E27FC236}">
                            <a16:creationId xmlns:a16="http://schemas.microsoft.com/office/drawing/2014/main" id="{7885F47C-CF35-D84A-FDBD-C275339132C3}"/>
                          </a:ext>
                        </a:extLst>
                      </p:cNvPr>
                      <p:cNvPicPr/>
                      <p:nvPr/>
                    </p:nvPicPr>
                    <p:blipFill>
                      <a:blip r:embed="rId12"/>
                      <a:stretch>
                        <a:fillRect/>
                      </a:stretch>
                    </p:blipFill>
                    <p:spPr>
                      <a:xfrm>
                        <a:off x="2299335" y="4538178"/>
                        <a:ext cx="6807200" cy="63182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9FFA3BE5-FE50-186B-FDFF-49EF569012E6}"/>
              </a:ext>
            </a:extLst>
          </p:cNvPr>
          <p:cNvGraphicFramePr>
            <a:graphicFrameLocks noChangeAspect="1"/>
          </p:cNvGraphicFramePr>
          <p:nvPr>
            <p:extLst>
              <p:ext uri="{D42A27DB-BD31-4B8C-83A1-F6EECF244321}">
                <p14:modId xmlns:p14="http://schemas.microsoft.com/office/powerpoint/2010/main" val="4094273321"/>
              </p:ext>
            </p:extLst>
          </p:nvPr>
        </p:nvGraphicFramePr>
        <p:xfrm>
          <a:off x="3604578" y="3320901"/>
          <a:ext cx="2286000" cy="630237"/>
        </p:xfrm>
        <a:graphic>
          <a:graphicData uri="http://schemas.openxmlformats.org/presentationml/2006/ole">
            <mc:AlternateContent xmlns:mc="http://schemas.openxmlformats.org/markup-compatibility/2006">
              <mc:Choice xmlns:v="urn:schemas-microsoft-com:vml" Requires="v">
                <p:oleObj name="Equation" r:id="rId13" imgW="1015920" imgH="279360" progId="Equation.DSMT4">
                  <p:embed/>
                </p:oleObj>
              </mc:Choice>
              <mc:Fallback>
                <p:oleObj name="Equation" r:id="rId13" imgW="1015920" imgH="279360" progId="Equation.DSMT4">
                  <p:embed/>
                  <p:pic>
                    <p:nvPicPr>
                      <p:cNvPr id="3" name="对象 2">
                        <a:extLst>
                          <a:ext uri="{FF2B5EF4-FFF2-40B4-BE49-F238E27FC236}">
                            <a16:creationId xmlns:a16="http://schemas.microsoft.com/office/drawing/2014/main" id="{E9D26CFA-8106-325D-4F4F-365FED80CA2E}"/>
                          </a:ext>
                        </a:extLst>
                      </p:cNvPr>
                      <p:cNvPicPr/>
                      <p:nvPr/>
                    </p:nvPicPr>
                    <p:blipFill>
                      <a:blip r:embed="rId14"/>
                      <a:stretch>
                        <a:fillRect/>
                      </a:stretch>
                    </p:blipFill>
                    <p:spPr>
                      <a:xfrm>
                        <a:off x="3604578" y="3320901"/>
                        <a:ext cx="2286000" cy="630237"/>
                      </a:xfrm>
                      <a:prstGeom prst="rect">
                        <a:avLst/>
                      </a:prstGeom>
                    </p:spPr>
                  </p:pic>
                </p:oleObj>
              </mc:Fallback>
            </mc:AlternateContent>
          </a:graphicData>
        </a:graphic>
      </p:graphicFrame>
    </p:spTree>
    <p:extLst>
      <p:ext uri="{BB962C8B-B14F-4D97-AF65-F5344CB8AC3E}">
        <p14:creationId xmlns:p14="http://schemas.microsoft.com/office/powerpoint/2010/main" val="3798751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B39BE-3DD1-CC90-34C3-9CA405C7A0C6}"/>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CAF576B5-6573-C4CE-9F6D-549A9F3D2AA6}"/>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F20202E2-3359-B3A0-E2BA-949F169D4F0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25E3BCEC-DC8F-76AE-C2B0-49054CBA0632}"/>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29350DF9-2718-EC98-D793-F2F72A575E0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F4DFF92-CFBE-A849-1889-BF9CF79AA3BD}"/>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E823BC48-88BF-29B5-4B4E-EE35DF88218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B9588661-5177-55D5-ADB1-7DB801A9B8CA}"/>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09BF5083-2A19-C769-A2C1-E1EA7B61F579}"/>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094412C-27D3-DD71-5F95-19C2B8BC34C7}"/>
              </a:ext>
            </a:extLst>
          </p:cNvPr>
          <p:cNvSpPr txBox="1"/>
          <p:nvPr>
            <p:custDataLst>
              <p:tags r:id="rId1"/>
            </p:custDataLst>
          </p:nvPr>
        </p:nvSpPr>
        <p:spPr>
          <a:xfrm>
            <a:off x="304800" y="558622"/>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Clr>
                <a:srgbClr val="0070C0"/>
              </a:buClr>
              <a:buSzTx/>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特别地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由一个样本点组成的单点集</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基本事件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所以样本空间也称为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基本事件空间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一个基本事件表示试验的一个可能结果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样本点也表示试验的一个可能结果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要注意的是</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基本事件是样本空间的子集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而样本点是样本空间的元素</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buClr>
                <a:srgbClr val="0070C0"/>
              </a:buClr>
              <a:buSzTx/>
            </a:pP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在一次试验中</a:t>
            </a:r>
            <a:r>
              <a:rPr lang="en-US" altLang="zh-CN"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可能发生</a:t>
            </a:r>
            <a:r>
              <a:rPr lang="en-US" altLang="zh-CN"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也可能不发生</a:t>
            </a:r>
            <a:r>
              <a:rPr lang="en-US" altLang="zh-CN" dirty="0">
                <a:solidFill>
                  <a:schemeClr val="accent2">
                    <a:lumMod val="50000"/>
                  </a:schemeClr>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发生当且仅当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中某个样本点出现了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buClr>
                <a:srgbClr val="0070C0"/>
              </a:buClr>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空集     是样本空间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的子集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因为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中没有样本点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永远不会发生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不可能事件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也是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包含了所有的样本点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因而在每次</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试验中总会发生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必然事件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p:txBody>
      </p:sp>
      <p:graphicFrame>
        <p:nvGraphicFramePr>
          <p:cNvPr id="3" name="对象 2">
            <a:extLst>
              <a:ext uri="{FF2B5EF4-FFF2-40B4-BE49-F238E27FC236}">
                <a16:creationId xmlns:a16="http://schemas.microsoft.com/office/drawing/2014/main" id="{A60C1753-3D6A-1CD2-B91E-630B7D5990B6}"/>
              </a:ext>
            </a:extLst>
          </p:cNvPr>
          <p:cNvGraphicFramePr>
            <a:graphicFrameLocks noChangeAspect="1"/>
          </p:cNvGraphicFramePr>
          <p:nvPr>
            <p:extLst>
              <p:ext uri="{D42A27DB-BD31-4B8C-83A1-F6EECF244321}">
                <p14:modId xmlns:p14="http://schemas.microsoft.com/office/powerpoint/2010/main" val="723284933"/>
              </p:ext>
            </p:extLst>
          </p:nvPr>
        </p:nvGraphicFramePr>
        <p:xfrm>
          <a:off x="1344747" y="4606989"/>
          <a:ext cx="400050" cy="457200"/>
        </p:xfrm>
        <a:graphic>
          <a:graphicData uri="http://schemas.openxmlformats.org/presentationml/2006/ole">
            <mc:AlternateContent xmlns:mc="http://schemas.openxmlformats.org/markup-compatibility/2006">
              <mc:Choice xmlns:v="urn:schemas-microsoft-com:vml" Requires="v">
                <p:oleObj name="Equation" r:id="rId5" imgW="177480" imgH="203040" progId="Equation.DSMT4">
                  <p:embed/>
                </p:oleObj>
              </mc:Choice>
              <mc:Fallback>
                <p:oleObj name="Equation" r:id="rId5" imgW="177480" imgH="203040" progId="Equation.DSMT4">
                  <p:embed/>
                  <p:pic>
                    <p:nvPicPr>
                      <p:cNvPr id="3" name="对象 2">
                        <a:extLst>
                          <a:ext uri="{FF2B5EF4-FFF2-40B4-BE49-F238E27FC236}">
                            <a16:creationId xmlns:a16="http://schemas.microsoft.com/office/drawing/2014/main" id="{9FFA3BE5-FE50-186B-FDFF-49EF569012E6}"/>
                          </a:ext>
                        </a:extLst>
                      </p:cNvPr>
                      <p:cNvPicPr/>
                      <p:nvPr/>
                    </p:nvPicPr>
                    <p:blipFill>
                      <a:blip r:embed="rId6"/>
                      <a:stretch>
                        <a:fillRect/>
                      </a:stretch>
                    </p:blipFill>
                    <p:spPr>
                      <a:xfrm>
                        <a:off x="1344747" y="4606989"/>
                        <a:ext cx="400050" cy="457200"/>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6A13956D-78D6-C496-276F-A4551C43ECF5}"/>
              </a:ext>
            </a:extLst>
          </p:cNvPr>
          <p:cNvGraphicFramePr>
            <a:graphicFrameLocks noChangeAspect="1"/>
          </p:cNvGraphicFramePr>
          <p:nvPr>
            <p:extLst>
              <p:ext uri="{D42A27DB-BD31-4B8C-83A1-F6EECF244321}">
                <p14:modId xmlns:p14="http://schemas.microsoft.com/office/powerpoint/2010/main" val="763506308"/>
              </p:ext>
            </p:extLst>
          </p:nvPr>
        </p:nvGraphicFramePr>
        <p:xfrm>
          <a:off x="570323" y="5250248"/>
          <a:ext cx="400050" cy="457200"/>
        </p:xfrm>
        <a:graphic>
          <a:graphicData uri="http://schemas.openxmlformats.org/presentationml/2006/ole">
            <mc:AlternateContent xmlns:mc="http://schemas.openxmlformats.org/markup-compatibility/2006">
              <mc:Choice xmlns:v="urn:schemas-microsoft-com:vml" Requires="v">
                <p:oleObj name="Equation" r:id="rId5" imgW="177480" imgH="203040" progId="Equation.DSMT4">
                  <p:embed/>
                </p:oleObj>
              </mc:Choice>
              <mc:Fallback>
                <p:oleObj name="Equation" r:id="rId5" imgW="177480" imgH="203040" progId="Equation.DSMT4">
                  <p:embed/>
                  <p:pic>
                    <p:nvPicPr>
                      <p:cNvPr id="3" name="对象 2">
                        <a:extLst>
                          <a:ext uri="{FF2B5EF4-FFF2-40B4-BE49-F238E27FC236}">
                            <a16:creationId xmlns:a16="http://schemas.microsoft.com/office/drawing/2014/main" id="{A60C1753-3D6A-1CD2-B91E-630B7D5990B6}"/>
                          </a:ext>
                        </a:extLst>
                      </p:cNvPr>
                      <p:cNvPicPr/>
                      <p:nvPr/>
                    </p:nvPicPr>
                    <p:blipFill>
                      <a:blip r:embed="rId6"/>
                      <a:stretch>
                        <a:fillRect/>
                      </a:stretch>
                    </p:blipFill>
                    <p:spPr>
                      <a:xfrm>
                        <a:off x="570323" y="5250248"/>
                        <a:ext cx="400050" cy="45720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EED3E5C4-3666-3A26-45A4-6912749E78A6}"/>
              </a:ext>
            </a:extLst>
          </p:cNvPr>
          <p:cNvGraphicFramePr>
            <a:graphicFrameLocks noChangeAspect="1"/>
          </p:cNvGraphicFramePr>
          <p:nvPr>
            <p:extLst>
              <p:ext uri="{D42A27DB-BD31-4B8C-83A1-F6EECF244321}">
                <p14:modId xmlns:p14="http://schemas.microsoft.com/office/powerpoint/2010/main" val="3881872126"/>
              </p:ext>
            </p:extLst>
          </p:nvPr>
        </p:nvGraphicFramePr>
        <p:xfrm>
          <a:off x="3986752" y="2606361"/>
          <a:ext cx="7515225" cy="571500"/>
        </p:xfrm>
        <a:graphic>
          <a:graphicData uri="http://schemas.openxmlformats.org/presentationml/2006/ole">
            <mc:AlternateContent xmlns:mc="http://schemas.openxmlformats.org/markup-compatibility/2006">
              <mc:Choice xmlns:v="urn:schemas-microsoft-com:vml" Requires="v">
                <p:oleObj name="Equation" r:id="rId7" imgW="3340080" imgH="253800" progId="Equation.DSMT4">
                  <p:embed/>
                </p:oleObj>
              </mc:Choice>
              <mc:Fallback>
                <p:oleObj name="Equation" r:id="rId7" imgW="3340080" imgH="253800" progId="Equation.DSMT4">
                  <p:embed/>
                  <p:pic>
                    <p:nvPicPr>
                      <p:cNvPr id="3" name="对象 2">
                        <a:extLst>
                          <a:ext uri="{FF2B5EF4-FFF2-40B4-BE49-F238E27FC236}">
                            <a16:creationId xmlns:a16="http://schemas.microsoft.com/office/drawing/2014/main" id="{A60C1753-3D6A-1CD2-B91E-630B7D5990B6}"/>
                          </a:ext>
                        </a:extLst>
                      </p:cNvPr>
                      <p:cNvPicPr/>
                      <p:nvPr/>
                    </p:nvPicPr>
                    <p:blipFill>
                      <a:blip r:embed="rId8"/>
                      <a:stretch>
                        <a:fillRect/>
                      </a:stretch>
                    </p:blipFill>
                    <p:spPr>
                      <a:xfrm>
                        <a:off x="3986752" y="2606361"/>
                        <a:ext cx="7515225" cy="571500"/>
                      </a:xfrm>
                      <a:prstGeom prst="rect">
                        <a:avLst/>
                      </a:prstGeom>
                    </p:spPr>
                  </p:pic>
                </p:oleObj>
              </mc:Fallback>
            </mc:AlternateContent>
          </a:graphicData>
        </a:graphic>
      </p:graphicFrame>
    </p:spTree>
    <p:extLst>
      <p:ext uri="{BB962C8B-B14F-4D97-AF65-F5344CB8AC3E}">
        <p14:creationId xmlns:p14="http://schemas.microsoft.com/office/powerpoint/2010/main" val="274346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B2888-2C51-C340-22E7-FAC07018ACC6}"/>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D974E776-31E8-C058-C0A5-05A1D450F7DB}"/>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58B2A29C-1192-3CA4-6669-AEF37A378ED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858A98B6-FF43-6BEA-3E71-B07422E8E094}"/>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AEA298CD-9A4D-DBF3-3C1D-37934870BC9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5EC706C4-E94F-330F-694D-C469D125DB81}"/>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6CA525FD-3E17-3DB4-C927-C0D1E398436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6A64F7F6-3CA0-FD9B-9652-12F0F2EAA8F0}"/>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C700E647-668B-9F37-7D76-FA39E87718D9}"/>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09C0E9D4-C6DA-63FD-24F2-199A591A0A53}"/>
              </a:ext>
            </a:extLst>
          </p:cNvPr>
          <p:cNvSpPr txBox="1"/>
          <p:nvPr>
            <p:custDataLst>
              <p:tags r:id="rId1"/>
            </p:custDataLst>
          </p:nvPr>
        </p:nvSpPr>
        <p:spPr>
          <a:xfrm>
            <a:off x="287701" y="638568"/>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二、事件的关系及运算</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对集合可以进行集合运算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其结果仍然是集合</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由于事件是子集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所以可以对事件进行集合的运算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其结果仍然是事件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发生和试验结果 </a:t>
            </a:r>
            <a:endPar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是等价的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不发生和试验结果          是等价的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以下设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为随机事件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包含事件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被包含在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这指的是</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发生必然导致事件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显然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                           则</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                           即           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与事件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相等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3638A4E4-E0BA-4531-4881-EA4D93455FC3}"/>
              </a:ext>
            </a:extLst>
          </p:cNvPr>
          <p:cNvGraphicFramePr>
            <a:graphicFrameLocks noChangeAspect="1"/>
          </p:cNvGraphicFramePr>
          <p:nvPr>
            <p:extLst>
              <p:ext uri="{D42A27DB-BD31-4B8C-83A1-F6EECF244321}">
                <p14:modId xmlns:p14="http://schemas.microsoft.com/office/powerpoint/2010/main" val="231357918"/>
              </p:ext>
            </p:extLst>
          </p:nvPr>
        </p:nvGraphicFramePr>
        <p:xfrm>
          <a:off x="10719091" y="2116341"/>
          <a:ext cx="885825" cy="400050"/>
        </p:xfrm>
        <a:graphic>
          <a:graphicData uri="http://schemas.openxmlformats.org/presentationml/2006/ole">
            <mc:AlternateContent xmlns:mc="http://schemas.openxmlformats.org/markup-compatibility/2006">
              <mc:Choice xmlns:v="urn:schemas-microsoft-com:vml" Requires="v">
                <p:oleObj name="Equation" r:id="rId5" imgW="393480" imgH="177480" progId="Equation.DSMT4">
                  <p:embed/>
                </p:oleObj>
              </mc:Choice>
              <mc:Fallback>
                <p:oleObj name="Equation" r:id="rId5" imgW="393480" imgH="177480" progId="Equation.DSMT4">
                  <p:embed/>
                  <p:pic>
                    <p:nvPicPr>
                      <p:cNvPr id="71" name="对象 70">
                        <a:extLst>
                          <a:ext uri="{FF2B5EF4-FFF2-40B4-BE49-F238E27FC236}">
                            <a16:creationId xmlns:a16="http://schemas.microsoft.com/office/drawing/2014/main" id="{7AA72F51-3311-5224-00D6-653C4CCAEDB9}"/>
                          </a:ext>
                        </a:extLst>
                      </p:cNvPr>
                      <p:cNvPicPr/>
                      <p:nvPr/>
                    </p:nvPicPr>
                    <p:blipFill>
                      <a:blip r:embed="rId6"/>
                      <a:stretch>
                        <a:fillRect/>
                      </a:stretch>
                    </p:blipFill>
                    <p:spPr>
                      <a:xfrm>
                        <a:off x="10719091" y="2116341"/>
                        <a:ext cx="885825" cy="40005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F42E1A68-EB03-332E-DBE4-22CEAF40C4CF}"/>
              </a:ext>
            </a:extLst>
          </p:cNvPr>
          <p:cNvGraphicFramePr>
            <a:graphicFrameLocks noChangeAspect="1"/>
          </p:cNvGraphicFramePr>
          <p:nvPr>
            <p:extLst>
              <p:ext uri="{D42A27DB-BD31-4B8C-83A1-F6EECF244321}">
                <p14:modId xmlns:p14="http://schemas.microsoft.com/office/powerpoint/2010/main" val="3707506986"/>
              </p:ext>
            </p:extLst>
          </p:nvPr>
        </p:nvGraphicFramePr>
        <p:xfrm>
          <a:off x="5888766" y="2767450"/>
          <a:ext cx="914400" cy="457200"/>
        </p:xfrm>
        <a:graphic>
          <a:graphicData uri="http://schemas.openxmlformats.org/presentationml/2006/ole">
            <mc:AlternateContent xmlns:mc="http://schemas.openxmlformats.org/markup-compatibility/2006">
              <mc:Choice xmlns:v="urn:schemas-microsoft-com:vml" Requires="v">
                <p:oleObj name="Equation" r:id="rId7" imgW="406080" imgH="203040" progId="Equation.DSMT4">
                  <p:embed/>
                </p:oleObj>
              </mc:Choice>
              <mc:Fallback>
                <p:oleObj name="Equation" r:id="rId7" imgW="406080" imgH="203040" progId="Equation.DSMT4">
                  <p:embed/>
                  <p:pic>
                    <p:nvPicPr>
                      <p:cNvPr id="2" name="对象 1">
                        <a:extLst>
                          <a:ext uri="{FF2B5EF4-FFF2-40B4-BE49-F238E27FC236}">
                            <a16:creationId xmlns:a16="http://schemas.microsoft.com/office/drawing/2014/main" id="{3638A4E4-E0BA-4531-4881-EA4D93455FC3}"/>
                          </a:ext>
                        </a:extLst>
                      </p:cNvPr>
                      <p:cNvPicPr/>
                      <p:nvPr/>
                    </p:nvPicPr>
                    <p:blipFill>
                      <a:blip r:embed="rId8"/>
                      <a:stretch>
                        <a:fillRect/>
                      </a:stretch>
                    </p:blipFill>
                    <p:spPr>
                      <a:xfrm>
                        <a:off x="5888766" y="2767450"/>
                        <a:ext cx="914400" cy="457200"/>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BAC024EF-255E-3D87-5799-C256483214E3}"/>
              </a:ext>
            </a:extLst>
          </p:cNvPr>
          <p:cNvGraphicFramePr>
            <a:graphicFrameLocks noChangeAspect="1"/>
          </p:cNvGraphicFramePr>
          <p:nvPr>
            <p:extLst>
              <p:ext uri="{D42A27DB-BD31-4B8C-83A1-F6EECF244321}">
                <p14:modId xmlns:p14="http://schemas.microsoft.com/office/powerpoint/2010/main" val="3142440764"/>
              </p:ext>
            </p:extLst>
          </p:nvPr>
        </p:nvGraphicFramePr>
        <p:xfrm>
          <a:off x="2610908" y="3362515"/>
          <a:ext cx="2228850" cy="573087"/>
        </p:xfrm>
        <a:graphic>
          <a:graphicData uri="http://schemas.openxmlformats.org/presentationml/2006/ole">
            <mc:AlternateContent xmlns:mc="http://schemas.openxmlformats.org/markup-compatibility/2006">
              <mc:Choice xmlns:v="urn:schemas-microsoft-com:vml" Requires="v">
                <p:oleObj name="Equation" r:id="rId9" imgW="990360" imgH="253800" progId="Equation.DSMT4">
                  <p:embed/>
                </p:oleObj>
              </mc:Choice>
              <mc:Fallback>
                <p:oleObj name="Equation" r:id="rId9" imgW="990360" imgH="253800" progId="Equation.DSMT4">
                  <p:embed/>
                  <p:pic>
                    <p:nvPicPr>
                      <p:cNvPr id="66" name="对象 65">
                        <a:extLst>
                          <a:ext uri="{FF2B5EF4-FFF2-40B4-BE49-F238E27FC236}">
                            <a16:creationId xmlns:a16="http://schemas.microsoft.com/office/drawing/2014/main" id="{56F56DED-9291-5BD6-5FEE-338E786DAC1F}"/>
                          </a:ext>
                        </a:extLst>
                      </p:cNvPr>
                      <p:cNvPicPr/>
                      <p:nvPr/>
                    </p:nvPicPr>
                    <p:blipFill>
                      <a:blip r:embed="rId10"/>
                      <a:stretch>
                        <a:fillRect/>
                      </a:stretch>
                    </p:blipFill>
                    <p:spPr>
                      <a:xfrm>
                        <a:off x="2610908" y="3362515"/>
                        <a:ext cx="2228850" cy="573087"/>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F9EE4C23-EF38-A13C-D24B-9E03A1FD77E0}"/>
              </a:ext>
            </a:extLst>
          </p:cNvPr>
          <p:cNvGraphicFramePr>
            <a:graphicFrameLocks noChangeAspect="1"/>
          </p:cNvGraphicFramePr>
          <p:nvPr>
            <p:extLst>
              <p:ext uri="{D42A27DB-BD31-4B8C-83A1-F6EECF244321}">
                <p14:modId xmlns:p14="http://schemas.microsoft.com/office/powerpoint/2010/main" val="3452683958"/>
              </p:ext>
            </p:extLst>
          </p:nvPr>
        </p:nvGraphicFramePr>
        <p:xfrm>
          <a:off x="1011238" y="4021138"/>
          <a:ext cx="2371725" cy="487362"/>
        </p:xfrm>
        <a:graphic>
          <a:graphicData uri="http://schemas.openxmlformats.org/presentationml/2006/ole">
            <mc:AlternateContent xmlns:mc="http://schemas.openxmlformats.org/markup-compatibility/2006">
              <mc:Choice xmlns:v="urn:schemas-microsoft-com:vml" Requires="v">
                <p:oleObj name="Equation" r:id="rId11" imgW="1054080" imgH="215640" progId="Equation.DSMT4">
                  <p:embed/>
                </p:oleObj>
              </mc:Choice>
              <mc:Fallback>
                <p:oleObj name="Equation" r:id="rId11" imgW="1054080" imgH="215640" progId="Equation.DSMT4">
                  <p:embed/>
                  <p:pic>
                    <p:nvPicPr>
                      <p:cNvPr id="66" name="对象 65">
                        <a:extLst>
                          <a:ext uri="{FF2B5EF4-FFF2-40B4-BE49-F238E27FC236}">
                            <a16:creationId xmlns:a16="http://schemas.microsoft.com/office/drawing/2014/main" id="{56F56DED-9291-5BD6-5FEE-338E786DAC1F}"/>
                          </a:ext>
                        </a:extLst>
                      </p:cNvPr>
                      <p:cNvPicPr/>
                      <p:nvPr/>
                    </p:nvPicPr>
                    <p:blipFill>
                      <a:blip r:embed="rId12"/>
                      <a:stretch>
                        <a:fillRect/>
                      </a:stretch>
                    </p:blipFill>
                    <p:spPr>
                      <a:xfrm>
                        <a:off x="1011238" y="4021138"/>
                        <a:ext cx="2371725" cy="487362"/>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A25C6CCA-D59F-510A-96F4-541C57586775}"/>
              </a:ext>
            </a:extLst>
          </p:cNvPr>
          <p:cNvGraphicFramePr>
            <a:graphicFrameLocks noChangeAspect="1"/>
          </p:cNvGraphicFramePr>
          <p:nvPr>
            <p:extLst>
              <p:ext uri="{D42A27DB-BD31-4B8C-83A1-F6EECF244321}">
                <p14:modId xmlns:p14="http://schemas.microsoft.com/office/powerpoint/2010/main" val="2445785897"/>
              </p:ext>
            </p:extLst>
          </p:nvPr>
        </p:nvGraphicFramePr>
        <p:xfrm>
          <a:off x="6160584" y="5344100"/>
          <a:ext cx="1057275" cy="458787"/>
        </p:xfrm>
        <a:graphic>
          <a:graphicData uri="http://schemas.openxmlformats.org/presentationml/2006/ole">
            <mc:AlternateContent xmlns:mc="http://schemas.openxmlformats.org/markup-compatibility/2006">
              <mc:Choice xmlns:v="urn:schemas-microsoft-com:vml" Requires="v">
                <p:oleObj name="Equation" r:id="rId13" imgW="469800" imgH="203040" progId="Equation.DSMT4">
                  <p:embed/>
                </p:oleObj>
              </mc:Choice>
              <mc:Fallback>
                <p:oleObj name="Equation" r:id="rId13" imgW="469800" imgH="203040" progId="Equation.DSMT4">
                  <p:embed/>
                  <p:pic>
                    <p:nvPicPr>
                      <p:cNvPr id="66" name="对象 65">
                        <a:extLst>
                          <a:ext uri="{FF2B5EF4-FFF2-40B4-BE49-F238E27FC236}">
                            <a16:creationId xmlns:a16="http://schemas.microsoft.com/office/drawing/2014/main" id="{56F56DED-9291-5BD6-5FEE-338E786DAC1F}"/>
                          </a:ext>
                        </a:extLst>
                      </p:cNvPr>
                      <p:cNvPicPr/>
                      <p:nvPr/>
                    </p:nvPicPr>
                    <p:blipFill>
                      <a:blip r:embed="rId14"/>
                      <a:stretch>
                        <a:fillRect/>
                      </a:stretch>
                    </p:blipFill>
                    <p:spPr>
                      <a:xfrm>
                        <a:off x="6160584" y="5344100"/>
                        <a:ext cx="1057275" cy="458787"/>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CDD2EE15-8051-BE4F-795F-93BF909594D6}"/>
              </a:ext>
            </a:extLst>
          </p:cNvPr>
          <p:cNvGraphicFramePr>
            <a:graphicFrameLocks noChangeAspect="1"/>
          </p:cNvGraphicFramePr>
          <p:nvPr>
            <p:extLst>
              <p:ext uri="{D42A27DB-BD31-4B8C-83A1-F6EECF244321}">
                <p14:modId xmlns:p14="http://schemas.microsoft.com/office/powerpoint/2010/main" val="655265754"/>
              </p:ext>
            </p:extLst>
          </p:nvPr>
        </p:nvGraphicFramePr>
        <p:xfrm>
          <a:off x="1187450" y="5354638"/>
          <a:ext cx="1800225" cy="458787"/>
        </p:xfrm>
        <a:graphic>
          <a:graphicData uri="http://schemas.openxmlformats.org/presentationml/2006/ole">
            <mc:AlternateContent xmlns:mc="http://schemas.openxmlformats.org/markup-compatibility/2006">
              <mc:Choice xmlns:v="urn:schemas-microsoft-com:vml" Requires="v">
                <p:oleObj name="Equation" r:id="rId15" imgW="799920" imgH="203040" progId="Equation.DSMT4">
                  <p:embed/>
                </p:oleObj>
              </mc:Choice>
              <mc:Fallback>
                <p:oleObj name="Equation" r:id="rId15" imgW="799920" imgH="203040" progId="Equation.DSMT4">
                  <p:embed/>
                  <p:pic>
                    <p:nvPicPr>
                      <p:cNvPr id="66" name="对象 65">
                        <a:extLst>
                          <a:ext uri="{FF2B5EF4-FFF2-40B4-BE49-F238E27FC236}">
                            <a16:creationId xmlns:a16="http://schemas.microsoft.com/office/drawing/2014/main" id="{56F56DED-9291-5BD6-5FEE-338E786DAC1F}"/>
                          </a:ext>
                        </a:extLst>
                      </p:cNvPr>
                      <p:cNvPicPr/>
                      <p:nvPr/>
                    </p:nvPicPr>
                    <p:blipFill>
                      <a:blip r:embed="rId16"/>
                      <a:stretch>
                        <a:fillRect/>
                      </a:stretch>
                    </p:blipFill>
                    <p:spPr>
                      <a:xfrm>
                        <a:off x="1187450" y="5354638"/>
                        <a:ext cx="1800225" cy="458787"/>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106C71F0-1803-1A27-47AC-5A5E289FB6A3}"/>
              </a:ext>
            </a:extLst>
          </p:cNvPr>
          <p:cNvGraphicFramePr>
            <a:graphicFrameLocks noChangeAspect="1"/>
          </p:cNvGraphicFramePr>
          <p:nvPr>
            <p:extLst>
              <p:ext uri="{D42A27DB-BD31-4B8C-83A1-F6EECF244321}">
                <p14:modId xmlns:p14="http://schemas.microsoft.com/office/powerpoint/2010/main" val="206226316"/>
              </p:ext>
            </p:extLst>
          </p:nvPr>
        </p:nvGraphicFramePr>
        <p:xfrm>
          <a:off x="3388267" y="5326063"/>
          <a:ext cx="2371725" cy="487362"/>
        </p:xfrm>
        <a:graphic>
          <a:graphicData uri="http://schemas.openxmlformats.org/presentationml/2006/ole">
            <mc:AlternateContent xmlns:mc="http://schemas.openxmlformats.org/markup-compatibility/2006">
              <mc:Choice xmlns:v="urn:schemas-microsoft-com:vml" Requires="v">
                <p:oleObj name="Equation" r:id="rId17" imgW="1054080" imgH="215640" progId="Equation.DSMT4">
                  <p:embed/>
                </p:oleObj>
              </mc:Choice>
              <mc:Fallback>
                <p:oleObj name="Equation" r:id="rId17" imgW="1054080" imgH="215640" progId="Equation.DSMT4">
                  <p:embed/>
                  <p:pic>
                    <p:nvPicPr>
                      <p:cNvPr id="8" name="对象 7">
                        <a:extLst>
                          <a:ext uri="{FF2B5EF4-FFF2-40B4-BE49-F238E27FC236}">
                            <a16:creationId xmlns:a16="http://schemas.microsoft.com/office/drawing/2014/main" id="{F9EE4C23-EF38-A13C-D24B-9E03A1FD77E0}"/>
                          </a:ext>
                        </a:extLst>
                      </p:cNvPr>
                      <p:cNvPicPr/>
                      <p:nvPr/>
                    </p:nvPicPr>
                    <p:blipFill>
                      <a:blip r:embed="rId18"/>
                      <a:stretch>
                        <a:fillRect/>
                      </a:stretch>
                    </p:blipFill>
                    <p:spPr>
                      <a:xfrm>
                        <a:off x="3388267" y="5326063"/>
                        <a:ext cx="2371725" cy="487362"/>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C38E76EF-5154-09E6-FD04-7EA9302FCBE4}"/>
              </a:ext>
            </a:extLst>
          </p:cNvPr>
          <p:cNvGraphicFramePr>
            <a:graphicFrameLocks noChangeAspect="1"/>
          </p:cNvGraphicFramePr>
          <p:nvPr>
            <p:extLst>
              <p:ext uri="{D42A27DB-BD31-4B8C-83A1-F6EECF244321}">
                <p14:modId xmlns:p14="http://schemas.microsoft.com/office/powerpoint/2010/main" val="1710095948"/>
              </p:ext>
            </p:extLst>
          </p:nvPr>
        </p:nvGraphicFramePr>
        <p:xfrm>
          <a:off x="732476" y="5957343"/>
          <a:ext cx="2371725" cy="487362"/>
        </p:xfrm>
        <a:graphic>
          <a:graphicData uri="http://schemas.openxmlformats.org/presentationml/2006/ole">
            <mc:AlternateContent xmlns:mc="http://schemas.openxmlformats.org/markup-compatibility/2006">
              <mc:Choice xmlns:v="urn:schemas-microsoft-com:vml" Requires="v">
                <p:oleObj name="Equation" r:id="rId19" imgW="1054080" imgH="215640" progId="Equation.DSMT4">
                  <p:embed/>
                </p:oleObj>
              </mc:Choice>
              <mc:Fallback>
                <p:oleObj name="Equation" r:id="rId19" imgW="1054080" imgH="215640" progId="Equation.DSMT4">
                  <p:embed/>
                  <p:pic>
                    <p:nvPicPr>
                      <p:cNvPr id="18" name="对象 17">
                        <a:extLst>
                          <a:ext uri="{FF2B5EF4-FFF2-40B4-BE49-F238E27FC236}">
                            <a16:creationId xmlns:a16="http://schemas.microsoft.com/office/drawing/2014/main" id="{106C71F0-1803-1A27-47AC-5A5E289FB6A3}"/>
                          </a:ext>
                        </a:extLst>
                      </p:cNvPr>
                      <p:cNvPicPr/>
                      <p:nvPr/>
                    </p:nvPicPr>
                    <p:blipFill>
                      <a:blip r:embed="rId20"/>
                      <a:stretch>
                        <a:fillRect/>
                      </a:stretch>
                    </p:blipFill>
                    <p:spPr>
                      <a:xfrm>
                        <a:off x="732476" y="5957343"/>
                        <a:ext cx="2371725" cy="487362"/>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83296486-7911-55E0-7881-DA692B924985}"/>
              </a:ext>
            </a:extLst>
          </p:cNvPr>
          <p:cNvGraphicFramePr>
            <a:graphicFrameLocks noChangeAspect="1"/>
          </p:cNvGraphicFramePr>
          <p:nvPr>
            <p:extLst>
              <p:ext uri="{D42A27DB-BD31-4B8C-83A1-F6EECF244321}">
                <p14:modId xmlns:p14="http://schemas.microsoft.com/office/powerpoint/2010/main" val="3785325512"/>
              </p:ext>
            </p:extLst>
          </p:nvPr>
        </p:nvGraphicFramePr>
        <p:xfrm>
          <a:off x="3453030" y="5971630"/>
          <a:ext cx="1028700" cy="458788"/>
        </p:xfrm>
        <a:graphic>
          <a:graphicData uri="http://schemas.openxmlformats.org/presentationml/2006/ole">
            <mc:AlternateContent xmlns:mc="http://schemas.openxmlformats.org/markup-compatibility/2006">
              <mc:Choice xmlns:v="urn:schemas-microsoft-com:vml" Requires="v">
                <p:oleObj name="Equation" r:id="rId21" imgW="457200" imgH="203040" progId="Equation.DSMT4">
                  <p:embed/>
                </p:oleObj>
              </mc:Choice>
              <mc:Fallback>
                <p:oleObj name="Equation" r:id="rId21" imgW="457200" imgH="203040" progId="Equation.DSMT4">
                  <p:embed/>
                  <p:pic>
                    <p:nvPicPr>
                      <p:cNvPr id="19" name="对象 18">
                        <a:extLst>
                          <a:ext uri="{FF2B5EF4-FFF2-40B4-BE49-F238E27FC236}">
                            <a16:creationId xmlns:a16="http://schemas.microsoft.com/office/drawing/2014/main" id="{C38E76EF-5154-09E6-FD04-7EA9302FCBE4}"/>
                          </a:ext>
                        </a:extLst>
                      </p:cNvPr>
                      <p:cNvPicPr/>
                      <p:nvPr/>
                    </p:nvPicPr>
                    <p:blipFill>
                      <a:blip r:embed="rId22"/>
                      <a:stretch>
                        <a:fillRect/>
                      </a:stretch>
                    </p:blipFill>
                    <p:spPr>
                      <a:xfrm>
                        <a:off x="3453030" y="5971630"/>
                        <a:ext cx="1028700" cy="458788"/>
                      </a:xfrm>
                      <a:prstGeom prst="rect">
                        <a:avLst/>
                      </a:prstGeom>
                    </p:spPr>
                  </p:pic>
                </p:oleObj>
              </mc:Fallback>
            </mc:AlternateContent>
          </a:graphicData>
        </a:graphic>
      </p:graphicFrame>
    </p:spTree>
    <p:extLst>
      <p:ext uri="{BB962C8B-B14F-4D97-AF65-F5344CB8AC3E}">
        <p14:creationId xmlns:p14="http://schemas.microsoft.com/office/powerpoint/2010/main" val="3032833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7740-7F4C-321F-5706-10091A61CB12}"/>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A805516D-75DA-7903-9EB5-2B239E9367E3}"/>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FAB3BBB5-06CC-89E7-58E8-FB7F7C35179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28D61B30-58B5-3BB9-2D46-AD58009513F8}"/>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17ADD4FE-6BA0-FD0E-6113-02E69AD0B81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166DD0F5-CD5C-727F-B359-1B43F89250E1}"/>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85D3C26C-9F3A-C3E1-91EF-8F5BAC8223C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C1BE8550-79E6-C423-BD51-D6C9CAD5D9BC}"/>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B663728F-D4A3-358A-FF69-26525C9956CD}"/>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DD4C245E-8382-3AEE-8B37-BE4B6BB83B7A}"/>
              </a:ext>
            </a:extLst>
          </p:cNvPr>
          <p:cNvSpPr txBox="1"/>
          <p:nvPr>
            <p:custDataLst>
              <p:tags r:id="rId1"/>
            </p:custDataLst>
          </p:nvPr>
        </p:nvSpPr>
        <p:spPr>
          <a:xfrm>
            <a:off x="287701" y="638568"/>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（或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AB</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当且仅当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和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同时发生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显然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当且仅当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个事件                     都发生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当且仅当</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可列无穷多个（以后简称可列个）</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事件                          都发生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                  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与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互不相容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互斥</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不相交</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这指的是</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与事件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不能同时发生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                                                      则称                          是</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两两互不相容的事件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基本事件是两两互不相容的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E3C1877C-313D-3C3B-C47A-4D46235F2FBF}"/>
              </a:ext>
            </a:extLst>
          </p:cNvPr>
          <p:cNvGraphicFramePr>
            <a:graphicFrameLocks noChangeAspect="1"/>
          </p:cNvGraphicFramePr>
          <p:nvPr>
            <p:extLst>
              <p:ext uri="{D42A27DB-BD31-4B8C-83A1-F6EECF244321}">
                <p14:modId xmlns:p14="http://schemas.microsoft.com/office/powerpoint/2010/main" val="431288734"/>
              </p:ext>
            </p:extLst>
          </p:nvPr>
        </p:nvGraphicFramePr>
        <p:xfrm>
          <a:off x="8250897" y="1816903"/>
          <a:ext cx="828675" cy="1028700"/>
        </p:xfrm>
        <a:graphic>
          <a:graphicData uri="http://schemas.openxmlformats.org/presentationml/2006/ole">
            <mc:AlternateContent xmlns:mc="http://schemas.openxmlformats.org/markup-compatibility/2006">
              <mc:Choice xmlns:v="urn:schemas-microsoft-com:vml" Requires="v">
                <p:oleObj name="Equation" r:id="rId5" imgW="368280" imgH="457200" progId="Equation.DSMT4">
                  <p:embed/>
                </p:oleObj>
              </mc:Choice>
              <mc:Fallback>
                <p:oleObj name="Equation" r:id="rId5" imgW="368280" imgH="457200" progId="Equation.DSMT4">
                  <p:embed/>
                  <p:pic>
                    <p:nvPicPr>
                      <p:cNvPr id="2" name="对象 1">
                        <a:extLst>
                          <a:ext uri="{FF2B5EF4-FFF2-40B4-BE49-F238E27FC236}">
                            <a16:creationId xmlns:a16="http://schemas.microsoft.com/office/drawing/2014/main" id="{3638A4E4-E0BA-4531-4881-EA4D93455FC3}"/>
                          </a:ext>
                        </a:extLst>
                      </p:cNvPr>
                      <p:cNvPicPr/>
                      <p:nvPr/>
                    </p:nvPicPr>
                    <p:blipFill>
                      <a:blip r:embed="rId6"/>
                      <a:stretch>
                        <a:fillRect/>
                      </a:stretch>
                    </p:blipFill>
                    <p:spPr>
                      <a:xfrm>
                        <a:off x="8250897" y="1816903"/>
                        <a:ext cx="828675" cy="102870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12327633-C167-00B8-EDED-EB8E2705410E}"/>
              </a:ext>
            </a:extLst>
          </p:cNvPr>
          <p:cNvGraphicFramePr>
            <a:graphicFrameLocks noChangeAspect="1"/>
          </p:cNvGraphicFramePr>
          <p:nvPr>
            <p:extLst>
              <p:ext uri="{D42A27DB-BD31-4B8C-83A1-F6EECF244321}">
                <p14:modId xmlns:p14="http://schemas.microsoft.com/office/powerpoint/2010/main" val="1637688946"/>
              </p:ext>
            </p:extLst>
          </p:nvPr>
        </p:nvGraphicFramePr>
        <p:xfrm>
          <a:off x="5036421" y="2078365"/>
          <a:ext cx="1885950" cy="542925"/>
        </p:xfrm>
        <a:graphic>
          <a:graphicData uri="http://schemas.openxmlformats.org/presentationml/2006/ole">
            <mc:AlternateContent xmlns:mc="http://schemas.openxmlformats.org/markup-compatibility/2006">
              <mc:Choice xmlns:v="urn:schemas-microsoft-com:vml" Requires="v">
                <p:oleObj name="Equation" r:id="rId7" imgW="838080" imgH="241200" progId="Equation.DSMT4">
                  <p:embed/>
                </p:oleObj>
              </mc:Choice>
              <mc:Fallback>
                <p:oleObj name="Equation" r:id="rId7" imgW="838080" imgH="241200" progId="Equation.DSMT4">
                  <p:embed/>
                  <p:pic>
                    <p:nvPicPr>
                      <p:cNvPr id="6" name="对象 5">
                        <a:extLst>
                          <a:ext uri="{FF2B5EF4-FFF2-40B4-BE49-F238E27FC236}">
                            <a16:creationId xmlns:a16="http://schemas.microsoft.com/office/drawing/2014/main" id="{F42E1A68-EB03-332E-DBE4-22CEAF40C4CF}"/>
                          </a:ext>
                        </a:extLst>
                      </p:cNvPr>
                      <p:cNvPicPr/>
                      <p:nvPr/>
                    </p:nvPicPr>
                    <p:blipFill>
                      <a:blip r:embed="rId8"/>
                      <a:stretch>
                        <a:fillRect/>
                      </a:stretch>
                    </p:blipFill>
                    <p:spPr>
                      <a:xfrm>
                        <a:off x="5036421" y="2078365"/>
                        <a:ext cx="1885950" cy="542925"/>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DE72A53E-26F6-0018-BD23-8AB0EE71E8D4}"/>
              </a:ext>
            </a:extLst>
          </p:cNvPr>
          <p:cNvGraphicFramePr>
            <a:graphicFrameLocks noChangeAspect="1"/>
          </p:cNvGraphicFramePr>
          <p:nvPr>
            <p:extLst>
              <p:ext uri="{D42A27DB-BD31-4B8C-83A1-F6EECF244321}">
                <p14:modId xmlns:p14="http://schemas.microsoft.com/office/powerpoint/2010/main" val="2955454417"/>
              </p:ext>
            </p:extLst>
          </p:nvPr>
        </p:nvGraphicFramePr>
        <p:xfrm>
          <a:off x="7907997" y="2757624"/>
          <a:ext cx="2343150" cy="544512"/>
        </p:xfrm>
        <a:graphic>
          <a:graphicData uri="http://schemas.openxmlformats.org/presentationml/2006/ole">
            <mc:AlternateContent xmlns:mc="http://schemas.openxmlformats.org/markup-compatibility/2006">
              <mc:Choice xmlns:v="urn:schemas-microsoft-com:vml" Requires="v">
                <p:oleObj name="Equation" r:id="rId9" imgW="1041120" imgH="241200" progId="Equation.DSMT4">
                  <p:embed/>
                </p:oleObj>
              </mc:Choice>
              <mc:Fallback>
                <p:oleObj name="Equation" r:id="rId9" imgW="1041120" imgH="241200" progId="Equation.DSMT4">
                  <p:embed/>
                  <p:pic>
                    <p:nvPicPr>
                      <p:cNvPr id="7" name="对象 6">
                        <a:extLst>
                          <a:ext uri="{FF2B5EF4-FFF2-40B4-BE49-F238E27FC236}">
                            <a16:creationId xmlns:a16="http://schemas.microsoft.com/office/drawing/2014/main" id="{BAC024EF-255E-3D87-5799-C256483214E3}"/>
                          </a:ext>
                        </a:extLst>
                      </p:cNvPr>
                      <p:cNvPicPr/>
                      <p:nvPr/>
                    </p:nvPicPr>
                    <p:blipFill>
                      <a:blip r:embed="rId10"/>
                      <a:stretch>
                        <a:fillRect/>
                      </a:stretch>
                    </p:blipFill>
                    <p:spPr>
                      <a:xfrm>
                        <a:off x="7907997" y="2757624"/>
                        <a:ext cx="2343150" cy="544512"/>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6724D67F-BE17-9B45-059B-249E6BF54DE2}"/>
              </a:ext>
            </a:extLst>
          </p:cNvPr>
          <p:cNvGraphicFramePr>
            <a:graphicFrameLocks noChangeAspect="1"/>
          </p:cNvGraphicFramePr>
          <p:nvPr>
            <p:extLst>
              <p:ext uri="{D42A27DB-BD31-4B8C-83A1-F6EECF244321}">
                <p14:modId xmlns:p14="http://schemas.microsoft.com/office/powerpoint/2010/main" val="1072982981"/>
              </p:ext>
            </p:extLst>
          </p:nvPr>
        </p:nvGraphicFramePr>
        <p:xfrm>
          <a:off x="721428" y="4653538"/>
          <a:ext cx="4743451" cy="544513"/>
        </p:xfrm>
        <a:graphic>
          <a:graphicData uri="http://schemas.openxmlformats.org/presentationml/2006/ole">
            <mc:AlternateContent xmlns:mc="http://schemas.openxmlformats.org/markup-compatibility/2006">
              <mc:Choice xmlns:v="urn:schemas-microsoft-com:vml" Requires="v">
                <p:oleObj name="Equation" r:id="rId11" imgW="2108160" imgH="241200" progId="Equation.DSMT4">
                  <p:embed/>
                </p:oleObj>
              </mc:Choice>
              <mc:Fallback>
                <p:oleObj name="Equation" r:id="rId11" imgW="2108160" imgH="241200" progId="Equation.DSMT4">
                  <p:embed/>
                  <p:pic>
                    <p:nvPicPr>
                      <p:cNvPr id="8" name="对象 7">
                        <a:extLst>
                          <a:ext uri="{FF2B5EF4-FFF2-40B4-BE49-F238E27FC236}">
                            <a16:creationId xmlns:a16="http://schemas.microsoft.com/office/drawing/2014/main" id="{F9EE4C23-EF38-A13C-D24B-9E03A1FD77E0}"/>
                          </a:ext>
                        </a:extLst>
                      </p:cNvPr>
                      <p:cNvPicPr/>
                      <p:nvPr/>
                    </p:nvPicPr>
                    <p:blipFill>
                      <a:blip r:embed="rId12"/>
                      <a:stretch>
                        <a:fillRect/>
                      </a:stretch>
                    </p:blipFill>
                    <p:spPr>
                      <a:xfrm>
                        <a:off x="721428" y="4653538"/>
                        <a:ext cx="4743451" cy="544513"/>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CE6A9462-BEC5-CB8A-D65A-75477EC11756}"/>
              </a:ext>
            </a:extLst>
          </p:cNvPr>
          <p:cNvGraphicFramePr>
            <a:graphicFrameLocks noChangeAspect="1"/>
          </p:cNvGraphicFramePr>
          <p:nvPr>
            <p:extLst>
              <p:ext uri="{D42A27DB-BD31-4B8C-83A1-F6EECF244321}">
                <p14:modId xmlns:p14="http://schemas.microsoft.com/office/powerpoint/2010/main" val="3294467915"/>
              </p:ext>
            </p:extLst>
          </p:nvPr>
        </p:nvGraphicFramePr>
        <p:xfrm>
          <a:off x="1400466" y="841675"/>
          <a:ext cx="914400" cy="458788"/>
        </p:xfrm>
        <a:graphic>
          <a:graphicData uri="http://schemas.openxmlformats.org/presentationml/2006/ole">
            <mc:AlternateContent xmlns:mc="http://schemas.openxmlformats.org/markup-compatibility/2006">
              <mc:Choice xmlns:v="urn:schemas-microsoft-com:vml" Requires="v">
                <p:oleObj name="Equation" r:id="rId13" imgW="406080" imgH="203040" progId="Equation.DSMT4">
                  <p:embed/>
                </p:oleObj>
              </mc:Choice>
              <mc:Fallback>
                <p:oleObj name="Equation" r:id="rId13" imgW="406080" imgH="203040" progId="Equation.DSMT4">
                  <p:embed/>
                  <p:pic>
                    <p:nvPicPr>
                      <p:cNvPr id="9" name="对象 8">
                        <a:extLst>
                          <a:ext uri="{FF2B5EF4-FFF2-40B4-BE49-F238E27FC236}">
                            <a16:creationId xmlns:a16="http://schemas.microsoft.com/office/drawing/2014/main" id="{A25C6CCA-D59F-510A-96F4-541C57586775}"/>
                          </a:ext>
                        </a:extLst>
                      </p:cNvPr>
                      <p:cNvPicPr/>
                      <p:nvPr/>
                    </p:nvPicPr>
                    <p:blipFill>
                      <a:blip r:embed="rId14"/>
                      <a:stretch>
                        <a:fillRect/>
                      </a:stretch>
                    </p:blipFill>
                    <p:spPr>
                      <a:xfrm>
                        <a:off x="1400466" y="841675"/>
                        <a:ext cx="914400" cy="458788"/>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A082D488-8B0D-0E26-E8A9-117570764E5A}"/>
              </a:ext>
            </a:extLst>
          </p:cNvPr>
          <p:cNvGraphicFramePr>
            <a:graphicFrameLocks noChangeAspect="1"/>
          </p:cNvGraphicFramePr>
          <p:nvPr>
            <p:extLst>
              <p:ext uri="{D42A27DB-BD31-4B8C-83A1-F6EECF244321}">
                <p14:modId xmlns:p14="http://schemas.microsoft.com/office/powerpoint/2010/main" val="1799578849"/>
              </p:ext>
            </p:extLst>
          </p:nvPr>
        </p:nvGraphicFramePr>
        <p:xfrm>
          <a:off x="1150221" y="1473418"/>
          <a:ext cx="9658351" cy="458788"/>
        </p:xfrm>
        <a:graphic>
          <a:graphicData uri="http://schemas.openxmlformats.org/presentationml/2006/ole">
            <mc:AlternateContent xmlns:mc="http://schemas.openxmlformats.org/markup-compatibility/2006">
              <mc:Choice xmlns:v="urn:schemas-microsoft-com:vml" Requires="v">
                <p:oleObj name="Equation" r:id="rId15" imgW="4292280" imgH="203040" progId="Equation.DSMT4">
                  <p:embed/>
                </p:oleObj>
              </mc:Choice>
              <mc:Fallback>
                <p:oleObj name="Equation" r:id="rId15" imgW="4292280" imgH="203040" progId="Equation.DSMT4">
                  <p:embed/>
                  <p:pic>
                    <p:nvPicPr>
                      <p:cNvPr id="10" name="对象 9">
                        <a:extLst>
                          <a:ext uri="{FF2B5EF4-FFF2-40B4-BE49-F238E27FC236}">
                            <a16:creationId xmlns:a16="http://schemas.microsoft.com/office/drawing/2014/main" id="{CDD2EE15-8051-BE4F-795F-93BF909594D6}"/>
                          </a:ext>
                        </a:extLst>
                      </p:cNvPr>
                      <p:cNvPicPr/>
                      <p:nvPr/>
                    </p:nvPicPr>
                    <p:blipFill>
                      <a:blip r:embed="rId16"/>
                      <a:stretch>
                        <a:fillRect/>
                      </a:stretch>
                    </p:blipFill>
                    <p:spPr>
                      <a:xfrm>
                        <a:off x="1150221" y="1473418"/>
                        <a:ext cx="9658351" cy="458788"/>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14386579-7831-BF39-2867-1A25A5873CED}"/>
              </a:ext>
            </a:extLst>
          </p:cNvPr>
          <p:cNvGraphicFramePr>
            <a:graphicFrameLocks noChangeAspect="1"/>
          </p:cNvGraphicFramePr>
          <p:nvPr>
            <p:extLst>
              <p:ext uri="{D42A27DB-BD31-4B8C-83A1-F6EECF244321}">
                <p14:modId xmlns:p14="http://schemas.microsoft.com/office/powerpoint/2010/main" val="1283825741"/>
              </p:ext>
            </p:extLst>
          </p:nvPr>
        </p:nvGraphicFramePr>
        <p:xfrm>
          <a:off x="1027113" y="3411538"/>
          <a:ext cx="1628775" cy="458787"/>
        </p:xfrm>
        <a:graphic>
          <a:graphicData uri="http://schemas.openxmlformats.org/presentationml/2006/ole">
            <mc:AlternateContent xmlns:mc="http://schemas.openxmlformats.org/markup-compatibility/2006">
              <mc:Choice xmlns:v="urn:schemas-microsoft-com:vml" Requires="v">
                <p:oleObj name="Equation" r:id="rId17" imgW="723600" imgH="203040" progId="Equation.DSMT4">
                  <p:embed/>
                </p:oleObj>
              </mc:Choice>
              <mc:Fallback>
                <p:oleObj name="Equation" r:id="rId17" imgW="723600" imgH="203040" progId="Equation.DSMT4">
                  <p:embed/>
                  <p:pic>
                    <p:nvPicPr>
                      <p:cNvPr id="18" name="对象 17">
                        <a:extLst>
                          <a:ext uri="{FF2B5EF4-FFF2-40B4-BE49-F238E27FC236}">
                            <a16:creationId xmlns:a16="http://schemas.microsoft.com/office/drawing/2014/main" id="{106C71F0-1803-1A27-47AC-5A5E289FB6A3}"/>
                          </a:ext>
                        </a:extLst>
                      </p:cNvPr>
                      <p:cNvPicPr/>
                      <p:nvPr/>
                    </p:nvPicPr>
                    <p:blipFill>
                      <a:blip r:embed="rId18"/>
                      <a:stretch>
                        <a:fillRect/>
                      </a:stretch>
                    </p:blipFill>
                    <p:spPr>
                      <a:xfrm>
                        <a:off x="1027113" y="3411538"/>
                        <a:ext cx="1628775" cy="458787"/>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C0FA7A1F-DB52-975D-472F-47CE38032510}"/>
              </a:ext>
            </a:extLst>
          </p:cNvPr>
          <p:cNvGraphicFramePr>
            <a:graphicFrameLocks noChangeAspect="1"/>
          </p:cNvGraphicFramePr>
          <p:nvPr>
            <p:extLst>
              <p:ext uri="{D42A27DB-BD31-4B8C-83A1-F6EECF244321}">
                <p14:modId xmlns:p14="http://schemas.microsoft.com/office/powerpoint/2010/main" val="2394065501"/>
              </p:ext>
            </p:extLst>
          </p:nvPr>
        </p:nvGraphicFramePr>
        <p:xfrm>
          <a:off x="6200149" y="4653538"/>
          <a:ext cx="2343150" cy="544513"/>
        </p:xfrm>
        <a:graphic>
          <a:graphicData uri="http://schemas.openxmlformats.org/presentationml/2006/ole">
            <mc:AlternateContent xmlns:mc="http://schemas.openxmlformats.org/markup-compatibility/2006">
              <mc:Choice xmlns:v="urn:schemas-microsoft-com:vml" Requires="v">
                <p:oleObj name="Equation" r:id="rId19" imgW="1041120" imgH="241200" progId="Equation.DSMT4">
                  <p:embed/>
                </p:oleObj>
              </mc:Choice>
              <mc:Fallback>
                <p:oleObj name="Equation" r:id="rId19" imgW="1041120" imgH="241200" progId="Equation.DSMT4">
                  <p:embed/>
                  <p:pic>
                    <p:nvPicPr>
                      <p:cNvPr id="19" name="对象 18">
                        <a:extLst>
                          <a:ext uri="{FF2B5EF4-FFF2-40B4-BE49-F238E27FC236}">
                            <a16:creationId xmlns:a16="http://schemas.microsoft.com/office/drawing/2014/main" id="{C38E76EF-5154-09E6-FD04-7EA9302FCBE4}"/>
                          </a:ext>
                        </a:extLst>
                      </p:cNvPr>
                      <p:cNvPicPr/>
                      <p:nvPr/>
                    </p:nvPicPr>
                    <p:blipFill>
                      <a:blip r:embed="rId20"/>
                      <a:stretch>
                        <a:fillRect/>
                      </a:stretch>
                    </p:blipFill>
                    <p:spPr>
                      <a:xfrm>
                        <a:off x="6200149" y="4653538"/>
                        <a:ext cx="2343150" cy="544513"/>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CFB4DD7D-A594-CAC9-8EB9-5E8EF9C06AF9}"/>
              </a:ext>
            </a:extLst>
          </p:cNvPr>
          <p:cNvGraphicFramePr>
            <a:graphicFrameLocks noChangeAspect="1"/>
          </p:cNvGraphicFramePr>
          <p:nvPr>
            <p:extLst>
              <p:ext uri="{D42A27DB-BD31-4B8C-83A1-F6EECF244321}">
                <p14:modId xmlns:p14="http://schemas.microsoft.com/office/powerpoint/2010/main" val="1148501139"/>
              </p:ext>
            </p:extLst>
          </p:nvPr>
        </p:nvGraphicFramePr>
        <p:xfrm>
          <a:off x="493449" y="1833891"/>
          <a:ext cx="857250" cy="1031875"/>
        </p:xfrm>
        <a:graphic>
          <a:graphicData uri="http://schemas.openxmlformats.org/presentationml/2006/ole">
            <mc:AlternateContent xmlns:mc="http://schemas.openxmlformats.org/markup-compatibility/2006">
              <mc:Choice xmlns:v="urn:schemas-microsoft-com:vml" Requires="v">
                <p:oleObj name="Equation" r:id="rId21" imgW="380880" imgH="457200" progId="Equation.DSMT4">
                  <p:embed/>
                </p:oleObj>
              </mc:Choice>
              <mc:Fallback>
                <p:oleObj name="Equation" r:id="rId21" imgW="380880" imgH="457200" progId="Equation.DSMT4">
                  <p:embed/>
                  <p:pic>
                    <p:nvPicPr>
                      <p:cNvPr id="20" name="对象 19">
                        <a:extLst>
                          <a:ext uri="{FF2B5EF4-FFF2-40B4-BE49-F238E27FC236}">
                            <a16:creationId xmlns:a16="http://schemas.microsoft.com/office/drawing/2014/main" id="{83296486-7911-55E0-7881-DA692B924985}"/>
                          </a:ext>
                        </a:extLst>
                      </p:cNvPr>
                      <p:cNvPicPr/>
                      <p:nvPr/>
                    </p:nvPicPr>
                    <p:blipFill>
                      <a:blip r:embed="rId22"/>
                      <a:stretch>
                        <a:fillRect/>
                      </a:stretch>
                    </p:blipFill>
                    <p:spPr>
                      <a:xfrm>
                        <a:off x="493449" y="1833891"/>
                        <a:ext cx="857250" cy="1031875"/>
                      </a:xfrm>
                      <a:prstGeom prst="rect">
                        <a:avLst/>
                      </a:prstGeom>
                    </p:spPr>
                  </p:pic>
                </p:oleObj>
              </mc:Fallback>
            </mc:AlternateContent>
          </a:graphicData>
        </a:graphic>
      </p:graphicFrame>
      <p:cxnSp>
        <p:nvCxnSpPr>
          <p:cNvPr id="5" name="直接连接符 4">
            <a:extLst>
              <a:ext uri="{FF2B5EF4-FFF2-40B4-BE49-F238E27FC236}">
                <a16:creationId xmlns:a16="http://schemas.microsoft.com/office/drawing/2014/main" id="{CCAE9820-B153-4F96-91D7-A28B873D4936}"/>
              </a:ext>
            </a:extLst>
          </p:cNvPr>
          <p:cNvCxnSpPr/>
          <p:nvPr/>
        </p:nvCxnSpPr>
        <p:spPr>
          <a:xfrm>
            <a:off x="383647" y="3302136"/>
            <a:ext cx="11417289"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89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1211F-A293-A212-9BA0-3F5C497D8C44}"/>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8C2E5C22-F7E2-DCC9-C481-EA9F885840A3}"/>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45E2DCD8-2C70-9332-0945-77E45CDC293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D2E35073-B902-865C-4778-79753FFFEF76}"/>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EEAB7036-453C-F157-CA49-E917EEE1653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09AFF1BF-6F5A-E738-1164-23BD43DC5EE0}"/>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217BDA29-9857-9A7C-5984-D196D0BD12E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323F836C-7A60-A2F1-F615-2EC0C3879AFB}"/>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DA50E6C2-B3C5-C43C-2E95-9339C279CF78}"/>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903E7281-44B0-C520-E28F-8BE237D227EC}"/>
              </a:ext>
            </a:extLst>
          </p:cNvPr>
          <p:cNvSpPr txBox="1"/>
          <p:nvPr>
            <p:custDataLst>
              <p:tags r:id="rId1"/>
            </p:custDataLst>
          </p:nvPr>
        </p:nvSpPr>
        <p:spPr>
          <a:xfrm>
            <a:off x="287701" y="638568"/>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4.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当且仅当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中至少有一个发生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显然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当且仅当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个事件                     中至少有一个发生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当且仅当可列个事件                          中至少有一个发生</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则称事件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与事件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互为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对立事件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逆事件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这指的是</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对每次试验而言</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中必有一个发生</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且仅有一个发生</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的对立事件记为               表示事件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补集</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即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中不属于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的样本点组成的集合</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在一次试验中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     一定不发生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    一定发生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与     中必有一个且仅有一个发生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3651A07A-5169-CE2D-2AD7-D2B27659A695}"/>
              </a:ext>
            </a:extLst>
          </p:cNvPr>
          <p:cNvGraphicFramePr>
            <a:graphicFrameLocks noChangeAspect="1"/>
          </p:cNvGraphicFramePr>
          <p:nvPr>
            <p:extLst>
              <p:ext uri="{D42A27DB-BD31-4B8C-83A1-F6EECF244321}">
                <p14:modId xmlns:p14="http://schemas.microsoft.com/office/powerpoint/2010/main" val="1914452385"/>
              </p:ext>
            </p:extLst>
          </p:nvPr>
        </p:nvGraphicFramePr>
        <p:xfrm>
          <a:off x="1349950" y="2479725"/>
          <a:ext cx="828675" cy="1028700"/>
        </p:xfrm>
        <a:graphic>
          <a:graphicData uri="http://schemas.openxmlformats.org/presentationml/2006/ole">
            <mc:AlternateContent xmlns:mc="http://schemas.openxmlformats.org/markup-compatibility/2006">
              <mc:Choice xmlns:v="urn:schemas-microsoft-com:vml" Requires="v">
                <p:oleObj name="Equation" r:id="rId5" imgW="368280" imgH="457200" progId="Equation.DSMT4">
                  <p:embed/>
                </p:oleObj>
              </mc:Choice>
              <mc:Fallback>
                <p:oleObj name="Equation" r:id="rId5" imgW="368280" imgH="457200" progId="Equation.DSMT4">
                  <p:embed/>
                  <p:pic>
                    <p:nvPicPr>
                      <p:cNvPr id="2" name="对象 1">
                        <a:extLst>
                          <a:ext uri="{FF2B5EF4-FFF2-40B4-BE49-F238E27FC236}">
                            <a16:creationId xmlns:a16="http://schemas.microsoft.com/office/drawing/2014/main" id="{E3C1877C-313D-3C3B-C47A-4D46235F2FBF}"/>
                          </a:ext>
                        </a:extLst>
                      </p:cNvPr>
                      <p:cNvPicPr/>
                      <p:nvPr/>
                    </p:nvPicPr>
                    <p:blipFill>
                      <a:blip r:embed="rId6"/>
                      <a:stretch>
                        <a:fillRect/>
                      </a:stretch>
                    </p:blipFill>
                    <p:spPr>
                      <a:xfrm>
                        <a:off x="1349950" y="2479725"/>
                        <a:ext cx="828675" cy="102870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436D078D-CD75-5BD8-D255-7D5FBBB478F1}"/>
              </a:ext>
            </a:extLst>
          </p:cNvPr>
          <p:cNvGraphicFramePr>
            <a:graphicFrameLocks noChangeAspect="1"/>
          </p:cNvGraphicFramePr>
          <p:nvPr/>
        </p:nvGraphicFramePr>
        <p:xfrm>
          <a:off x="5036421" y="2078365"/>
          <a:ext cx="1885950" cy="542925"/>
        </p:xfrm>
        <a:graphic>
          <a:graphicData uri="http://schemas.openxmlformats.org/presentationml/2006/ole">
            <mc:AlternateContent xmlns:mc="http://schemas.openxmlformats.org/markup-compatibility/2006">
              <mc:Choice xmlns:v="urn:schemas-microsoft-com:vml" Requires="v">
                <p:oleObj name="Equation" r:id="rId7" imgW="838080" imgH="241200" progId="Equation.DSMT4">
                  <p:embed/>
                </p:oleObj>
              </mc:Choice>
              <mc:Fallback>
                <p:oleObj name="Equation" r:id="rId7" imgW="838080" imgH="241200" progId="Equation.DSMT4">
                  <p:embed/>
                  <p:pic>
                    <p:nvPicPr>
                      <p:cNvPr id="6" name="对象 5">
                        <a:extLst>
                          <a:ext uri="{FF2B5EF4-FFF2-40B4-BE49-F238E27FC236}">
                            <a16:creationId xmlns:a16="http://schemas.microsoft.com/office/drawing/2014/main" id="{12327633-C167-00B8-EDED-EB8E2705410E}"/>
                          </a:ext>
                        </a:extLst>
                      </p:cNvPr>
                      <p:cNvPicPr/>
                      <p:nvPr/>
                    </p:nvPicPr>
                    <p:blipFill>
                      <a:blip r:embed="rId8"/>
                      <a:stretch>
                        <a:fillRect/>
                      </a:stretch>
                    </p:blipFill>
                    <p:spPr>
                      <a:xfrm>
                        <a:off x="5036421" y="2078365"/>
                        <a:ext cx="1885950" cy="542925"/>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3F29668E-8221-5241-ECC8-E003AB6D9AF1}"/>
              </a:ext>
            </a:extLst>
          </p:cNvPr>
          <p:cNvGraphicFramePr>
            <a:graphicFrameLocks noChangeAspect="1"/>
          </p:cNvGraphicFramePr>
          <p:nvPr>
            <p:extLst>
              <p:ext uri="{D42A27DB-BD31-4B8C-83A1-F6EECF244321}">
                <p14:modId xmlns:p14="http://schemas.microsoft.com/office/powerpoint/2010/main" val="381768133"/>
              </p:ext>
            </p:extLst>
          </p:nvPr>
        </p:nvGraphicFramePr>
        <p:xfrm>
          <a:off x="6200149" y="2754988"/>
          <a:ext cx="2343150" cy="544512"/>
        </p:xfrm>
        <a:graphic>
          <a:graphicData uri="http://schemas.openxmlformats.org/presentationml/2006/ole">
            <mc:AlternateContent xmlns:mc="http://schemas.openxmlformats.org/markup-compatibility/2006">
              <mc:Choice xmlns:v="urn:schemas-microsoft-com:vml" Requires="v">
                <p:oleObj name="Equation" r:id="rId9" imgW="1041120" imgH="241200" progId="Equation.DSMT4">
                  <p:embed/>
                </p:oleObj>
              </mc:Choice>
              <mc:Fallback>
                <p:oleObj name="Equation" r:id="rId9" imgW="1041120" imgH="241200" progId="Equation.DSMT4">
                  <p:embed/>
                  <p:pic>
                    <p:nvPicPr>
                      <p:cNvPr id="7" name="对象 6">
                        <a:extLst>
                          <a:ext uri="{FF2B5EF4-FFF2-40B4-BE49-F238E27FC236}">
                            <a16:creationId xmlns:a16="http://schemas.microsoft.com/office/drawing/2014/main" id="{DE72A53E-26F6-0018-BD23-8AB0EE71E8D4}"/>
                          </a:ext>
                        </a:extLst>
                      </p:cNvPr>
                      <p:cNvPicPr/>
                      <p:nvPr/>
                    </p:nvPicPr>
                    <p:blipFill>
                      <a:blip r:embed="rId10"/>
                      <a:stretch>
                        <a:fillRect/>
                      </a:stretch>
                    </p:blipFill>
                    <p:spPr>
                      <a:xfrm>
                        <a:off x="6200149" y="2754988"/>
                        <a:ext cx="2343150" cy="544512"/>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B8904BDD-BA6D-C03C-0F14-B33B3D140EFB}"/>
              </a:ext>
            </a:extLst>
          </p:cNvPr>
          <p:cNvGraphicFramePr>
            <a:graphicFrameLocks noChangeAspect="1"/>
          </p:cNvGraphicFramePr>
          <p:nvPr>
            <p:extLst>
              <p:ext uri="{D42A27DB-BD31-4B8C-83A1-F6EECF244321}">
                <p14:modId xmlns:p14="http://schemas.microsoft.com/office/powerpoint/2010/main" val="2565760563"/>
              </p:ext>
            </p:extLst>
          </p:nvPr>
        </p:nvGraphicFramePr>
        <p:xfrm>
          <a:off x="3147804" y="4653538"/>
          <a:ext cx="1314450" cy="515937"/>
        </p:xfrm>
        <a:graphic>
          <a:graphicData uri="http://schemas.openxmlformats.org/presentationml/2006/ole">
            <mc:AlternateContent xmlns:mc="http://schemas.openxmlformats.org/markup-compatibility/2006">
              <mc:Choice xmlns:v="urn:schemas-microsoft-com:vml" Requires="v">
                <p:oleObj name="Equation" r:id="rId11" imgW="583920" imgH="228600" progId="Equation.DSMT4">
                  <p:embed/>
                </p:oleObj>
              </mc:Choice>
              <mc:Fallback>
                <p:oleObj name="Equation" r:id="rId11" imgW="583920" imgH="228600" progId="Equation.DSMT4">
                  <p:embed/>
                  <p:pic>
                    <p:nvPicPr>
                      <p:cNvPr id="8" name="对象 7">
                        <a:extLst>
                          <a:ext uri="{FF2B5EF4-FFF2-40B4-BE49-F238E27FC236}">
                            <a16:creationId xmlns:a16="http://schemas.microsoft.com/office/drawing/2014/main" id="{6724D67F-BE17-9B45-059B-249E6BF54DE2}"/>
                          </a:ext>
                        </a:extLst>
                      </p:cNvPr>
                      <p:cNvPicPr/>
                      <p:nvPr/>
                    </p:nvPicPr>
                    <p:blipFill>
                      <a:blip r:embed="rId12"/>
                      <a:stretch>
                        <a:fillRect/>
                      </a:stretch>
                    </p:blipFill>
                    <p:spPr>
                      <a:xfrm>
                        <a:off x="3147804" y="4653538"/>
                        <a:ext cx="1314450" cy="515937"/>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B28F14DE-43EF-4F24-19EB-126E1F17D4B3}"/>
              </a:ext>
            </a:extLst>
          </p:cNvPr>
          <p:cNvGraphicFramePr>
            <a:graphicFrameLocks noChangeAspect="1"/>
          </p:cNvGraphicFramePr>
          <p:nvPr>
            <p:extLst>
              <p:ext uri="{D42A27DB-BD31-4B8C-83A1-F6EECF244321}">
                <p14:modId xmlns:p14="http://schemas.microsoft.com/office/powerpoint/2010/main" val="2024678401"/>
              </p:ext>
            </p:extLst>
          </p:nvPr>
        </p:nvGraphicFramePr>
        <p:xfrm>
          <a:off x="1408855" y="841675"/>
          <a:ext cx="914400" cy="458788"/>
        </p:xfrm>
        <a:graphic>
          <a:graphicData uri="http://schemas.openxmlformats.org/presentationml/2006/ole">
            <mc:AlternateContent xmlns:mc="http://schemas.openxmlformats.org/markup-compatibility/2006">
              <mc:Choice xmlns:v="urn:schemas-microsoft-com:vml" Requires="v">
                <p:oleObj name="Equation" r:id="rId13" imgW="406080" imgH="203040" progId="Equation.DSMT4">
                  <p:embed/>
                </p:oleObj>
              </mc:Choice>
              <mc:Fallback>
                <p:oleObj name="Equation" r:id="rId13" imgW="406080" imgH="203040" progId="Equation.DSMT4">
                  <p:embed/>
                  <p:pic>
                    <p:nvPicPr>
                      <p:cNvPr id="9" name="对象 8">
                        <a:extLst>
                          <a:ext uri="{FF2B5EF4-FFF2-40B4-BE49-F238E27FC236}">
                            <a16:creationId xmlns:a16="http://schemas.microsoft.com/office/drawing/2014/main" id="{CE6A9462-BEC5-CB8A-D65A-75477EC11756}"/>
                          </a:ext>
                        </a:extLst>
                      </p:cNvPr>
                      <p:cNvPicPr/>
                      <p:nvPr/>
                    </p:nvPicPr>
                    <p:blipFill>
                      <a:blip r:embed="rId14"/>
                      <a:stretch>
                        <a:fillRect/>
                      </a:stretch>
                    </p:blipFill>
                    <p:spPr>
                      <a:xfrm>
                        <a:off x="1408855" y="841675"/>
                        <a:ext cx="914400" cy="458788"/>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811B30EB-2534-CAF4-4FA6-10FCD36F5498}"/>
              </a:ext>
            </a:extLst>
          </p:cNvPr>
          <p:cNvGraphicFramePr>
            <a:graphicFrameLocks noChangeAspect="1"/>
          </p:cNvGraphicFramePr>
          <p:nvPr>
            <p:extLst>
              <p:ext uri="{D42A27DB-BD31-4B8C-83A1-F6EECF244321}">
                <p14:modId xmlns:p14="http://schemas.microsoft.com/office/powerpoint/2010/main" val="3120506649"/>
              </p:ext>
            </p:extLst>
          </p:nvPr>
        </p:nvGraphicFramePr>
        <p:xfrm>
          <a:off x="1208088" y="1416050"/>
          <a:ext cx="9544050" cy="573088"/>
        </p:xfrm>
        <a:graphic>
          <a:graphicData uri="http://schemas.openxmlformats.org/presentationml/2006/ole">
            <mc:AlternateContent xmlns:mc="http://schemas.openxmlformats.org/markup-compatibility/2006">
              <mc:Choice xmlns:v="urn:schemas-microsoft-com:vml" Requires="v">
                <p:oleObj name="Equation" r:id="rId15" imgW="4241520" imgH="253800" progId="Equation.DSMT4">
                  <p:embed/>
                </p:oleObj>
              </mc:Choice>
              <mc:Fallback>
                <p:oleObj name="Equation" r:id="rId15" imgW="4241520" imgH="253800" progId="Equation.DSMT4">
                  <p:embed/>
                  <p:pic>
                    <p:nvPicPr>
                      <p:cNvPr id="10" name="对象 9">
                        <a:extLst>
                          <a:ext uri="{FF2B5EF4-FFF2-40B4-BE49-F238E27FC236}">
                            <a16:creationId xmlns:a16="http://schemas.microsoft.com/office/drawing/2014/main" id="{A082D488-8B0D-0E26-E8A9-117570764E5A}"/>
                          </a:ext>
                        </a:extLst>
                      </p:cNvPr>
                      <p:cNvPicPr/>
                      <p:nvPr/>
                    </p:nvPicPr>
                    <p:blipFill>
                      <a:blip r:embed="rId16"/>
                      <a:stretch>
                        <a:fillRect/>
                      </a:stretch>
                    </p:blipFill>
                    <p:spPr>
                      <a:xfrm>
                        <a:off x="1208088" y="1416050"/>
                        <a:ext cx="9544050" cy="573088"/>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E14A5E7C-CA2A-0EBC-E195-D66DA224F794}"/>
              </a:ext>
            </a:extLst>
          </p:cNvPr>
          <p:cNvGraphicFramePr>
            <a:graphicFrameLocks noChangeAspect="1"/>
          </p:cNvGraphicFramePr>
          <p:nvPr>
            <p:extLst>
              <p:ext uri="{D42A27DB-BD31-4B8C-83A1-F6EECF244321}">
                <p14:modId xmlns:p14="http://schemas.microsoft.com/office/powerpoint/2010/main" val="4052597334"/>
              </p:ext>
            </p:extLst>
          </p:nvPr>
        </p:nvGraphicFramePr>
        <p:xfrm>
          <a:off x="1091953" y="3410067"/>
          <a:ext cx="3543300" cy="487363"/>
        </p:xfrm>
        <a:graphic>
          <a:graphicData uri="http://schemas.openxmlformats.org/presentationml/2006/ole">
            <mc:AlternateContent xmlns:mc="http://schemas.openxmlformats.org/markup-compatibility/2006">
              <mc:Choice xmlns:v="urn:schemas-microsoft-com:vml" Requires="v">
                <p:oleObj name="Equation" r:id="rId17" imgW="1574640" imgH="215640" progId="Equation.DSMT4">
                  <p:embed/>
                </p:oleObj>
              </mc:Choice>
              <mc:Fallback>
                <p:oleObj name="Equation" r:id="rId17" imgW="1574640" imgH="215640" progId="Equation.DSMT4">
                  <p:embed/>
                  <p:pic>
                    <p:nvPicPr>
                      <p:cNvPr id="18" name="对象 17">
                        <a:extLst>
                          <a:ext uri="{FF2B5EF4-FFF2-40B4-BE49-F238E27FC236}">
                            <a16:creationId xmlns:a16="http://schemas.microsoft.com/office/drawing/2014/main" id="{14386579-7831-BF39-2867-1A25A5873CED}"/>
                          </a:ext>
                        </a:extLst>
                      </p:cNvPr>
                      <p:cNvPicPr/>
                      <p:nvPr/>
                    </p:nvPicPr>
                    <p:blipFill>
                      <a:blip r:embed="rId18"/>
                      <a:stretch>
                        <a:fillRect/>
                      </a:stretch>
                    </p:blipFill>
                    <p:spPr>
                      <a:xfrm>
                        <a:off x="1091953" y="3410067"/>
                        <a:ext cx="3543300" cy="487363"/>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96378747-2F72-874A-7980-739AC0BB861E}"/>
              </a:ext>
            </a:extLst>
          </p:cNvPr>
          <p:cNvGraphicFramePr>
            <a:graphicFrameLocks noChangeAspect="1"/>
          </p:cNvGraphicFramePr>
          <p:nvPr>
            <p:extLst>
              <p:ext uri="{D42A27DB-BD31-4B8C-83A1-F6EECF244321}">
                <p14:modId xmlns:p14="http://schemas.microsoft.com/office/powerpoint/2010/main" val="4243075802"/>
              </p:ext>
            </p:extLst>
          </p:nvPr>
        </p:nvGraphicFramePr>
        <p:xfrm>
          <a:off x="5793658" y="5910080"/>
          <a:ext cx="371475" cy="515938"/>
        </p:xfrm>
        <a:graphic>
          <a:graphicData uri="http://schemas.openxmlformats.org/presentationml/2006/ole">
            <mc:AlternateContent xmlns:mc="http://schemas.openxmlformats.org/markup-compatibility/2006">
              <mc:Choice xmlns:v="urn:schemas-microsoft-com:vml" Requires="v">
                <p:oleObj name="Equation" r:id="rId19" imgW="164880" imgH="228600" progId="Equation.DSMT4">
                  <p:embed/>
                </p:oleObj>
              </mc:Choice>
              <mc:Fallback>
                <p:oleObj name="Equation" r:id="rId19" imgW="164880" imgH="228600" progId="Equation.DSMT4">
                  <p:embed/>
                  <p:pic>
                    <p:nvPicPr>
                      <p:cNvPr id="19" name="对象 18">
                        <a:extLst>
                          <a:ext uri="{FF2B5EF4-FFF2-40B4-BE49-F238E27FC236}">
                            <a16:creationId xmlns:a16="http://schemas.microsoft.com/office/drawing/2014/main" id="{C0FA7A1F-DB52-975D-472F-47CE38032510}"/>
                          </a:ext>
                        </a:extLst>
                      </p:cNvPr>
                      <p:cNvPicPr/>
                      <p:nvPr/>
                    </p:nvPicPr>
                    <p:blipFill>
                      <a:blip r:embed="rId20"/>
                      <a:stretch>
                        <a:fillRect/>
                      </a:stretch>
                    </p:blipFill>
                    <p:spPr>
                      <a:xfrm>
                        <a:off x="5793658" y="5910080"/>
                        <a:ext cx="371475" cy="515938"/>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8DAA5C1A-CC97-0001-7F0C-0CCC1CE84861}"/>
              </a:ext>
            </a:extLst>
          </p:cNvPr>
          <p:cNvGraphicFramePr>
            <a:graphicFrameLocks noChangeAspect="1"/>
          </p:cNvGraphicFramePr>
          <p:nvPr>
            <p:extLst>
              <p:ext uri="{D42A27DB-BD31-4B8C-83A1-F6EECF244321}">
                <p14:modId xmlns:p14="http://schemas.microsoft.com/office/powerpoint/2010/main" val="788560973"/>
              </p:ext>
            </p:extLst>
          </p:nvPr>
        </p:nvGraphicFramePr>
        <p:xfrm>
          <a:off x="537363" y="1775327"/>
          <a:ext cx="857250" cy="1031875"/>
        </p:xfrm>
        <a:graphic>
          <a:graphicData uri="http://schemas.openxmlformats.org/presentationml/2006/ole">
            <mc:AlternateContent xmlns:mc="http://schemas.openxmlformats.org/markup-compatibility/2006">
              <mc:Choice xmlns:v="urn:schemas-microsoft-com:vml" Requires="v">
                <p:oleObj name="Equation" r:id="rId21" imgW="380880" imgH="457200" progId="Equation.DSMT4">
                  <p:embed/>
                </p:oleObj>
              </mc:Choice>
              <mc:Fallback>
                <p:oleObj name="Equation" r:id="rId21" imgW="380880" imgH="457200" progId="Equation.DSMT4">
                  <p:embed/>
                  <p:pic>
                    <p:nvPicPr>
                      <p:cNvPr id="20" name="对象 19">
                        <a:extLst>
                          <a:ext uri="{FF2B5EF4-FFF2-40B4-BE49-F238E27FC236}">
                            <a16:creationId xmlns:a16="http://schemas.microsoft.com/office/drawing/2014/main" id="{CFB4DD7D-A594-CAC9-8EB9-5E8EF9C06AF9}"/>
                          </a:ext>
                        </a:extLst>
                      </p:cNvPr>
                      <p:cNvPicPr/>
                      <p:nvPr/>
                    </p:nvPicPr>
                    <p:blipFill>
                      <a:blip r:embed="rId22"/>
                      <a:stretch>
                        <a:fillRect/>
                      </a:stretch>
                    </p:blipFill>
                    <p:spPr>
                      <a:xfrm>
                        <a:off x="537363" y="1775327"/>
                        <a:ext cx="857250" cy="103187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15983B01-9D94-9DC8-8B0C-E51F8A4D326C}"/>
              </a:ext>
            </a:extLst>
          </p:cNvPr>
          <p:cNvGraphicFramePr>
            <a:graphicFrameLocks noChangeAspect="1"/>
          </p:cNvGraphicFramePr>
          <p:nvPr>
            <p:extLst>
              <p:ext uri="{D42A27DB-BD31-4B8C-83A1-F6EECF244321}">
                <p14:modId xmlns:p14="http://schemas.microsoft.com/office/powerpoint/2010/main" val="2422254657"/>
              </p:ext>
            </p:extLst>
          </p:nvPr>
        </p:nvGraphicFramePr>
        <p:xfrm>
          <a:off x="7453881" y="4653537"/>
          <a:ext cx="371475" cy="515937"/>
        </p:xfrm>
        <a:graphic>
          <a:graphicData uri="http://schemas.openxmlformats.org/presentationml/2006/ole">
            <mc:AlternateContent xmlns:mc="http://schemas.openxmlformats.org/markup-compatibility/2006">
              <mc:Choice xmlns:v="urn:schemas-microsoft-com:vml" Requires="v">
                <p:oleObj name="Equation" r:id="rId23" imgW="164880" imgH="228600" progId="Equation.DSMT4">
                  <p:embed/>
                </p:oleObj>
              </mc:Choice>
              <mc:Fallback>
                <p:oleObj name="Equation" r:id="rId23" imgW="164880" imgH="228600" progId="Equation.DSMT4">
                  <p:embed/>
                  <p:pic>
                    <p:nvPicPr>
                      <p:cNvPr id="8" name="对象 7">
                        <a:extLst>
                          <a:ext uri="{FF2B5EF4-FFF2-40B4-BE49-F238E27FC236}">
                            <a16:creationId xmlns:a16="http://schemas.microsoft.com/office/drawing/2014/main" id="{B8904BDD-BA6D-C03C-0F14-B33B3D140EFB}"/>
                          </a:ext>
                        </a:extLst>
                      </p:cNvPr>
                      <p:cNvPicPr/>
                      <p:nvPr/>
                    </p:nvPicPr>
                    <p:blipFill>
                      <a:blip r:embed="rId24"/>
                      <a:stretch>
                        <a:fillRect/>
                      </a:stretch>
                    </p:blipFill>
                    <p:spPr>
                      <a:xfrm>
                        <a:off x="7453881" y="4653537"/>
                        <a:ext cx="371475" cy="515937"/>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65D33A9F-EE4A-F378-EFF1-512AA60DA14B}"/>
              </a:ext>
            </a:extLst>
          </p:cNvPr>
          <p:cNvGraphicFramePr>
            <a:graphicFrameLocks noChangeAspect="1"/>
          </p:cNvGraphicFramePr>
          <p:nvPr>
            <p:extLst>
              <p:ext uri="{D42A27DB-BD31-4B8C-83A1-F6EECF244321}">
                <p14:modId xmlns:p14="http://schemas.microsoft.com/office/powerpoint/2010/main" val="3551763331"/>
              </p:ext>
            </p:extLst>
          </p:nvPr>
        </p:nvGraphicFramePr>
        <p:xfrm>
          <a:off x="9058897" y="5271756"/>
          <a:ext cx="371475" cy="515937"/>
        </p:xfrm>
        <a:graphic>
          <a:graphicData uri="http://schemas.openxmlformats.org/presentationml/2006/ole">
            <mc:AlternateContent xmlns:mc="http://schemas.openxmlformats.org/markup-compatibility/2006">
              <mc:Choice xmlns:v="urn:schemas-microsoft-com:vml" Requires="v">
                <p:oleObj name="Equation" r:id="rId25" imgW="164880" imgH="228600" progId="Equation.DSMT4">
                  <p:embed/>
                </p:oleObj>
              </mc:Choice>
              <mc:Fallback>
                <p:oleObj name="Equation" r:id="rId25" imgW="164880" imgH="228600" progId="Equation.DSMT4">
                  <p:embed/>
                  <p:pic>
                    <p:nvPicPr>
                      <p:cNvPr id="3" name="对象 2">
                        <a:extLst>
                          <a:ext uri="{FF2B5EF4-FFF2-40B4-BE49-F238E27FC236}">
                            <a16:creationId xmlns:a16="http://schemas.microsoft.com/office/drawing/2014/main" id="{15983B01-9D94-9DC8-8B0C-E51F8A4D326C}"/>
                          </a:ext>
                        </a:extLst>
                      </p:cNvPr>
                      <p:cNvPicPr/>
                      <p:nvPr/>
                    </p:nvPicPr>
                    <p:blipFill>
                      <a:blip r:embed="rId26"/>
                      <a:stretch>
                        <a:fillRect/>
                      </a:stretch>
                    </p:blipFill>
                    <p:spPr>
                      <a:xfrm>
                        <a:off x="9058897" y="5271756"/>
                        <a:ext cx="371475" cy="515937"/>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F454D1A2-25AE-81F7-2461-310857C1085E}"/>
              </a:ext>
            </a:extLst>
          </p:cNvPr>
          <p:cNvGraphicFramePr>
            <a:graphicFrameLocks noChangeAspect="1"/>
          </p:cNvGraphicFramePr>
          <p:nvPr>
            <p:extLst>
              <p:ext uri="{D42A27DB-BD31-4B8C-83A1-F6EECF244321}">
                <p14:modId xmlns:p14="http://schemas.microsoft.com/office/powerpoint/2010/main" val="743160289"/>
              </p:ext>
            </p:extLst>
          </p:nvPr>
        </p:nvGraphicFramePr>
        <p:xfrm>
          <a:off x="2332790" y="5928517"/>
          <a:ext cx="371475" cy="515937"/>
        </p:xfrm>
        <a:graphic>
          <a:graphicData uri="http://schemas.openxmlformats.org/presentationml/2006/ole">
            <mc:AlternateContent xmlns:mc="http://schemas.openxmlformats.org/markup-compatibility/2006">
              <mc:Choice xmlns:v="urn:schemas-microsoft-com:vml" Requires="v">
                <p:oleObj name="Equation" r:id="rId25" imgW="164880" imgH="228600" progId="Equation.DSMT4">
                  <p:embed/>
                </p:oleObj>
              </mc:Choice>
              <mc:Fallback>
                <p:oleObj name="Equation" r:id="rId25" imgW="164880" imgH="228600" progId="Equation.DSMT4">
                  <p:embed/>
                  <p:pic>
                    <p:nvPicPr>
                      <p:cNvPr id="5" name="对象 4">
                        <a:extLst>
                          <a:ext uri="{FF2B5EF4-FFF2-40B4-BE49-F238E27FC236}">
                            <a16:creationId xmlns:a16="http://schemas.microsoft.com/office/drawing/2014/main" id="{65D33A9F-EE4A-F378-EFF1-512AA60DA14B}"/>
                          </a:ext>
                        </a:extLst>
                      </p:cNvPr>
                      <p:cNvPicPr/>
                      <p:nvPr/>
                    </p:nvPicPr>
                    <p:blipFill>
                      <a:blip r:embed="rId26"/>
                      <a:stretch>
                        <a:fillRect/>
                      </a:stretch>
                    </p:blipFill>
                    <p:spPr>
                      <a:xfrm>
                        <a:off x="2332790" y="5928517"/>
                        <a:ext cx="371475" cy="515937"/>
                      </a:xfrm>
                      <a:prstGeom prst="rect">
                        <a:avLst/>
                      </a:prstGeom>
                    </p:spPr>
                  </p:pic>
                </p:oleObj>
              </mc:Fallback>
            </mc:AlternateContent>
          </a:graphicData>
        </a:graphic>
      </p:graphicFrame>
    </p:spTree>
    <p:extLst>
      <p:ext uri="{BB962C8B-B14F-4D97-AF65-F5344CB8AC3E}">
        <p14:creationId xmlns:p14="http://schemas.microsoft.com/office/powerpoint/2010/main" val="2669647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DE9A4-DCAA-B64C-44AA-91EC12298470}"/>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9D6412C7-0CAA-76E3-BBC2-E2E3E728DAD1}"/>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AFEDFE24-515E-82F8-E137-2D19188FD05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88BA94A0-24D9-7047-A558-12CC9F3ACBBA}"/>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BE09050B-1BF0-5008-2DE9-4FAFEF310F2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24914BD0-6D8D-929F-8E7D-3C2FA545EC8F}"/>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6AE477BB-241F-84C9-FF14-CDB399A52FC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7F79334E-B725-BE58-6F3C-1647A5C80093}"/>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D498B0B0-F414-46E1-EF2D-2DB81C9B08D4}"/>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E36F5E09-0834-E375-D538-3C04C419BAA4}"/>
              </a:ext>
            </a:extLst>
          </p:cNvPr>
          <p:cNvSpPr txBox="1"/>
          <p:nvPr>
            <p:custDataLst>
              <p:tags r:id="rId1"/>
            </p:custDataLst>
          </p:nvPr>
        </p:nvSpPr>
        <p:spPr>
          <a:xfrm>
            <a:off x="287701" y="638568"/>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显然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若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与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互为对立事件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则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与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一定互不相容</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但互不相容的事件不一定互为对立事件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6.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当且仅当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发生</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显然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当且仅当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发生而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当且仅当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发生而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不发生）</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在概率论中常用一个长方形表示样本空间 </a:t>
            </a:r>
            <a:r>
              <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用其中一个圆或其他几何图形表示事件 </a:t>
            </a:r>
            <a:r>
              <a:rPr lang="en-US" altLang="zh-CN" sz="2400"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这类图形称为</a:t>
            </a:r>
            <a:r>
              <a:rPr lang="zh-CN" altLang="en-US" sz="2400"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维恩</a:t>
            </a: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Venn</a:t>
            </a: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400"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图</a:t>
            </a:r>
            <a:r>
              <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它可直观地表示事件之间的关系与运算</a:t>
            </a:r>
            <a:r>
              <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见图 </a:t>
            </a:r>
            <a:r>
              <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1-1</a:t>
            </a:r>
            <a:endPar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6" name="对象 5">
            <a:extLst>
              <a:ext uri="{FF2B5EF4-FFF2-40B4-BE49-F238E27FC236}">
                <a16:creationId xmlns:a16="http://schemas.microsoft.com/office/drawing/2014/main" id="{F8A17F15-151E-F36D-F9F4-5A3616BD67F0}"/>
              </a:ext>
            </a:extLst>
          </p:cNvPr>
          <p:cNvGraphicFramePr>
            <a:graphicFrameLocks noChangeAspect="1"/>
          </p:cNvGraphicFramePr>
          <p:nvPr>
            <p:extLst>
              <p:ext uri="{D42A27DB-BD31-4B8C-83A1-F6EECF244321}">
                <p14:modId xmlns:p14="http://schemas.microsoft.com/office/powerpoint/2010/main" val="893037833"/>
              </p:ext>
            </p:extLst>
          </p:nvPr>
        </p:nvGraphicFramePr>
        <p:xfrm>
          <a:off x="383647" y="4034906"/>
          <a:ext cx="2200275" cy="457200"/>
        </p:xfrm>
        <a:graphic>
          <a:graphicData uri="http://schemas.openxmlformats.org/presentationml/2006/ole">
            <mc:AlternateContent xmlns:mc="http://schemas.openxmlformats.org/markup-compatibility/2006">
              <mc:Choice xmlns:v="urn:schemas-microsoft-com:vml" Requires="v">
                <p:oleObj name="Equation" r:id="rId5" imgW="977760" imgH="203040" progId="Equation.DSMT4">
                  <p:embed/>
                </p:oleObj>
              </mc:Choice>
              <mc:Fallback>
                <p:oleObj name="Equation" r:id="rId5" imgW="977760" imgH="203040" progId="Equation.DSMT4">
                  <p:embed/>
                  <p:pic>
                    <p:nvPicPr>
                      <p:cNvPr id="6" name="对象 5">
                        <a:extLst>
                          <a:ext uri="{FF2B5EF4-FFF2-40B4-BE49-F238E27FC236}">
                            <a16:creationId xmlns:a16="http://schemas.microsoft.com/office/drawing/2014/main" id="{436D078D-CD75-5BD8-D255-7D5FBBB478F1}"/>
                          </a:ext>
                        </a:extLst>
                      </p:cNvPr>
                      <p:cNvPicPr/>
                      <p:nvPr/>
                    </p:nvPicPr>
                    <p:blipFill>
                      <a:blip r:embed="rId6"/>
                      <a:stretch>
                        <a:fillRect/>
                      </a:stretch>
                    </p:blipFill>
                    <p:spPr>
                      <a:xfrm>
                        <a:off x="383647" y="4034906"/>
                        <a:ext cx="2200275" cy="457200"/>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1908A3C4-5385-CDE2-C506-84E7DFB224FD}"/>
              </a:ext>
            </a:extLst>
          </p:cNvPr>
          <p:cNvGraphicFramePr>
            <a:graphicFrameLocks noChangeAspect="1"/>
          </p:cNvGraphicFramePr>
          <p:nvPr>
            <p:extLst>
              <p:ext uri="{D42A27DB-BD31-4B8C-83A1-F6EECF244321}">
                <p14:modId xmlns:p14="http://schemas.microsoft.com/office/powerpoint/2010/main" val="4016895050"/>
              </p:ext>
            </p:extLst>
          </p:nvPr>
        </p:nvGraphicFramePr>
        <p:xfrm>
          <a:off x="1402366" y="2760573"/>
          <a:ext cx="885825" cy="458788"/>
        </p:xfrm>
        <a:graphic>
          <a:graphicData uri="http://schemas.openxmlformats.org/presentationml/2006/ole">
            <mc:AlternateContent xmlns:mc="http://schemas.openxmlformats.org/markup-compatibility/2006">
              <mc:Choice xmlns:v="urn:schemas-microsoft-com:vml" Requires="v">
                <p:oleObj name="Equation" r:id="rId7" imgW="393480" imgH="203040" progId="Equation.DSMT4">
                  <p:embed/>
                </p:oleObj>
              </mc:Choice>
              <mc:Fallback>
                <p:oleObj name="Equation" r:id="rId7" imgW="393480" imgH="203040" progId="Equation.DSMT4">
                  <p:embed/>
                  <p:pic>
                    <p:nvPicPr>
                      <p:cNvPr id="7" name="对象 6">
                        <a:extLst>
                          <a:ext uri="{FF2B5EF4-FFF2-40B4-BE49-F238E27FC236}">
                            <a16:creationId xmlns:a16="http://schemas.microsoft.com/office/drawing/2014/main" id="{3F29668E-8221-5241-ECC8-E003AB6D9AF1}"/>
                          </a:ext>
                        </a:extLst>
                      </p:cNvPr>
                      <p:cNvPicPr/>
                      <p:nvPr/>
                    </p:nvPicPr>
                    <p:blipFill>
                      <a:blip r:embed="rId8"/>
                      <a:stretch>
                        <a:fillRect/>
                      </a:stretch>
                    </p:blipFill>
                    <p:spPr>
                      <a:xfrm>
                        <a:off x="1402366" y="2760573"/>
                        <a:ext cx="885825" cy="458788"/>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700A6F92-4800-2493-DB84-242FB61BEA29}"/>
              </a:ext>
            </a:extLst>
          </p:cNvPr>
          <p:cNvGraphicFramePr>
            <a:graphicFrameLocks noChangeAspect="1"/>
          </p:cNvGraphicFramePr>
          <p:nvPr>
            <p:extLst>
              <p:ext uri="{D42A27DB-BD31-4B8C-83A1-F6EECF244321}">
                <p14:modId xmlns:p14="http://schemas.microsoft.com/office/powerpoint/2010/main" val="3290782770"/>
              </p:ext>
            </p:extLst>
          </p:nvPr>
        </p:nvGraphicFramePr>
        <p:xfrm>
          <a:off x="383647" y="4670789"/>
          <a:ext cx="2771775" cy="515937"/>
        </p:xfrm>
        <a:graphic>
          <a:graphicData uri="http://schemas.openxmlformats.org/presentationml/2006/ole">
            <mc:AlternateContent xmlns:mc="http://schemas.openxmlformats.org/markup-compatibility/2006">
              <mc:Choice xmlns:v="urn:schemas-microsoft-com:vml" Requires="v">
                <p:oleObj name="Equation" r:id="rId9" imgW="1231560" imgH="228600" progId="Equation.DSMT4">
                  <p:embed/>
                </p:oleObj>
              </mc:Choice>
              <mc:Fallback>
                <p:oleObj name="Equation" r:id="rId9" imgW="1231560" imgH="228600" progId="Equation.DSMT4">
                  <p:embed/>
                  <p:pic>
                    <p:nvPicPr>
                      <p:cNvPr id="8" name="对象 7">
                        <a:extLst>
                          <a:ext uri="{FF2B5EF4-FFF2-40B4-BE49-F238E27FC236}">
                            <a16:creationId xmlns:a16="http://schemas.microsoft.com/office/drawing/2014/main" id="{B8904BDD-BA6D-C03C-0F14-B33B3D140EFB}"/>
                          </a:ext>
                        </a:extLst>
                      </p:cNvPr>
                      <p:cNvPicPr/>
                      <p:nvPr/>
                    </p:nvPicPr>
                    <p:blipFill>
                      <a:blip r:embed="rId10"/>
                      <a:stretch>
                        <a:fillRect/>
                      </a:stretch>
                    </p:blipFill>
                    <p:spPr>
                      <a:xfrm>
                        <a:off x="383647" y="4670789"/>
                        <a:ext cx="2771775" cy="515937"/>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A81BEFAF-1A54-4F8A-F51F-6EE2398BCDA8}"/>
              </a:ext>
            </a:extLst>
          </p:cNvPr>
          <p:cNvGraphicFramePr>
            <a:graphicFrameLocks noChangeAspect="1"/>
          </p:cNvGraphicFramePr>
          <p:nvPr>
            <p:extLst>
              <p:ext uri="{D42A27DB-BD31-4B8C-83A1-F6EECF244321}">
                <p14:modId xmlns:p14="http://schemas.microsoft.com/office/powerpoint/2010/main" val="1941508905"/>
              </p:ext>
            </p:extLst>
          </p:nvPr>
        </p:nvGraphicFramePr>
        <p:xfrm>
          <a:off x="1349950" y="736058"/>
          <a:ext cx="7286625" cy="573087"/>
        </p:xfrm>
        <a:graphic>
          <a:graphicData uri="http://schemas.openxmlformats.org/presentationml/2006/ole">
            <mc:AlternateContent xmlns:mc="http://schemas.openxmlformats.org/markup-compatibility/2006">
              <mc:Choice xmlns:v="urn:schemas-microsoft-com:vml" Requires="v">
                <p:oleObj name="Equation" r:id="rId11" imgW="3238200" imgH="253800" progId="Equation.DSMT4">
                  <p:embed/>
                </p:oleObj>
              </mc:Choice>
              <mc:Fallback>
                <p:oleObj name="Equation" r:id="rId11" imgW="3238200" imgH="253800" progId="Equation.DSMT4">
                  <p:embed/>
                  <p:pic>
                    <p:nvPicPr>
                      <p:cNvPr id="18" name="对象 17">
                        <a:extLst>
                          <a:ext uri="{FF2B5EF4-FFF2-40B4-BE49-F238E27FC236}">
                            <a16:creationId xmlns:a16="http://schemas.microsoft.com/office/drawing/2014/main" id="{E14A5E7C-CA2A-0EBC-E195-D66DA224F794}"/>
                          </a:ext>
                        </a:extLst>
                      </p:cNvPr>
                      <p:cNvPicPr/>
                      <p:nvPr/>
                    </p:nvPicPr>
                    <p:blipFill>
                      <a:blip r:embed="rId12"/>
                      <a:stretch>
                        <a:fillRect/>
                      </a:stretch>
                    </p:blipFill>
                    <p:spPr>
                      <a:xfrm>
                        <a:off x="1349950" y="736058"/>
                        <a:ext cx="7286625" cy="573087"/>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224BEA41-EB41-A5AD-365B-A849C509D43D}"/>
              </a:ext>
            </a:extLst>
          </p:cNvPr>
          <p:cNvGraphicFramePr>
            <a:graphicFrameLocks noChangeAspect="1"/>
          </p:cNvGraphicFramePr>
          <p:nvPr>
            <p:extLst>
              <p:ext uri="{D42A27DB-BD31-4B8C-83A1-F6EECF244321}">
                <p14:modId xmlns:p14="http://schemas.microsoft.com/office/powerpoint/2010/main" val="1854564563"/>
              </p:ext>
            </p:extLst>
          </p:nvPr>
        </p:nvGraphicFramePr>
        <p:xfrm>
          <a:off x="3452856" y="4670788"/>
          <a:ext cx="371475" cy="515938"/>
        </p:xfrm>
        <a:graphic>
          <a:graphicData uri="http://schemas.openxmlformats.org/presentationml/2006/ole">
            <mc:AlternateContent xmlns:mc="http://schemas.openxmlformats.org/markup-compatibility/2006">
              <mc:Choice xmlns:v="urn:schemas-microsoft-com:vml" Requires="v">
                <p:oleObj name="Equation" r:id="rId13" imgW="164880" imgH="228600" progId="Equation.DSMT4">
                  <p:embed/>
                </p:oleObj>
              </mc:Choice>
              <mc:Fallback>
                <p:oleObj name="Equation" r:id="rId13" imgW="164880" imgH="228600" progId="Equation.DSMT4">
                  <p:embed/>
                  <p:pic>
                    <p:nvPicPr>
                      <p:cNvPr id="19" name="对象 18">
                        <a:extLst>
                          <a:ext uri="{FF2B5EF4-FFF2-40B4-BE49-F238E27FC236}">
                            <a16:creationId xmlns:a16="http://schemas.microsoft.com/office/drawing/2014/main" id="{96378747-2F72-874A-7980-739AC0BB861E}"/>
                          </a:ext>
                        </a:extLst>
                      </p:cNvPr>
                      <p:cNvPicPr/>
                      <p:nvPr/>
                    </p:nvPicPr>
                    <p:blipFill>
                      <a:blip r:embed="rId14"/>
                      <a:stretch>
                        <a:fillRect/>
                      </a:stretch>
                    </p:blipFill>
                    <p:spPr>
                      <a:xfrm>
                        <a:off x="3452856" y="4670788"/>
                        <a:ext cx="371475" cy="515938"/>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3CB44076-16C4-3AEC-825D-F41A7AFD7C48}"/>
              </a:ext>
            </a:extLst>
          </p:cNvPr>
          <p:cNvGraphicFramePr>
            <a:graphicFrameLocks noChangeAspect="1"/>
          </p:cNvGraphicFramePr>
          <p:nvPr>
            <p:extLst>
              <p:ext uri="{D42A27DB-BD31-4B8C-83A1-F6EECF244321}">
                <p14:modId xmlns:p14="http://schemas.microsoft.com/office/powerpoint/2010/main" val="1971743711"/>
              </p:ext>
            </p:extLst>
          </p:nvPr>
        </p:nvGraphicFramePr>
        <p:xfrm>
          <a:off x="1155700" y="3351213"/>
          <a:ext cx="2085975" cy="515937"/>
        </p:xfrm>
        <a:graphic>
          <a:graphicData uri="http://schemas.openxmlformats.org/presentationml/2006/ole">
            <mc:AlternateContent xmlns:mc="http://schemas.openxmlformats.org/markup-compatibility/2006">
              <mc:Choice xmlns:v="urn:schemas-microsoft-com:vml" Requires="v">
                <p:oleObj name="Equation" r:id="rId15" imgW="927000" imgH="228600" progId="Equation.DSMT4">
                  <p:embed/>
                </p:oleObj>
              </mc:Choice>
              <mc:Fallback>
                <p:oleObj name="Equation" r:id="rId15" imgW="927000" imgH="228600" progId="Equation.DSMT4">
                  <p:embed/>
                  <p:pic>
                    <p:nvPicPr>
                      <p:cNvPr id="22" name="对象 21">
                        <a:extLst>
                          <a:ext uri="{FF2B5EF4-FFF2-40B4-BE49-F238E27FC236}">
                            <a16:creationId xmlns:a16="http://schemas.microsoft.com/office/drawing/2014/main" id="{F454D1A2-25AE-81F7-2461-310857C1085E}"/>
                          </a:ext>
                        </a:extLst>
                      </p:cNvPr>
                      <p:cNvPicPr/>
                      <p:nvPr/>
                    </p:nvPicPr>
                    <p:blipFill>
                      <a:blip r:embed="rId16"/>
                      <a:stretch>
                        <a:fillRect/>
                      </a:stretch>
                    </p:blipFill>
                    <p:spPr>
                      <a:xfrm>
                        <a:off x="1155700" y="3351213"/>
                        <a:ext cx="2085975" cy="515937"/>
                      </a:xfrm>
                      <a:prstGeom prst="rect">
                        <a:avLst/>
                      </a:prstGeom>
                    </p:spPr>
                  </p:pic>
                </p:oleObj>
              </mc:Fallback>
            </mc:AlternateContent>
          </a:graphicData>
        </a:graphic>
      </p:graphicFrame>
      <p:graphicFrame>
        <p:nvGraphicFramePr>
          <p:cNvPr id="25" name="对象 24">
            <a:extLst>
              <a:ext uri="{FF2B5EF4-FFF2-40B4-BE49-F238E27FC236}">
                <a16:creationId xmlns:a16="http://schemas.microsoft.com/office/drawing/2014/main" id="{4820199F-DCE4-176D-3A1D-B661910F789D}"/>
              </a:ext>
            </a:extLst>
          </p:cNvPr>
          <p:cNvGraphicFramePr>
            <a:graphicFrameLocks noChangeAspect="1"/>
          </p:cNvGraphicFramePr>
          <p:nvPr>
            <p:extLst>
              <p:ext uri="{D42A27DB-BD31-4B8C-83A1-F6EECF244321}">
                <p14:modId xmlns:p14="http://schemas.microsoft.com/office/powerpoint/2010/main" val="1019988171"/>
              </p:ext>
            </p:extLst>
          </p:nvPr>
        </p:nvGraphicFramePr>
        <p:xfrm>
          <a:off x="2872345" y="4049868"/>
          <a:ext cx="885825" cy="458788"/>
        </p:xfrm>
        <a:graphic>
          <a:graphicData uri="http://schemas.openxmlformats.org/presentationml/2006/ole">
            <mc:AlternateContent xmlns:mc="http://schemas.openxmlformats.org/markup-compatibility/2006">
              <mc:Choice xmlns:v="urn:schemas-microsoft-com:vml" Requires="v">
                <p:oleObj name="Equation" r:id="rId7" imgW="393480" imgH="203040" progId="Equation.DSMT4">
                  <p:embed/>
                </p:oleObj>
              </mc:Choice>
              <mc:Fallback>
                <p:oleObj name="Equation" r:id="rId7" imgW="393480" imgH="203040" progId="Equation.DSMT4">
                  <p:embed/>
                  <p:pic>
                    <p:nvPicPr>
                      <p:cNvPr id="7" name="对象 6">
                        <a:extLst>
                          <a:ext uri="{FF2B5EF4-FFF2-40B4-BE49-F238E27FC236}">
                            <a16:creationId xmlns:a16="http://schemas.microsoft.com/office/drawing/2014/main" id="{1908A3C4-5385-CDE2-C506-84E7DFB224FD}"/>
                          </a:ext>
                        </a:extLst>
                      </p:cNvPr>
                      <p:cNvPicPr/>
                      <p:nvPr/>
                    </p:nvPicPr>
                    <p:blipFill>
                      <a:blip r:embed="rId8"/>
                      <a:stretch>
                        <a:fillRect/>
                      </a:stretch>
                    </p:blipFill>
                    <p:spPr>
                      <a:xfrm>
                        <a:off x="2872345" y="4049868"/>
                        <a:ext cx="885825" cy="458788"/>
                      </a:xfrm>
                      <a:prstGeom prst="rect">
                        <a:avLst/>
                      </a:prstGeom>
                    </p:spPr>
                  </p:pic>
                </p:oleObj>
              </mc:Fallback>
            </mc:AlternateContent>
          </a:graphicData>
        </a:graphic>
      </p:graphicFrame>
      <p:cxnSp>
        <p:nvCxnSpPr>
          <p:cNvPr id="27" name="直接连接符 26">
            <a:extLst>
              <a:ext uri="{FF2B5EF4-FFF2-40B4-BE49-F238E27FC236}">
                <a16:creationId xmlns:a16="http://schemas.microsoft.com/office/drawing/2014/main" id="{40EF7848-F8A3-23A8-896E-52823D4DB974}"/>
              </a:ext>
            </a:extLst>
          </p:cNvPr>
          <p:cNvCxnSpPr/>
          <p:nvPr/>
        </p:nvCxnSpPr>
        <p:spPr>
          <a:xfrm>
            <a:off x="287701" y="5186726"/>
            <a:ext cx="11414941"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580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CD2EF-2353-6A8A-8387-F513BFB77072}"/>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C3F91F66-AEB8-E614-8096-BE3F55828B7A}"/>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F791D36C-82D4-3ED8-B11F-82CA0379B68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F378ACE8-695E-986D-280C-C4D720240863}"/>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1D2B133A-907D-A7A2-E01A-24570E37465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5015C0AF-F338-1FAB-D92E-7E8BD2E53589}"/>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43AC010F-4AD9-CD35-A246-68D7803419F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C0F60CC8-1F17-A0DD-277C-C412A2FFA1B4}"/>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AE11474A-FDB4-09C9-0932-117B1682387F}"/>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259C2186-9376-BDA4-0242-C78BE42FCD11}"/>
              </a:ext>
            </a:extLst>
          </p:cNvPr>
          <p:cNvSpPr txBox="1"/>
          <p:nvPr>
            <p:custDataLst>
              <p:tags r:id="rId1"/>
            </p:custDataLst>
          </p:nvPr>
        </p:nvSpPr>
        <p:spPr>
          <a:xfrm>
            <a:off x="0" y="621427"/>
            <a:ext cx="12170505" cy="5698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endParaRPr lang="zh-CN" altLang="en-US"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32" name="对象 31">
            <a:extLst>
              <a:ext uri="{FF2B5EF4-FFF2-40B4-BE49-F238E27FC236}">
                <a16:creationId xmlns:a16="http://schemas.microsoft.com/office/drawing/2014/main" id="{C1EA9311-56D5-CBD7-CD69-298B4A3B10D2}"/>
              </a:ext>
            </a:extLst>
          </p:cNvPr>
          <p:cNvGraphicFramePr>
            <a:graphicFrameLocks noChangeAspect="1"/>
          </p:cNvGraphicFramePr>
          <p:nvPr/>
        </p:nvGraphicFramePr>
        <p:xfrm>
          <a:off x="4927600" y="2946400"/>
          <a:ext cx="914400" cy="198438"/>
        </p:xfrm>
        <a:graphic>
          <a:graphicData uri="http://schemas.openxmlformats.org/presentationml/2006/ole">
            <mc:AlternateContent xmlns:mc="http://schemas.openxmlformats.org/markup-compatibility/2006">
              <mc:Choice xmlns:v="urn:schemas-microsoft-com:vml" Requires="v">
                <p:oleObj name="Equation" r:id="rId5" imgW="914400" imgH="198720" progId="Equation.DSMT4">
                  <p:embed/>
                </p:oleObj>
              </mc:Choice>
              <mc:Fallback>
                <p:oleObj name="Equation" r:id="rId5" imgW="914400" imgH="198720" progId="Equation.DSMT4">
                  <p:embed/>
                  <p:pic>
                    <p:nvPicPr>
                      <p:cNvPr id="32" name="对象 31">
                        <a:extLst>
                          <a:ext uri="{FF2B5EF4-FFF2-40B4-BE49-F238E27FC236}">
                            <a16:creationId xmlns:a16="http://schemas.microsoft.com/office/drawing/2014/main" id="{5A4F1D43-D70A-1B18-44DD-C544C1C95C11}"/>
                          </a:ext>
                        </a:extLst>
                      </p:cNvPr>
                      <p:cNvPicPr/>
                      <p:nvPr/>
                    </p:nvPicPr>
                    <p:blipFill>
                      <a:blip r:embed="rId6"/>
                      <a:stretch>
                        <a:fillRect/>
                      </a:stretch>
                    </p:blipFill>
                    <p:spPr>
                      <a:xfrm>
                        <a:off x="4927600" y="2946400"/>
                        <a:ext cx="914400" cy="198438"/>
                      </a:xfrm>
                      <a:prstGeom prst="rect">
                        <a:avLst/>
                      </a:prstGeom>
                    </p:spPr>
                  </p:pic>
                </p:oleObj>
              </mc:Fallback>
            </mc:AlternateContent>
          </a:graphicData>
        </a:graphic>
      </p:graphicFrame>
      <p:sp>
        <p:nvSpPr>
          <p:cNvPr id="5" name="Rectangle 2">
            <a:extLst>
              <a:ext uri="{FF2B5EF4-FFF2-40B4-BE49-F238E27FC236}">
                <a16:creationId xmlns:a16="http://schemas.microsoft.com/office/drawing/2014/main" id="{213617B5-7980-A164-F8C6-D3456795223C}"/>
              </a:ext>
            </a:extLst>
          </p:cNvPr>
          <p:cNvSpPr>
            <a:spLocks noChangeArrowheads="1"/>
          </p:cNvSpPr>
          <p:nvPr/>
        </p:nvSpPr>
        <p:spPr bwMode="auto">
          <a:xfrm>
            <a:off x="964734" y="109895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6" name="对象 5">
            <a:extLst>
              <a:ext uri="{FF2B5EF4-FFF2-40B4-BE49-F238E27FC236}">
                <a16:creationId xmlns:a16="http://schemas.microsoft.com/office/drawing/2014/main" id="{7A919C10-DAC7-8CE8-89D6-73B03033CA1C}"/>
              </a:ext>
            </a:extLst>
          </p:cNvPr>
          <p:cNvGraphicFramePr>
            <a:graphicFrameLocks noChangeAspect="1"/>
          </p:cNvGraphicFramePr>
          <p:nvPr>
            <p:extLst>
              <p:ext uri="{D42A27DB-BD31-4B8C-83A1-F6EECF244321}">
                <p14:modId xmlns:p14="http://schemas.microsoft.com/office/powerpoint/2010/main" val="3118837367"/>
              </p:ext>
            </p:extLst>
          </p:nvPr>
        </p:nvGraphicFramePr>
        <p:xfrm>
          <a:off x="262529" y="861414"/>
          <a:ext cx="10399878" cy="5239248"/>
        </p:xfrm>
        <a:graphic>
          <a:graphicData uri="http://schemas.openxmlformats.org/presentationml/2006/ole">
            <mc:AlternateContent xmlns:mc="http://schemas.openxmlformats.org/markup-compatibility/2006">
              <mc:Choice xmlns:v="urn:schemas-microsoft-com:vml" Requires="v">
                <p:oleObj r:id="rId7" imgW="6276186" imgH="3150579" progId="AxGlyph.Document">
                  <p:embed/>
                </p:oleObj>
              </mc:Choice>
              <mc:Fallback>
                <p:oleObj r:id="rId7" imgW="6276186" imgH="3150579" progId="AxGlyph.Document">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529" y="861414"/>
                        <a:ext cx="10399878" cy="5239248"/>
                      </a:xfrm>
                      <a:prstGeom prst="rect">
                        <a:avLst/>
                      </a:prstGeom>
                      <a:noFill/>
                    </p:spPr>
                  </p:pic>
                </p:oleObj>
              </mc:Fallback>
            </mc:AlternateContent>
          </a:graphicData>
        </a:graphic>
      </p:graphicFrame>
    </p:spTree>
    <p:extLst>
      <p:ext uri="{BB962C8B-B14F-4D97-AF65-F5344CB8AC3E}">
        <p14:creationId xmlns:p14="http://schemas.microsoft.com/office/powerpoint/2010/main" val="3682457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507D2-F1F3-F826-8770-CC5FB16B8055}"/>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D3C0F217-EFB7-E8F5-B1BD-0F2435CAEEF5}"/>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ED9D0FB2-DEA4-3047-862D-E1F7CDB6708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9C3190F4-BB0E-6CCF-913E-FA7196A55DBE}"/>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35E2D321-8E96-279E-6E37-FD84F3970BF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58AD180B-1AC0-FA6C-5414-27EA16CBA013}"/>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0DCF57E6-4FE2-F1BA-3153-32C37E75F5A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9C4B6D23-4832-49EA-306C-0A26339C40F4}"/>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9A08FC1-1824-7D13-3708-A6BC4DBC29D2}"/>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F925B5B2-9E8F-C35F-A1FA-501F9A698741}"/>
              </a:ext>
            </a:extLst>
          </p:cNvPr>
          <p:cNvSpPr txBox="1"/>
          <p:nvPr>
            <p:custDataLst>
              <p:tags r:id="rId1"/>
            </p:custDataLst>
          </p:nvPr>
        </p:nvSpPr>
        <p:spPr>
          <a:xfrm>
            <a:off x="287701" y="638568"/>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在进行事件运算时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经常要用到下述运算律</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交换律</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结合律</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分配律</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zh-CN" altLang="en-US"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18" name="对象 17">
            <a:extLst>
              <a:ext uri="{FF2B5EF4-FFF2-40B4-BE49-F238E27FC236}">
                <a16:creationId xmlns:a16="http://schemas.microsoft.com/office/drawing/2014/main" id="{F3911E9B-172C-DA84-CB73-14A9ABD0AE44}"/>
              </a:ext>
            </a:extLst>
          </p:cNvPr>
          <p:cNvGraphicFramePr>
            <a:graphicFrameLocks noChangeAspect="1"/>
          </p:cNvGraphicFramePr>
          <p:nvPr>
            <p:extLst>
              <p:ext uri="{D42A27DB-BD31-4B8C-83A1-F6EECF244321}">
                <p14:modId xmlns:p14="http://schemas.microsoft.com/office/powerpoint/2010/main" val="900902874"/>
              </p:ext>
            </p:extLst>
          </p:nvPr>
        </p:nvGraphicFramePr>
        <p:xfrm>
          <a:off x="1809750" y="1492054"/>
          <a:ext cx="4286250" cy="458787"/>
        </p:xfrm>
        <a:graphic>
          <a:graphicData uri="http://schemas.openxmlformats.org/presentationml/2006/ole">
            <mc:AlternateContent xmlns:mc="http://schemas.openxmlformats.org/markup-compatibility/2006">
              <mc:Choice xmlns:v="urn:schemas-microsoft-com:vml" Requires="v">
                <p:oleObj name="Equation" r:id="rId5" imgW="1904760" imgH="203040" progId="Equation.DSMT4">
                  <p:embed/>
                </p:oleObj>
              </mc:Choice>
              <mc:Fallback>
                <p:oleObj name="Equation" r:id="rId5" imgW="1904760" imgH="203040" progId="Equation.DSMT4">
                  <p:embed/>
                  <p:pic>
                    <p:nvPicPr>
                      <p:cNvPr id="18" name="对象 17">
                        <a:extLst>
                          <a:ext uri="{FF2B5EF4-FFF2-40B4-BE49-F238E27FC236}">
                            <a16:creationId xmlns:a16="http://schemas.microsoft.com/office/drawing/2014/main" id="{A81BEFAF-1A54-4F8A-F51F-6EE2398BCDA8}"/>
                          </a:ext>
                        </a:extLst>
                      </p:cNvPr>
                      <p:cNvPicPr/>
                      <p:nvPr/>
                    </p:nvPicPr>
                    <p:blipFill>
                      <a:blip r:embed="rId6"/>
                      <a:stretch>
                        <a:fillRect/>
                      </a:stretch>
                    </p:blipFill>
                    <p:spPr>
                      <a:xfrm>
                        <a:off x="1809750" y="1492054"/>
                        <a:ext cx="4286250" cy="458787"/>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6B4A8AA3-72D4-4310-A50C-BDBFCA788220}"/>
              </a:ext>
            </a:extLst>
          </p:cNvPr>
          <p:cNvGraphicFramePr>
            <a:graphicFrameLocks noChangeAspect="1"/>
          </p:cNvGraphicFramePr>
          <p:nvPr>
            <p:extLst>
              <p:ext uri="{D42A27DB-BD31-4B8C-83A1-F6EECF244321}">
                <p14:modId xmlns:p14="http://schemas.microsoft.com/office/powerpoint/2010/main" val="1399116026"/>
              </p:ext>
            </p:extLst>
          </p:nvPr>
        </p:nvGraphicFramePr>
        <p:xfrm>
          <a:off x="1845278" y="2072425"/>
          <a:ext cx="7629525" cy="573088"/>
        </p:xfrm>
        <a:graphic>
          <a:graphicData uri="http://schemas.openxmlformats.org/presentationml/2006/ole">
            <mc:AlternateContent xmlns:mc="http://schemas.openxmlformats.org/markup-compatibility/2006">
              <mc:Choice xmlns:v="urn:schemas-microsoft-com:vml" Requires="v">
                <p:oleObj name="Equation" r:id="rId7" imgW="3390840" imgH="253800" progId="Equation.DSMT4">
                  <p:embed/>
                </p:oleObj>
              </mc:Choice>
              <mc:Fallback>
                <p:oleObj name="Equation" r:id="rId7" imgW="3390840" imgH="253800" progId="Equation.DSMT4">
                  <p:embed/>
                  <p:pic>
                    <p:nvPicPr>
                      <p:cNvPr id="18" name="对象 17">
                        <a:extLst>
                          <a:ext uri="{FF2B5EF4-FFF2-40B4-BE49-F238E27FC236}">
                            <a16:creationId xmlns:a16="http://schemas.microsoft.com/office/drawing/2014/main" id="{F3911E9B-172C-DA84-CB73-14A9ABD0AE44}"/>
                          </a:ext>
                        </a:extLst>
                      </p:cNvPr>
                      <p:cNvPicPr/>
                      <p:nvPr/>
                    </p:nvPicPr>
                    <p:blipFill>
                      <a:blip r:embed="rId8"/>
                      <a:stretch>
                        <a:fillRect/>
                      </a:stretch>
                    </p:blipFill>
                    <p:spPr>
                      <a:xfrm>
                        <a:off x="1845278" y="2072425"/>
                        <a:ext cx="7629525" cy="573088"/>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9D69BAED-ADFC-AA02-1745-52C7AA4A73ED}"/>
              </a:ext>
            </a:extLst>
          </p:cNvPr>
          <p:cNvGraphicFramePr>
            <a:graphicFrameLocks noChangeAspect="1"/>
          </p:cNvGraphicFramePr>
          <p:nvPr>
            <p:extLst>
              <p:ext uri="{D42A27DB-BD31-4B8C-83A1-F6EECF244321}">
                <p14:modId xmlns:p14="http://schemas.microsoft.com/office/powerpoint/2010/main" val="119655723"/>
              </p:ext>
            </p:extLst>
          </p:nvPr>
        </p:nvGraphicFramePr>
        <p:xfrm>
          <a:off x="1845278" y="2716899"/>
          <a:ext cx="8686800" cy="573088"/>
        </p:xfrm>
        <a:graphic>
          <a:graphicData uri="http://schemas.openxmlformats.org/presentationml/2006/ole">
            <mc:AlternateContent xmlns:mc="http://schemas.openxmlformats.org/markup-compatibility/2006">
              <mc:Choice xmlns:v="urn:schemas-microsoft-com:vml" Requires="v">
                <p:oleObj name="Equation" r:id="rId9" imgW="3860640" imgH="253800" progId="Equation.DSMT4">
                  <p:embed/>
                </p:oleObj>
              </mc:Choice>
              <mc:Fallback>
                <p:oleObj name="Equation" r:id="rId9" imgW="3860640" imgH="253800" progId="Equation.DSMT4">
                  <p:embed/>
                  <p:pic>
                    <p:nvPicPr>
                      <p:cNvPr id="18" name="对象 17">
                        <a:extLst>
                          <a:ext uri="{FF2B5EF4-FFF2-40B4-BE49-F238E27FC236}">
                            <a16:creationId xmlns:a16="http://schemas.microsoft.com/office/drawing/2014/main" id="{E14A5E7C-CA2A-0EBC-E195-D66DA224F794}"/>
                          </a:ext>
                        </a:extLst>
                      </p:cNvPr>
                      <p:cNvPicPr/>
                      <p:nvPr/>
                    </p:nvPicPr>
                    <p:blipFill>
                      <a:blip r:embed="rId10"/>
                      <a:stretch>
                        <a:fillRect/>
                      </a:stretch>
                    </p:blipFill>
                    <p:spPr>
                      <a:xfrm>
                        <a:off x="1845278" y="2716899"/>
                        <a:ext cx="8686800" cy="573088"/>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7D2A844E-CA2C-2167-7923-5C4B729D0842}"/>
              </a:ext>
            </a:extLst>
          </p:cNvPr>
          <p:cNvGraphicFramePr>
            <a:graphicFrameLocks noChangeAspect="1"/>
          </p:cNvGraphicFramePr>
          <p:nvPr>
            <p:extLst>
              <p:ext uri="{D42A27DB-BD31-4B8C-83A1-F6EECF244321}">
                <p14:modId xmlns:p14="http://schemas.microsoft.com/office/powerpoint/2010/main" val="4170995116"/>
              </p:ext>
            </p:extLst>
          </p:nvPr>
        </p:nvGraphicFramePr>
        <p:xfrm>
          <a:off x="1845278" y="3367948"/>
          <a:ext cx="8086725" cy="573087"/>
        </p:xfrm>
        <a:graphic>
          <a:graphicData uri="http://schemas.openxmlformats.org/presentationml/2006/ole">
            <mc:AlternateContent xmlns:mc="http://schemas.openxmlformats.org/markup-compatibility/2006">
              <mc:Choice xmlns:v="urn:schemas-microsoft-com:vml" Requires="v">
                <p:oleObj name="Equation" r:id="rId11" imgW="3593880" imgH="253800" progId="Equation.DSMT4">
                  <p:embed/>
                </p:oleObj>
              </mc:Choice>
              <mc:Fallback>
                <p:oleObj name="Equation" r:id="rId11" imgW="3593880" imgH="253800" progId="Equation.DSMT4">
                  <p:embed/>
                  <p:pic>
                    <p:nvPicPr>
                      <p:cNvPr id="5" name="对象 4">
                        <a:extLst>
                          <a:ext uri="{FF2B5EF4-FFF2-40B4-BE49-F238E27FC236}">
                            <a16:creationId xmlns:a16="http://schemas.microsoft.com/office/drawing/2014/main" id="{9D69BAED-ADFC-AA02-1745-52C7AA4A73ED}"/>
                          </a:ext>
                        </a:extLst>
                      </p:cNvPr>
                      <p:cNvPicPr/>
                      <p:nvPr/>
                    </p:nvPicPr>
                    <p:blipFill>
                      <a:blip r:embed="rId12"/>
                      <a:stretch>
                        <a:fillRect/>
                      </a:stretch>
                    </p:blipFill>
                    <p:spPr>
                      <a:xfrm>
                        <a:off x="1845278" y="3367948"/>
                        <a:ext cx="8086725" cy="573087"/>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81275364-D7A0-C5AA-39B4-4E067BADCF92}"/>
              </a:ext>
            </a:extLst>
          </p:cNvPr>
          <p:cNvGraphicFramePr>
            <a:graphicFrameLocks noChangeAspect="1"/>
          </p:cNvGraphicFramePr>
          <p:nvPr>
            <p:extLst>
              <p:ext uri="{D42A27DB-BD31-4B8C-83A1-F6EECF244321}">
                <p14:modId xmlns:p14="http://schemas.microsoft.com/office/powerpoint/2010/main" val="753968232"/>
              </p:ext>
            </p:extLst>
          </p:nvPr>
        </p:nvGraphicFramePr>
        <p:xfrm>
          <a:off x="585395" y="3953526"/>
          <a:ext cx="10058400" cy="2292350"/>
        </p:xfrm>
        <a:graphic>
          <a:graphicData uri="http://schemas.openxmlformats.org/presentationml/2006/ole">
            <mc:AlternateContent xmlns:mc="http://schemas.openxmlformats.org/markup-compatibility/2006">
              <mc:Choice xmlns:v="urn:schemas-microsoft-com:vml" Requires="v">
                <p:oleObj name="Equation" r:id="rId13" imgW="4470120" imgH="1015920" progId="Equation.DSMT4">
                  <p:embed/>
                </p:oleObj>
              </mc:Choice>
              <mc:Fallback>
                <p:oleObj name="Equation" r:id="rId13" imgW="4470120" imgH="1015920" progId="Equation.DSMT4">
                  <p:embed/>
                  <p:pic>
                    <p:nvPicPr>
                      <p:cNvPr id="9" name="对象 8">
                        <a:extLst>
                          <a:ext uri="{FF2B5EF4-FFF2-40B4-BE49-F238E27FC236}">
                            <a16:creationId xmlns:a16="http://schemas.microsoft.com/office/drawing/2014/main" id="{7D2A844E-CA2C-2167-7923-5C4B729D0842}"/>
                          </a:ext>
                        </a:extLst>
                      </p:cNvPr>
                      <p:cNvPicPr/>
                      <p:nvPr/>
                    </p:nvPicPr>
                    <p:blipFill>
                      <a:blip r:embed="rId14"/>
                      <a:stretch>
                        <a:fillRect/>
                      </a:stretch>
                    </p:blipFill>
                    <p:spPr>
                      <a:xfrm>
                        <a:off x="585395" y="3953526"/>
                        <a:ext cx="10058400" cy="2292350"/>
                      </a:xfrm>
                      <a:prstGeom prst="rect">
                        <a:avLst/>
                      </a:prstGeom>
                    </p:spPr>
                  </p:pic>
                </p:oleObj>
              </mc:Fallback>
            </mc:AlternateContent>
          </a:graphicData>
        </a:graphic>
      </p:graphicFrame>
    </p:spTree>
    <p:extLst>
      <p:ext uri="{BB962C8B-B14F-4D97-AF65-F5344CB8AC3E}">
        <p14:creationId xmlns:p14="http://schemas.microsoft.com/office/powerpoint/2010/main" val="2838494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F3871-A8EF-9C2B-EBF1-4815F54A5F7B}"/>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091D33E6-5C4E-AF81-6A68-E7322F532845}"/>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2709ED49-8708-E756-EAF3-88EE63B65B6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1C3D9F22-BDB6-6C25-239C-114CF635F301}"/>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F3C97DAF-A3F0-D43D-A4F3-858500541FB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FD4D5918-227C-7C39-50EA-643A29CD458E}"/>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07B22116-827E-16F7-3524-BF0D716DDE2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F9347C24-9E89-A2DF-4C4D-F52CA4D48059}"/>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5218AFDF-16A1-3504-913A-568646A5E159}"/>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E219EE4A-CBE0-E5D7-3001-335B98F33A8B}"/>
              </a:ext>
            </a:extLst>
          </p:cNvPr>
          <p:cNvSpPr txBox="1"/>
          <p:nvPr>
            <p:custDataLst>
              <p:tags r:id="rId1"/>
            </p:custDataLst>
          </p:nvPr>
        </p:nvSpPr>
        <p:spPr>
          <a:xfrm>
            <a:off x="287701" y="638568"/>
            <a:ext cx="11582400" cy="5720601"/>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德摩根（</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De Morgan</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）律（对偶律）</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t>
            </a:r>
          </a:p>
          <a:p>
            <a:pPr>
              <a:lnSpc>
                <a:spcPct val="150000"/>
              </a:lnSpc>
              <a:spcBef>
                <a:spcPts val="0"/>
              </a:spcBef>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sz="2400"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为随机事件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证明以下结论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highlight>
                  <a:srgbClr val="FFFF00"/>
                </a:highlight>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highlight>
                  <a:srgbClr val="FFFF00"/>
                </a:highlight>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highlight>
                  <a:srgbClr val="FFFF00"/>
                </a:highlight>
                <a:latin typeface="Times New Roman" panose="02020603050405020304" pitchFamily="18" charset="0"/>
                <a:ea typeface="宋体" panose="02010600030101010101" pitchFamily="2" charset="-122"/>
                <a:cs typeface="Times New Roman" panose="02020603050405020304" pitchFamily="18" charset="0"/>
              </a:rPr>
              <a:t>）                                                   </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
                <a:srgbClr val="0070C0"/>
              </a:buClr>
              <a:buSzTx/>
              <a:buNone/>
            </a:pPr>
            <a:r>
              <a:rPr lang="zh-CN" altLang="en-US"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证</a:t>
            </a:r>
            <a:endParaRPr lang="en-US" altLang="zh-CN"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p:txBody>
      </p:sp>
      <p:graphicFrame>
        <p:nvGraphicFramePr>
          <p:cNvPr id="10" name="对象 9">
            <a:extLst>
              <a:ext uri="{FF2B5EF4-FFF2-40B4-BE49-F238E27FC236}">
                <a16:creationId xmlns:a16="http://schemas.microsoft.com/office/drawing/2014/main" id="{73648843-E169-C317-BDFE-78C4FF6FE232}"/>
              </a:ext>
            </a:extLst>
          </p:cNvPr>
          <p:cNvGraphicFramePr>
            <a:graphicFrameLocks noChangeAspect="1"/>
          </p:cNvGraphicFramePr>
          <p:nvPr>
            <p:extLst>
              <p:ext uri="{D42A27DB-BD31-4B8C-83A1-F6EECF244321}">
                <p14:modId xmlns:p14="http://schemas.microsoft.com/office/powerpoint/2010/main" val="731834152"/>
              </p:ext>
            </p:extLst>
          </p:nvPr>
        </p:nvGraphicFramePr>
        <p:xfrm>
          <a:off x="497966" y="1352987"/>
          <a:ext cx="10401300" cy="2292350"/>
        </p:xfrm>
        <a:graphic>
          <a:graphicData uri="http://schemas.openxmlformats.org/presentationml/2006/ole">
            <mc:AlternateContent xmlns:mc="http://schemas.openxmlformats.org/markup-compatibility/2006">
              <mc:Choice xmlns:v="urn:schemas-microsoft-com:vml" Requires="v">
                <p:oleObj name="Equation" r:id="rId5" imgW="4622760" imgH="1015920" progId="Equation.DSMT4">
                  <p:embed/>
                </p:oleObj>
              </mc:Choice>
              <mc:Fallback>
                <p:oleObj name="Equation" r:id="rId5" imgW="4622760" imgH="1015920" progId="Equation.DSMT4">
                  <p:embed/>
                  <p:pic>
                    <p:nvPicPr>
                      <p:cNvPr id="10" name="对象 9">
                        <a:extLst>
                          <a:ext uri="{FF2B5EF4-FFF2-40B4-BE49-F238E27FC236}">
                            <a16:creationId xmlns:a16="http://schemas.microsoft.com/office/drawing/2014/main" id="{81275364-D7A0-C5AA-39B4-4E067BADCF92}"/>
                          </a:ext>
                        </a:extLst>
                      </p:cNvPr>
                      <p:cNvPicPr/>
                      <p:nvPr/>
                    </p:nvPicPr>
                    <p:blipFill>
                      <a:blip r:embed="rId6"/>
                      <a:stretch>
                        <a:fillRect/>
                      </a:stretch>
                    </p:blipFill>
                    <p:spPr>
                      <a:xfrm>
                        <a:off x="497966" y="1352987"/>
                        <a:ext cx="10401300" cy="2292350"/>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89E314BA-0CF9-1B26-1FBA-35894901E0FC}"/>
              </a:ext>
            </a:extLst>
          </p:cNvPr>
          <p:cNvGraphicFramePr>
            <a:graphicFrameLocks noChangeAspect="1"/>
          </p:cNvGraphicFramePr>
          <p:nvPr>
            <p:extLst>
              <p:ext uri="{D42A27DB-BD31-4B8C-83A1-F6EECF244321}">
                <p14:modId xmlns:p14="http://schemas.microsoft.com/office/powerpoint/2010/main" val="1545955918"/>
              </p:ext>
            </p:extLst>
          </p:nvPr>
        </p:nvGraphicFramePr>
        <p:xfrm>
          <a:off x="1063961" y="4329499"/>
          <a:ext cx="4772025" cy="631825"/>
        </p:xfrm>
        <a:graphic>
          <a:graphicData uri="http://schemas.openxmlformats.org/presentationml/2006/ole">
            <mc:AlternateContent xmlns:mc="http://schemas.openxmlformats.org/markup-compatibility/2006">
              <mc:Choice xmlns:v="urn:schemas-microsoft-com:vml" Requires="v">
                <p:oleObj name="Equation" r:id="rId7" imgW="2120760" imgH="279360" progId="Equation.DSMT4">
                  <p:embed/>
                </p:oleObj>
              </mc:Choice>
              <mc:Fallback>
                <p:oleObj name="Equation" r:id="rId7" imgW="2120760" imgH="279360" progId="Equation.DSMT4">
                  <p:embed/>
                  <p:pic>
                    <p:nvPicPr>
                      <p:cNvPr id="18" name="对象 17">
                        <a:extLst>
                          <a:ext uri="{FF2B5EF4-FFF2-40B4-BE49-F238E27FC236}">
                            <a16:creationId xmlns:a16="http://schemas.microsoft.com/office/drawing/2014/main" id="{E14A5E7C-CA2A-0EBC-E195-D66DA224F794}"/>
                          </a:ext>
                        </a:extLst>
                      </p:cNvPr>
                      <p:cNvPicPr/>
                      <p:nvPr/>
                    </p:nvPicPr>
                    <p:blipFill>
                      <a:blip r:embed="rId8"/>
                      <a:stretch>
                        <a:fillRect/>
                      </a:stretch>
                    </p:blipFill>
                    <p:spPr>
                      <a:xfrm>
                        <a:off x="1063961" y="4329499"/>
                        <a:ext cx="4772025" cy="631825"/>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CF3DF8C8-ABBF-5A0E-EA44-8C74D76160C7}"/>
              </a:ext>
            </a:extLst>
          </p:cNvPr>
          <p:cNvGraphicFramePr>
            <a:graphicFrameLocks noChangeAspect="1"/>
          </p:cNvGraphicFramePr>
          <p:nvPr>
            <p:extLst>
              <p:ext uri="{D42A27DB-BD31-4B8C-83A1-F6EECF244321}">
                <p14:modId xmlns:p14="http://schemas.microsoft.com/office/powerpoint/2010/main" val="2776525014"/>
              </p:ext>
            </p:extLst>
          </p:nvPr>
        </p:nvGraphicFramePr>
        <p:xfrm>
          <a:off x="6564313" y="4340225"/>
          <a:ext cx="4543425" cy="631825"/>
        </p:xfrm>
        <a:graphic>
          <a:graphicData uri="http://schemas.openxmlformats.org/presentationml/2006/ole">
            <mc:AlternateContent xmlns:mc="http://schemas.openxmlformats.org/markup-compatibility/2006">
              <mc:Choice xmlns:v="urn:schemas-microsoft-com:vml" Requires="v">
                <p:oleObj name="Equation" r:id="rId9" imgW="2019240" imgH="279360" progId="Equation.DSMT4">
                  <p:embed/>
                </p:oleObj>
              </mc:Choice>
              <mc:Fallback>
                <p:oleObj name="Equation" r:id="rId9" imgW="2019240" imgH="279360" progId="Equation.DSMT4">
                  <p:embed/>
                  <p:pic>
                    <p:nvPicPr>
                      <p:cNvPr id="3" name="对象 2">
                        <a:extLst>
                          <a:ext uri="{FF2B5EF4-FFF2-40B4-BE49-F238E27FC236}">
                            <a16:creationId xmlns:a16="http://schemas.microsoft.com/office/drawing/2014/main" id="{89E314BA-0CF9-1B26-1FBA-35894901E0FC}"/>
                          </a:ext>
                        </a:extLst>
                      </p:cNvPr>
                      <p:cNvPicPr/>
                      <p:nvPr/>
                    </p:nvPicPr>
                    <p:blipFill>
                      <a:blip r:embed="rId10"/>
                      <a:stretch>
                        <a:fillRect/>
                      </a:stretch>
                    </p:blipFill>
                    <p:spPr>
                      <a:xfrm>
                        <a:off x="6564313" y="4340225"/>
                        <a:ext cx="4543425" cy="631825"/>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1C7B625F-799F-1BE8-D32D-008B2D0D4D4C}"/>
              </a:ext>
            </a:extLst>
          </p:cNvPr>
          <p:cNvGraphicFramePr>
            <a:graphicFrameLocks noChangeAspect="1"/>
          </p:cNvGraphicFramePr>
          <p:nvPr>
            <p:extLst>
              <p:ext uri="{D42A27DB-BD31-4B8C-83A1-F6EECF244321}">
                <p14:modId xmlns:p14="http://schemas.microsoft.com/office/powerpoint/2010/main" val="2454429951"/>
              </p:ext>
            </p:extLst>
          </p:nvPr>
        </p:nvGraphicFramePr>
        <p:xfrm>
          <a:off x="893047" y="5049479"/>
          <a:ext cx="10172700" cy="1265237"/>
        </p:xfrm>
        <a:graphic>
          <a:graphicData uri="http://schemas.openxmlformats.org/presentationml/2006/ole">
            <mc:AlternateContent xmlns:mc="http://schemas.openxmlformats.org/markup-compatibility/2006">
              <mc:Choice xmlns:v="urn:schemas-microsoft-com:vml" Requires="v">
                <p:oleObj name="Equation" r:id="rId11" imgW="4520880" imgH="558720" progId="Equation.DSMT4">
                  <p:embed/>
                </p:oleObj>
              </mc:Choice>
              <mc:Fallback>
                <p:oleObj name="Equation" r:id="rId11" imgW="4520880" imgH="558720" progId="Equation.DSMT4">
                  <p:embed/>
                  <p:pic>
                    <p:nvPicPr>
                      <p:cNvPr id="8" name="对象 7">
                        <a:extLst>
                          <a:ext uri="{FF2B5EF4-FFF2-40B4-BE49-F238E27FC236}">
                            <a16:creationId xmlns:a16="http://schemas.microsoft.com/office/drawing/2014/main" id="{70806762-F564-01B4-D400-FB5967C930E8}"/>
                          </a:ext>
                        </a:extLst>
                      </p:cNvPr>
                      <p:cNvPicPr/>
                      <p:nvPr/>
                    </p:nvPicPr>
                    <p:blipFill>
                      <a:blip r:embed="rId12"/>
                      <a:stretch>
                        <a:fillRect/>
                      </a:stretch>
                    </p:blipFill>
                    <p:spPr>
                      <a:xfrm>
                        <a:off x="893047" y="5049479"/>
                        <a:ext cx="10172700" cy="1265237"/>
                      </a:xfrm>
                      <a:prstGeom prst="rect">
                        <a:avLst/>
                      </a:prstGeom>
                    </p:spPr>
                  </p:pic>
                </p:oleObj>
              </mc:Fallback>
            </mc:AlternateContent>
          </a:graphicData>
        </a:graphic>
      </p:graphicFrame>
    </p:spTree>
    <p:extLst>
      <p:ext uri="{BB962C8B-B14F-4D97-AF65-F5344CB8AC3E}">
        <p14:creationId xmlns:p14="http://schemas.microsoft.com/office/powerpoint/2010/main" val="1210882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2ED0B-FFA5-F83D-D2B9-5C9C304A8D9A}"/>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2FDA5225-74F2-9F5A-C0EA-60AB438A9342}"/>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4A023BEC-EFBD-8653-4CEC-916C5C0E1A4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7AFB0528-8C8E-F482-8176-D72722662D5E}"/>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29333EC9-3DD0-07C5-3BF7-1CA7B59981E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F943641E-2135-6FE3-A4C6-A7DCFF1E26EA}"/>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83EB821E-FF3D-5CAF-E6CB-92D98F0EEBC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0D66818D-9621-2606-03A4-69B1701A72FB}"/>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1754924D-B6E8-229D-FFD3-064AF9282FDA}"/>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EF025CE-CD80-0D99-ADD5-7C6B0CF0201B}"/>
              </a:ext>
            </a:extLst>
          </p:cNvPr>
          <p:cNvSpPr txBox="1"/>
          <p:nvPr>
            <p:custDataLst>
              <p:tags r:id="rId1"/>
            </p:custDataLst>
          </p:nvPr>
        </p:nvSpPr>
        <p:spPr>
          <a:xfrm>
            <a:off x="287701" y="638568"/>
            <a:ext cx="11582400" cy="5720601"/>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
                <a:srgbClr val="0070C0"/>
              </a:buClr>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的结论是值得牢记的</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
                <a:srgbClr val="0070C0"/>
              </a:buClr>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可划分为两个互不相容的事件                的并</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可划分为两个互不相容的事件              的并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易见</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8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（了解）</a:t>
            </a: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P5 </a:t>
            </a: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例</a:t>
            </a:r>
            <a:r>
              <a:rPr lang="en-US" altLang="zh-CN"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3</a:t>
            </a:r>
          </a:p>
          <a:p>
            <a:pPr marL="0" indent="0">
              <a:lnSpc>
                <a:spcPct val="150000"/>
              </a:lnSpc>
              <a:spcBef>
                <a:spcPts val="0"/>
              </a:spcBef>
              <a:buClr>
                <a:srgbClr val="0070C0"/>
              </a:buClr>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4</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为三个事件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的运算关系表示下列事件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7" name="对象 6">
            <a:extLst>
              <a:ext uri="{FF2B5EF4-FFF2-40B4-BE49-F238E27FC236}">
                <a16:creationId xmlns:a16="http://schemas.microsoft.com/office/drawing/2014/main" id="{1A37502E-28F5-1C0E-7822-AF0070638AEE}"/>
              </a:ext>
            </a:extLst>
          </p:cNvPr>
          <p:cNvGraphicFramePr>
            <a:graphicFrameLocks noChangeAspect="1"/>
          </p:cNvGraphicFramePr>
          <p:nvPr/>
        </p:nvGraphicFramePr>
        <p:xfrm>
          <a:off x="3621451" y="2711828"/>
          <a:ext cx="4914900" cy="574675"/>
        </p:xfrm>
        <a:graphic>
          <a:graphicData uri="http://schemas.openxmlformats.org/presentationml/2006/ole">
            <mc:AlternateContent xmlns:mc="http://schemas.openxmlformats.org/markup-compatibility/2006">
              <mc:Choice xmlns:v="urn:schemas-microsoft-com:vml" Requires="v">
                <p:oleObj name="Equation" r:id="rId5" imgW="2184120" imgH="253800" progId="Equation.DSMT4">
                  <p:embed/>
                </p:oleObj>
              </mc:Choice>
              <mc:Fallback>
                <p:oleObj name="Equation" r:id="rId5" imgW="2184120" imgH="253800" progId="Equation.DSMT4">
                  <p:embed/>
                  <p:pic>
                    <p:nvPicPr>
                      <p:cNvPr id="7" name="对象 6">
                        <a:extLst>
                          <a:ext uri="{FF2B5EF4-FFF2-40B4-BE49-F238E27FC236}">
                            <a16:creationId xmlns:a16="http://schemas.microsoft.com/office/drawing/2014/main" id="{6C9B3FD4-7D21-1CE4-B3AD-9B21BBC1A2B4}"/>
                          </a:ext>
                        </a:extLst>
                      </p:cNvPr>
                      <p:cNvPicPr/>
                      <p:nvPr/>
                    </p:nvPicPr>
                    <p:blipFill>
                      <a:blip r:embed="rId6"/>
                      <a:stretch>
                        <a:fillRect/>
                      </a:stretch>
                    </p:blipFill>
                    <p:spPr>
                      <a:xfrm>
                        <a:off x="3621451" y="2711828"/>
                        <a:ext cx="4914900" cy="574675"/>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BB7B7F67-859F-526E-81C1-1488AE4C974E}"/>
              </a:ext>
            </a:extLst>
          </p:cNvPr>
          <p:cNvGraphicFramePr>
            <a:graphicFrameLocks noChangeAspect="1"/>
          </p:cNvGraphicFramePr>
          <p:nvPr/>
        </p:nvGraphicFramePr>
        <p:xfrm>
          <a:off x="5979397" y="1457765"/>
          <a:ext cx="1514475" cy="517525"/>
        </p:xfrm>
        <a:graphic>
          <a:graphicData uri="http://schemas.openxmlformats.org/presentationml/2006/ole">
            <mc:AlternateContent xmlns:mc="http://schemas.openxmlformats.org/markup-compatibility/2006">
              <mc:Choice xmlns:v="urn:schemas-microsoft-com:vml" Requires="v">
                <p:oleObj name="Equation" r:id="rId7" imgW="672840" imgH="228600" progId="Equation.DSMT4">
                  <p:embed/>
                </p:oleObj>
              </mc:Choice>
              <mc:Fallback>
                <p:oleObj name="Equation" r:id="rId7" imgW="672840" imgH="228600" progId="Equation.DSMT4">
                  <p:embed/>
                  <p:pic>
                    <p:nvPicPr>
                      <p:cNvPr id="8" name="对象 7">
                        <a:extLst>
                          <a:ext uri="{FF2B5EF4-FFF2-40B4-BE49-F238E27FC236}">
                            <a16:creationId xmlns:a16="http://schemas.microsoft.com/office/drawing/2014/main" id="{719CA594-2DD3-5844-4F33-9289CDA02A15}"/>
                          </a:ext>
                        </a:extLst>
                      </p:cNvPr>
                      <p:cNvPicPr/>
                      <p:nvPr/>
                    </p:nvPicPr>
                    <p:blipFill>
                      <a:blip r:embed="rId8"/>
                      <a:stretch>
                        <a:fillRect/>
                      </a:stretch>
                    </p:blipFill>
                    <p:spPr>
                      <a:xfrm>
                        <a:off x="5979397" y="1457765"/>
                        <a:ext cx="1514475" cy="517525"/>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B18E163A-B0A3-9845-4528-99E01BFA578A}"/>
              </a:ext>
            </a:extLst>
          </p:cNvPr>
          <p:cNvGraphicFramePr>
            <a:graphicFrameLocks noChangeAspect="1"/>
          </p:cNvGraphicFramePr>
          <p:nvPr/>
        </p:nvGraphicFramePr>
        <p:xfrm>
          <a:off x="1047183" y="2125233"/>
          <a:ext cx="914400" cy="460375"/>
        </p:xfrm>
        <a:graphic>
          <a:graphicData uri="http://schemas.openxmlformats.org/presentationml/2006/ole">
            <mc:AlternateContent xmlns:mc="http://schemas.openxmlformats.org/markup-compatibility/2006">
              <mc:Choice xmlns:v="urn:schemas-microsoft-com:vml" Requires="v">
                <p:oleObj name="Equation" r:id="rId9" imgW="406080" imgH="203040" progId="Equation.DSMT4">
                  <p:embed/>
                </p:oleObj>
              </mc:Choice>
              <mc:Fallback>
                <p:oleObj name="Equation" r:id="rId9" imgW="406080" imgH="203040" progId="Equation.DSMT4">
                  <p:embed/>
                  <p:pic>
                    <p:nvPicPr>
                      <p:cNvPr id="19" name="对象 18">
                        <a:extLst>
                          <a:ext uri="{FF2B5EF4-FFF2-40B4-BE49-F238E27FC236}">
                            <a16:creationId xmlns:a16="http://schemas.microsoft.com/office/drawing/2014/main" id="{A7D66C91-60CB-9068-CFB5-5976955DC9D2}"/>
                          </a:ext>
                        </a:extLst>
                      </p:cNvPr>
                      <p:cNvPicPr/>
                      <p:nvPr/>
                    </p:nvPicPr>
                    <p:blipFill>
                      <a:blip r:embed="rId10"/>
                      <a:stretch>
                        <a:fillRect/>
                      </a:stretch>
                    </p:blipFill>
                    <p:spPr>
                      <a:xfrm>
                        <a:off x="1047183" y="2125233"/>
                        <a:ext cx="914400" cy="460375"/>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14101AEA-7A3A-FA4B-4F5F-A5C35AE3DEEC}"/>
              </a:ext>
            </a:extLst>
          </p:cNvPr>
          <p:cNvGraphicFramePr>
            <a:graphicFrameLocks noChangeAspect="1"/>
          </p:cNvGraphicFramePr>
          <p:nvPr/>
        </p:nvGraphicFramePr>
        <p:xfrm>
          <a:off x="6518626" y="2083836"/>
          <a:ext cx="1285875" cy="517525"/>
        </p:xfrm>
        <a:graphic>
          <a:graphicData uri="http://schemas.openxmlformats.org/presentationml/2006/ole">
            <mc:AlternateContent xmlns:mc="http://schemas.openxmlformats.org/markup-compatibility/2006">
              <mc:Choice xmlns:v="urn:schemas-microsoft-com:vml" Requires="v">
                <p:oleObj name="Equation" r:id="rId11" imgW="571320" imgH="228600" progId="Equation.DSMT4">
                  <p:embed/>
                </p:oleObj>
              </mc:Choice>
              <mc:Fallback>
                <p:oleObj name="Equation" r:id="rId11" imgW="571320" imgH="228600" progId="Equation.DSMT4">
                  <p:embed/>
                  <p:pic>
                    <p:nvPicPr>
                      <p:cNvPr id="20" name="对象 19">
                        <a:extLst>
                          <a:ext uri="{FF2B5EF4-FFF2-40B4-BE49-F238E27FC236}">
                            <a16:creationId xmlns:a16="http://schemas.microsoft.com/office/drawing/2014/main" id="{52C4EC02-73FC-B8C1-E017-5DDE4B8CE63B}"/>
                          </a:ext>
                        </a:extLst>
                      </p:cNvPr>
                      <p:cNvPicPr/>
                      <p:nvPr/>
                    </p:nvPicPr>
                    <p:blipFill>
                      <a:blip r:embed="rId12"/>
                      <a:stretch>
                        <a:fillRect/>
                      </a:stretch>
                    </p:blipFill>
                    <p:spPr>
                      <a:xfrm>
                        <a:off x="6518626" y="2083836"/>
                        <a:ext cx="1285875" cy="517525"/>
                      </a:xfrm>
                      <a:prstGeom prst="rect">
                        <a:avLst/>
                      </a:prstGeom>
                    </p:spPr>
                  </p:pic>
                </p:oleObj>
              </mc:Fallback>
            </mc:AlternateContent>
          </a:graphicData>
        </a:graphic>
      </p:graphicFrame>
      <p:graphicFrame>
        <p:nvGraphicFramePr>
          <p:cNvPr id="28" name="对象 27">
            <a:extLst>
              <a:ext uri="{FF2B5EF4-FFF2-40B4-BE49-F238E27FC236}">
                <a16:creationId xmlns:a16="http://schemas.microsoft.com/office/drawing/2014/main" id="{3D890252-E5DC-311B-40B9-EE99D328EBFA}"/>
              </a:ext>
            </a:extLst>
          </p:cNvPr>
          <p:cNvGraphicFramePr>
            <a:graphicFrameLocks noChangeAspect="1"/>
          </p:cNvGraphicFramePr>
          <p:nvPr/>
        </p:nvGraphicFramePr>
        <p:xfrm>
          <a:off x="1092200" y="2727325"/>
          <a:ext cx="2371725" cy="517525"/>
        </p:xfrm>
        <a:graphic>
          <a:graphicData uri="http://schemas.openxmlformats.org/presentationml/2006/ole">
            <mc:AlternateContent xmlns:mc="http://schemas.openxmlformats.org/markup-compatibility/2006">
              <mc:Choice xmlns:v="urn:schemas-microsoft-com:vml" Requires="v">
                <p:oleObj name="Equation" r:id="rId13" imgW="1054080" imgH="228600" progId="Equation.DSMT4">
                  <p:embed/>
                </p:oleObj>
              </mc:Choice>
              <mc:Fallback>
                <p:oleObj name="Equation" r:id="rId13" imgW="1054080" imgH="228600" progId="Equation.DSMT4">
                  <p:embed/>
                  <p:pic>
                    <p:nvPicPr>
                      <p:cNvPr id="28" name="对象 27">
                        <a:extLst>
                          <a:ext uri="{FF2B5EF4-FFF2-40B4-BE49-F238E27FC236}">
                            <a16:creationId xmlns:a16="http://schemas.microsoft.com/office/drawing/2014/main" id="{A3F1424C-961F-2D49-463F-197DB21B0408}"/>
                          </a:ext>
                        </a:extLst>
                      </p:cNvPr>
                      <p:cNvPicPr/>
                      <p:nvPr/>
                    </p:nvPicPr>
                    <p:blipFill>
                      <a:blip r:embed="rId14"/>
                      <a:stretch>
                        <a:fillRect/>
                      </a:stretch>
                    </p:blipFill>
                    <p:spPr>
                      <a:xfrm>
                        <a:off x="1092200" y="2727325"/>
                        <a:ext cx="2371725" cy="517525"/>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C512A835-66E2-B023-E1E6-C58C2C2D3C47}"/>
              </a:ext>
            </a:extLst>
          </p:cNvPr>
          <p:cNvGraphicFramePr>
            <a:graphicFrameLocks noChangeAspect="1"/>
          </p:cNvGraphicFramePr>
          <p:nvPr>
            <p:extLst>
              <p:ext uri="{D42A27DB-BD31-4B8C-83A1-F6EECF244321}">
                <p14:modId xmlns:p14="http://schemas.microsoft.com/office/powerpoint/2010/main" val="818824801"/>
              </p:ext>
            </p:extLst>
          </p:nvPr>
        </p:nvGraphicFramePr>
        <p:xfrm>
          <a:off x="383647" y="3834888"/>
          <a:ext cx="9829800" cy="2532063"/>
        </p:xfrm>
        <a:graphic>
          <a:graphicData uri="http://schemas.openxmlformats.org/presentationml/2006/ole">
            <mc:AlternateContent xmlns:mc="http://schemas.openxmlformats.org/markup-compatibility/2006">
              <mc:Choice xmlns:v="urn:schemas-microsoft-com:vml" Requires="v">
                <p:oleObj name="Equation" r:id="rId15" imgW="4368600" imgH="1117440" progId="Equation.DSMT4">
                  <p:embed/>
                </p:oleObj>
              </mc:Choice>
              <mc:Fallback>
                <p:oleObj name="Equation" r:id="rId15" imgW="4368600" imgH="1117440" progId="Equation.DSMT4">
                  <p:embed/>
                  <p:pic>
                    <p:nvPicPr>
                      <p:cNvPr id="2" name="对象 1">
                        <a:extLst>
                          <a:ext uri="{FF2B5EF4-FFF2-40B4-BE49-F238E27FC236}">
                            <a16:creationId xmlns:a16="http://schemas.microsoft.com/office/drawing/2014/main" id="{B2EE9634-81C9-C58C-8932-C552E114C323}"/>
                          </a:ext>
                        </a:extLst>
                      </p:cNvPr>
                      <p:cNvPicPr/>
                      <p:nvPr/>
                    </p:nvPicPr>
                    <p:blipFill>
                      <a:blip r:embed="rId16"/>
                      <a:stretch>
                        <a:fillRect/>
                      </a:stretch>
                    </p:blipFill>
                    <p:spPr>
                      <a:xfrm>
                        <a:off x="383647" y="3834888"/>
                        <a:ext cx="9829800" cy="2532063"/>
                      </a:xfrm>
                      <a:prstGeom prst="rect">
                        <a:avLst/>
                      </a:prstGeom>
                    </p:spPr>
                  </p:pic>
                </p:oleObj>
              </mc:Fallback>
            </mc:AlternateContent>
          </a:graphicData>
        </a:graphic>
      </p:graphicFrame>
    </p:spTree>
    <p:extLst>
      <p:ext uri="{BB962C8B-B14F-4D97-AF65-F5344CB8AC3E}">
        <p14:creationId xmlns:p14="http://schemas.microsoft.com/office/powerpoint/2010/main" val="1199150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0CCBF-1434-0419-F40F-92698D1A9807}"/>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78E73029-F8C7-77DC-7918-F9743EC73CEF}"/>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8F6E5EBA-3C6C-84E6-955B-BC4753FAC068}"/>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C483A108-EE0A-FC26-25AF-AC61EE714670}"/>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C9B4B312-40DE-4D58-0F17-4B6EED302EA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5E4E25A9-8E4F-2467-5C32-6DD0A9D62329}"/>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621E50AF-6B33-35DA-4841-D444AA8ECE3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A0B2CF76-2BA5-AD30-DAF8-40F437DB4F58}"/>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50CF551B-6A83-96AE-CB20-9B2C06C91EC7}"/>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F9906E1-EAF1-C4C3-061E-BEA3D40DF657}"/>
              </a:ext>
            </a:extLst>
          </p:cNvPr>
          <p:cNvSpPr txBox="1"/>
          <p:nvPr>
            <p:custDataLst>
              <p:tags r:id="rId1"/>
            </p:custDataLst>
          </p:nvPr>
        </p:nvSpPr>
        <p:spPr>
          <a:xfrm>
            <a:off x="287701" y="638568"/>
            <a:ext cx="11582400" cy="5720601"/>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
                <a:srgbClr val="0070C0"/>
              </a:buClr>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19" name="对象 18">
            <a:extLst>
              <a:ext uri="{FF2B5EF4-FFF2-40B4-BE49-F238E27FC236}">
                <a16:creationId xmlns:a16="http://schemas.microsoft.com/office/drawing/2014/main" id="{05480A73-5CAC-EC5A-1928-8C970E2B8306}"/>
              </a:ext>
            </a:extLst>
          </p:cNvPr>
          <p:cNvGraphicFramePr>
            <a:graphicFrameLocks noChangeAspect="1"/>
          </p:cNvGraphicFramePr>
          <p:nvPr>
            <p:extLst>
              <p:ext uri="{D42A27DB-BD31-4B8C-83A1-F6EECF244321}">
                <p14:modId xmlns:p14="http://schemas.microsoft.com/office/powerpoint/2010/main" val="1160263874"/>
              </p:ext>
            </p:extLst>
          </p:nvPr>
        </p:nvGraphicFramePr>
        <p:xfrm>
          <a:off x="1162576" y="732506"/>
          <a:ext cx="7772401" cy="633412"/>
        </p:xfrm>
        <a:graphic>
          <a:graphicData uri="http://schemas.openxmlformats.org/presentationml/2006/ole">
            <mc:AlternateContent xmlns:mc="http://schemas.openxmlformats.org/markup-compatibility/2006">
              <mc:Choice xmlns:v="urn:schemas-microsoft-com:vml" Requires="v">
                <p:oleObj name="Equation" r:id="rId5" imgW="3454200" imgH="279360" progId="Equation.DSMT4">
                  <p:embed/>
                </p:oleObj>
              </mc:Choice>
              <mc:Fallback>
                <p:oleObj name="Equation" r:id="rId5" imgW="3454200" imgH="279360" progId="Equation.DSMT4">
                  <p:embed/>
                  <p:pic>
                    <p:nvPicPr>
                      <p:cNvPr id="19" name="对象 18">
                        <a:extLst>
                          <a:ext uri="{FF2B5EF4-FFF2-40B4-BE49-F238E27FC236}">
                            <a16:creationId xmlns:a16="http://schemas.microsoft.com/office/drawing/2014/main" id="{B18E163A-B0A3-9845-4528-99E01BFA578A}"/>
                          </a:ext>
                        </a:extLst>
                      </p:cNvPr>
                      <p:cNvPicPr/>
                      <p:nvPr/>
                    </p:nvPicPr>
                    <p:blipFill>
                      <a:blip r:embed="rId6"/>
                      <a:stretch>
                        <a:fillRect/>
                      </a:stretch>
                    </p:blipFill>
                    <p:spPr>
                      <a:xfrm>
                        <a:off x="1162576" y="732506"/>
                        <a:ext cx="7772401" cy="633412"/>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939177C2-B74A-A69A-87BD-E5A306F0CC8C}"/>
              </a:ext>
            </a:extLst>
          </p:cNvPr>
          <p:cNvGraphicFramePr>
            <a:graphicFrameLocks noChangeAspect="1"/>
          </p:cNvGraphicFramePr>
          <p:nvPr>
            <p:extLst>
              <p:ext uri="{D42A27DB-BD31-4B8C-83A1-F6EECF244321}">
                <p14:modId xmlns:p14="http://schemas.microsoft.com/office/powerpoint/2010/main" val="4279248368"/>
              </p:ext>
            </p:extLst>
          </p:nvPr>
        </p:nvGraphicFramePr>
        <p:xfrm>
          <a:off x="383647" y="1381482"/>
          <a:ext cx="8886825" cy="4748213"/>
        </p:xfrm>
        <a:graphic>
          <a:graphicData uri="http://schemas.openxmlformats.org/presentationml/2006/ole">
            <mc:AlternateContent xmlns:mc="http://schemas.openxmlformats.org/markup-compatibility/2006">
              <mc:Choice xmlns:v="urn:schemas-microsoft-com:vml" Requires="v">
                <p:oleObj name="Equation" r:id="rId7" imgW="3949560" imgH="2095200" progId="Equation.DSMT4">
                  <p:embed/>
                </p:oleObj>
              </mc:Choice>
              <mc:Fallback>
                <p:oleObj name="Equation" r:id="rId7" imgW="3949560" imgH="2095200" progId="Equation.DSMT4">
                  <p:embed/>
                  <p:pic>
                    <p:nvPicPr>
                      <p:cNvPr id="2" name="对象 1">
                        <a:extLst>
                          <a:ext uri="{FF2B5EF4-FFF2-40B4-BE49-F238E27FC236}">
                            <a16:creationId xmlns:a16="http://schemas.microsoft.com/office/drawing/2014/main" id="{C512A835-66E2-B023-E1E6-C58C2C2D3C47}"/>
                          </a:ext>
                        </a:extLst>
                      </p:cNvPr>
                      <p:cNvPicPr/>
                      <p:nvPr/>
                    </p:nvPicPr>
                    <p:blipFill>
                      <a:blip r:embed="rId8"/>
                      <a:stretch>
                        <a:fillRect/>
                      </a:stretch>
                    </p:blipFill>
                    <p:spPr>
                      <a:xfrm>
                        <a:off x="383647" y="1381482"/>
                        <a:ext cx="8886825" cy="4748213"/>
                      </a:xfrm>
                      <a:prstGeom prst="rect">
                        <a:avLst/>
                      </a:prstGeom>
                    </p:spPr>
                  </p:pic>
                </p:oleObj>
              </mc:Fallback>
            </mc:AlternateContent>
          </a:graphicData>
        </a:graphic>
      </p:graphicFrame>
    </p:spTree>
    <p:extLst>
      <p:ext uri="{BB962C8B-B14F-4D97-AF65-F5344CB8AC3E}">
        <p14:creationId xmlns:p14="http://schemas.microsoft.com/office/powerpoint/2010/main" val="703107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78AD7-8686-DFF9-4901-9CA30C33DF5B}"/>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36A88FDE-B6CD-E128-2D76-0AFA1DFAEFCD}"/>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3DB2F93F-A990-67B6-6C05-A0EBF12B673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5F971F9E-DF03-6A6F-49A9-1EA679F5438A}"/>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48A5C2F9-DDF9-20FE-762C-5A50FACBCD6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8E08B456-BB31-31D9-2D1C-983324DAA3D8}"/>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30C4579F-E024-8D8A-3A55-6B64155146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C1A391CD-084E-7F1B-A7F7-94AC8F1E9AD3}"/>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B753EA41-3B49-25DC-2395-A8711C16B383}"/>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62BF761E-BB48-7435-04EA-FE2EF7E45117}"/>
              </a:ext>
            </a:extLst>
          </p:cNvPr>
          <p:cNvSpPr txBox="1"/>
          <p:nvPr>
            <p:custDataLst>
              <p:tags r:id="rId1"/>
            </p:custDataLst>
          </p:nvPr>
        </p:nvSpPr>
        <p:spPr>
          <a:xfrm>
            <a:off x="287701" y="627008"/>
            <a:ext cx="11582400" cy="5720601"/>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
                <a:srgbClr val="0070C0"/>
              </a:buClr>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endParaRPr lang="en-US" altLang="zh-CN" sz="14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
                <a:srgbClr val="0070C0"/>
              </a:buClr>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表明</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有些事件直接表示时要考虑的情况比较多</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较复杂</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通常</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先考虑其对立事件</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其中</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和</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6</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正是德摩根律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今后很有用</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
                <a:srgbClr val="0070C0"/>
              </a:buClr>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还表明</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同一事件的表示方法往往不是唯一的</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endPar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8080BBA1-BC96-F855-9F9D-37491A1A0CB4}"/>
              </a:ext>
            </a:extLst>
          </p:cNvPr>
          <p:cNvGraphicFramePr>
            <a:graphicFrameLocks noChangeAspect="1"/>
          </p:cNvGraphicFramePr>
          <p:nvPr>
            <p:extLst>
              <p:ext uri="{D42A27DB-BD31-4B8C-83A1-F6EECF244321}">
                <p14:modId xmlns:p14="http://schemas.microsoft.com/office/powerpoint/2010/main" val="2742981960"/>
              </p:ext>
            </p:extLst>
          </p:nvPr>
        </p:nvGraphicFramePr>
        <p:xfrm>
          <a:off x="442913" y="766763"/>
          <a:ext cx="9086850" cy="3454400"/>
        </p:xfrm>
        <a:graphic>
          <a:graphicData uri="http://schemas.openxmlformats.org/presentationml/2006/ole">
            <mc:AlternateContent xmlns:mc="http://schemas.openxmlformats.org/markup-compatibility/2006">
              <mc:Choice xmlns:v="urn:schemas-microsoft-com:vml" Requires="v">
                <p:oleObj name="Equation" r:id="rId5" imgW="4038480" imgH="1523880" progId="Equation.DSMT4">
                  <p:embed/>
                </p:oleObj>
              </mc:Choice>
              <mc:Fallback>
                <p:oleObj name="Equation" r:id="rId5" imgW="4038480" imgH="1523880" progId="Equation.DSMT4">
                  <p:embed/>
                  <p:pic>
                    <p:nvPicPr>
                      <p:cNvPr id="2" name="对象 1">
                        <a:extLst>
                          <a:ext uri="{FF2B5EF4-FFF2-40B4-BE49-F238E27FC236}">
                            <a16:creationId xmlns:a16="http://schemas.microsoft.com/office/drawing/2014/main" id="{939177C2-B74A-A69A-87BD-E5A306F0CC8C}"/>
                          </a:ext>
                        </a:extLst>
                      </p:cNvPr>
                      <p:cNvPicPr/>
                      <p:nvPr/>
                    </p:nvPicPr>
                    <p:blipFill>
                      <a:blip r:embed="rId6"/>
                      <a:stretch>
                        <a:fillRect/>
                      </a:stretch>
                    </p:blipFill>
                    <p:spPr>
                      <a:xfrm>
                        <a:off x="442913" y="766763"/>
                        <a:ext cx="9086850" cy="3454400"/>
                      </a:xfrm>
                      <a:prstGeom prst="rect">
                        <a:avLst/>
                      </a:prstGeom>
                    </p:spPr>
                  </p:pic>
                </p:oleObj>
              </mc:Fallback>
            </mc:AlternateContent>
          </a:graphicData>
        </a:graphic>
      </p:graphicFrame>
    </p:spTree>
    <p:extLst>
      <p:ext uri="{BB962C8B-B14F-4D97-AF65-F5344CB8AC3E}">
        <p14:creationId xmlns:p14="http://schemas.microsoft.com/office/powerpoint/2010/main" val="3031211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CBD08-ECAD-9FA7-1EE1-7371D1F19D9F}"/>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CCA0E556-6D79-6147-51F6-9676F8B65501}"/>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6A9E3E64-AF8F-7704-4D95-BF83D8EB46B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BD46F2A7-307B-3076-5E51-8E8356BC453E}"/>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35952C68-A6B5-F977-76BB-338384E5C1D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82F7E6D5-EA39-00E1-7FD2-9AC9C683481E}"/>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9CBB522A-C3B3-990C-62F7-A2591E6DE51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4AD16D78-6ECE-F983-A960-768D97D2A036}"/>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2DC218A-2B9C-820B-1A24-AE54124FC1F3}"/>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D83DF2B4-7B0F-5FC4-0DFE-997DDEA95F69}"/>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SzTx/>
              <a:buNone/>
            </a:pPr>
            <a:r>
              <a:rPr lang="en-US" altLang="zh-CN" sz="3200" dirty="0">
                <a:solidFill>
                  <a:srgbClr val="0070C0"/>
                </a:solidFill>
                <a:latin typeface="Times New Roman" panose="02020603050405020304" pitchFamily="18" charset="0"/>
                <a:ea typeface="微软雅黑" panose="020B0503020204020204" charset="-122"/>
                <a:cs typeface="Times New Roman" panose="02020603050405020304" pitchFamily="18" charset="0"/>
              </a:rPr>
              <a:t>§ </a:t>
            </a:r>
            <a:r>
              <a:rPr lang="en-US" altLang="zh-CN" sz="3200" b="1" dirty="0">
                <a:solidFill>
                  <a:srgbClr val="0070C0"/>
                </a:solidFill>
                <a:latin typeface="Times New Roman" panose="02020603050405020304" pitchFamily="18" charset="0"/>
                <a:ea typeface="微软雅黑" panose="020B0503020204020204" charset="-122"/>
                <a:cs typeface="Times New Roman" panose="02020603050405020304" pitchFamily="18" charset="0"/>
              </a:rPr>
              <a:t>1.2</a:t>
            </a:r>
            <a:r>
              <a:rPr lang="en-US" altLang="zh-CN" sz="3200" dirty="0">
                <a:solidFill>
                  <a:srgbClr val="0070C0"/>
                </a:solidFill>
                <a:latin typeface="Times New Roman" panose="02020603050405020304" pitchFamily="18" charset="0"/>
                <a:ea typeface="微软雅黑" panose="020B0503020204020204" charset="-122"/>
                <a:cs typeface="Times New Roman" panose="02020603050405020304" pitchFamily="18" charset="0"/>
              </a:rPr>
              <a:t>  </a:t>
            </a:r>
            <a:r>
              <a:rPr lang="zh-CN" altLang="en-US" sz="3200"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频率与概率</a:t>
            </a:r>
            <a:endParaRPr lang="en-US" altLang="zh-CN" sz="3200" b="1" dirty="0">
              <a:solidFill>
                <a:srgbClr val="0070C0"/>
              </a:solidFill>
              <a:latin typeface="楷体" panose="02010609060101010101" pitchFamily="49" charset="-122"/>
              <a:ea typeface="楷体" panose="02010609060101010101" pitchFamily="49" charset="-122"/>
              <a:cs typeface="Times New Roman" panose="02020603050405020304" pitchFamily="18" charset="0"/>
            </a:endParaRP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我们把表示事件发生的可能性大小的实数称为事件的</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概率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概率越大表示可能性越大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先介绍一个计算概率的近似方法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一、频率</a:t>
            </a:r>
            <a:endParaRPr lang="en-US" altLang="zh-CN" b="1" dirty="0">
              <a:solidFill>
                <a:srgbClr val="0070C0"/>
              </a:solidFill>
              <a:latin typeface="楷体" panose="02010609060101010101" pitchFamily="49" charset="-122"/>
              <a:ea typeface="楷体" panose="02010609060101010101" pitchFamily="49" charset="-122"/>
              <a:cs typeface="Times New Roman" panose="02020603050405020304" pitchFamily="18" charset="0"/>
            </a:endParaRP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定义</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在相同的条件下进行了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次试验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在这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次试验中事件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发生的次数     称为事件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发生的</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频数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比值      称为事件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发生的</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频率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记为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当试验次数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固定时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频率有如下性质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证明见</a:t>
            </a: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P6</a:t>
            </a:r>
            <a:endParaRPr lang="en-US" altLang="zh-CN"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76DA1BA4-C666-72A2-E1C6-426DF7DC1FE5}"/>
              </a:ext>
            </a:extLst>
          </p:cNvPr>
          <p:cNvGraphicFramePr>
            <a:graphicFrameLocks noChangeAspect="1"/>
          </p:cNvGraphicFramePr>
          <p:nvPr>
            <p:extLst>
              <p:ext uri="{D42A27DB-BD31-4B8C-83A1-F6EECF244321}">
                <p14:modId xmlns:p14="http://schemas.microsoft.com/office/powerpoint/2010/main" val="2091970266"/>
              </p:ext>
            </p:extLst>
          </p:nvPr>
        </p:nvGraphicFramePr>
        <p:xfrm>
          <a:off x="5646721" y="3192018"/>
          <a:ext cx="514350" cy="887413"/>
        </p:xfrm>
        <a:graphic>
          <a:graphicData uri="http://schemas.openxmlformats.org/presentationml/2006/ole">
            <mc:AlternateContent xmlns:mc="http://schemas.openxmlformats.org/markup-compatibility/2006">
              <mc:Choice xmlns:v="urn:schemas-microsoft-com:vml" Requires="v">
                <p:oleObj name="Equation" r:id="rId5" imgW="228600" imgH="393480" progId="Equation.DSMT4">
                  <p:embed/>
                </p:oleObj>
              </mc:Choice>
              <mc:Fallback>
                <p:oleObj name="Equation" r:id="rId5" imgW="228600" imgH="393480" progId="Equation.DSMT4">
                  <p:embed/>
                  <p:pic>
                    <p:nvPicPr>
                      <p:cNvPr id="5" name="对象 4">
                        <a:extLst>
                          <a:ext uri="{FF2B5EF4-FFF2-40B4-BE49-F238E27FC236}">
                            <a16:creationId xmlns:a16="http://schemas.microsoft.com/office/drawing/2014/main" id="{7F41640D-F51C-8C59-D3F0-AB0B0C83A7AA}"/>
                          </a:ext>
                        </a:extLst>
                      </p:cNvPr>
                      <p:cNvPicPr/>
                      <p:nvPr/>
                    </p:nvPicPr>
                    <p:blipFill>
                      <a:blip r:embed="rId6"/>
                      <a:stretch>
                        <a:fillRect/>
                      </a:stretch>
                    </p:blipFill>
                    <p:spPr>
                      <a:xfrm>
                        <a:off x="5646721" y="3192018"/>
                        <a:ext cx="514350" cy="887413"/>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1EA8E12B-4422-47FC-4EF7-604CB5BC15A7}"/>
              </a:ext>
            </a:extLst>
          </p:cNvPr>
          <p:cNvGraphicFramePr>
            <a:graphicFrameLocks noChangeAspect="1"/>
          </p:cNvGraphicFramePr>
          <p:nvPr>
            <p:extLst>
              <p:ext uri="{D42A27DB-BD31-4B8C-83A1-F6EECF244321}">
                <p14:modId xmlns:p14="http://schemas.microsoft.com/office/powerpoint/2010/main" val="218575392"/>
              </p:ext>
            </p:extLst>
          </p:nvPr>
        </p:nvGraphicFramePr>
        <p:xfrm>
          <a:off x="694865" y="3411312"/>
          <a:ext cx="457200" cy="515938"/>
        </p:xfrm>
        <a:graphic>
          <a:graphicData uri="http://schemas.openxmlformats.org/presentationml/2006/ole">
            <mc:AlternateContent xmlns:mc="http://schemas.openxmlformats.org/markup-compatibility/2006">
              <mc:Choice xmlns:v="urn:schemas-microsoft-com:vml" Requires="v">
                <p:oleObj name="Equation" r:id="rId7" imgW="203040" imgH="228600" progId="Equation.DSMT4">
                  <p:embed/>
                </p:oleObj>
              </mc:Choice>
              <mc:Fallback>
                <p:oleObj name="Equation" r:id="rId7" imgW="203040" imgH="228600" progId="Equation.DSMT4">
                  <p:embed/>
                  <p:pic>
                    <p:nvPicPr>
                      <p:cNvPr id="5" name="对象 4">
                        <a:extLst>
                          <a:ext uri="{FF2B5EF4-FFF2-40B4-BE49-F238E27FC236}">
                            <a16:creationId xmlns:a16="http://schemas.microsoft.com/office/drawing/2014/main" id="{7F41640D-F51C-8C59-D3F0-AB0B0C83A7AA}"/>
                          </a:ext>
                        </a:extLst>
                      </p:cNvPr>
                      <p:cNvPicPr/>
                      <p:nvPr/>
                    </p:nvPicPr>
                    <p:blipFill>
                      <a:blip r:embed="rId8"/>
                      <a:stretch>
                        <a:fillRect/>
                      </a:stretch>
                    </p:blipFill>
                    <p:spPr>
                      <a:xfrm>
                        <a:off x="694865" y="3411312"/>
                        <a:ext cx="457200" cy="515938"/>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081D0C3A-B972-42FD-75E9-B6659946C4A9}"/>
              </a:ext>
            </a:extLst>
          </p:cNvPr>
          <p:cNvGraphicFramePr>
            <a:graphicFrameLocks noChangeAspect="1"/>
          </p:cNvGraphicFramePr>
          <p:nvPr>
            <p:extLst>
              <p:ext uri="{D42A27DB-BD31-4B8C-83A1-F6EECF244321}">
                <p14:modId xmlns:p14="http://schemas.microsoft.com/office/powerpoint/2010/main" val="146203380"/>
              </p:ext>
            </p:extLst>
          </p:nvPr>
        </p:nvGraphicFramePr>
        <p:xfrm>
          <a:off x="10649563" y="3411312"/>
          <a:ext cx="1085850" cy="573088"/>
        </p:xfrm>
        <a:graphic>
          <a:graphicData uri="http://schemas.openxmlformats.org/presentationml/2006/ole">
            <mc:AlternateContent xmlns:mc="http://schemas.openxmlformats.org/markup-compatibility/2006">
              <mc:Choice xmlns:v="urn:schemas-microsoft-com:vml" Requires="v">
                <p:oleObj name="Equation" r:id="rId9" imgW="482400" imgH="253800" progId="Equation.DSMT4">
                  <p:embed/>
                </p:oleObj>
              </mc:Choice>
              <mc:Fallback>
                <p:oleObj name="Equation" r:id="rId9" imgW="482400" imgH="253800" progId="Equation.DSMT4">
                  <p:embed/>
                  <p:pic>
                    <p:nvPicPr>
                      <p:cNvPr id="2" name="对象 1">
                        <a:extLst>
                          <a:ext uri="{FF2B5EF4-FFF2-40B4-BE49-F238E27FC236}">
                            <a16:creationId xmlns:a16="http://schemas.microsoft.com/office/drawing/2014/main" id="{76DA1BA4-C666-72A2-E1C6-426DF7DC1FE5}"/>
                          </a:ext>
                        </a:extLst>
                      </p:cNvPr>
                      <p:cNvPicPr/>
                      <p:nvPr/>
                    </p:nvPicPr>
                    <p:blipFill>
                      <a:blip r:embed="rId10"/>
                      <a:stretch>
                        <a:fillRect/>
                      </a:stretch>
                    </p:blipFill>
                    <p:spPr>
                      <a:xfrm>
                        <a:off x="10649563" y="3411312"/>
                        <a:ext cx="1085850" cy="573088"/>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0F55B1B2-1363-BC14-E3CB-115C7F0F887E}"/>
              </a:ext>
            </a:extLst>
          </p:cNvPr>
          <p:cNvGraphicFramePr>
            <a:graphicFrameLocks noChangeAspect="1"/>
          </p:cNvGraphicFramePr>
          <p:nvPr>
            <p:extLst>
              <p:ext uri="{D42A27DB-BD31-4B8C-83A1-F6EECF244321}">
                <p14:modId xmlns:p14="http://schemas.microsoft.com/office/powerpoint/2010/main" val="1868462556"/>
              </p:ext>
            </p:extLst>
          </p:nvPr>
        </p:nvGraphicFramePr>
        <p:xfrm>
          <a:off x="463087" y="4548905"/>
          <a:ext cx="8201025" cy="1838325"/>
        </p:xfrm>
        <a:graphic>
          <a:graphicData uri="http://schemas.openxmlformats.org/presentationml/2006/ole">
            <mc:AlternateContent xmlns:mc="http://schemas.openxmlformats.org/markup-compatibility/2006">
              <mc:Choice xmlns:v="urn:schemas-microsoft-com:vml" Requires="v">
                <p:oleObj name="Equation" r:id="rId11" imgW="3644640" imgH="812520" progId="Equation.DSMT4">
                  <p:embed/>
                </p:oleObj>
              </mc:Choice>
              <mc:Fallback>
                <p:oleObj name="Equation" r:id="rId11" imgW="3644640" imgH="812520" progId="Equation.DSMT4">
                  <p:embed/>
                  <p:pic>
                    <p:nvPicPr>
                      <p:cNvPr id="6" name="对象 5">
                        <a:extLst>
                          <a:ext uri="{FF2B5EF4-FFF2-40B4-BE49-F238E27FC236}">
                            <a16:creationId xmlns:a16="http://schemas.microsoft.com/office/drawing/2014/main" id="{79BA0170-13CD-1F21-087D-4D7D9899FDEB}"/>
                          </a:ext>
                        </a:extLst>
                      </p:cNvPr>
                      <p:cNvPicPr/>
                      <p:nvPr/>
                    </p:nvPicPr>
                    <p:blipFill>
                      <a:blip r:embed="rId12"/>
                      <a:stretch>
                        <a:fillRect/>
                      </a:stretch>
                    </p:blipFill>
                    <p:spPr>
                      <a:xfrm>
                        <a:off x="463087" y="4548905"/>
                        <a:ext cx="8201025" cy="1838325"/>
                      </a:xfrm>
                      <a:prstGeom prst="rect">
                        <a:avLst/>
                      </a:prstGeom>
                    </p:spPr>
                  </p:pic>
                </p:oleObj>
              </mc:Fallback>
            </mc:AlternateContent>
          </a:graphicData>
        </a:graphic>
      </p:graphicFrame>
    </p:spTree>
    <p:extLst>
      <p:ext uri="{BB962C8B-B14F-4D97-AF65-F5344CB8AC3E}">
        <p14:creationId xmlns:p14="http://schemas.microsoft.com/office/powerpoint/2010/main" val="2386461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7F3D-CCEA-A850-8DE0-F5B68249FC95}"/>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7A77924C-F61A-A9E2-DAE6-C40F267D314E}"/>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3AB4DEB6-813B-ADA4-0C16-0EA94C827FF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12220BFE-8948-F0BD-63E7-667952DFB0B1}"/>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72BD7B15-5C7C-E8F7-25C9-6CCAF8EBDEA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602B42F-145C-BC93-A2F6-F185A512EEC8}"/>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EE251A08-4A73-6DED-5B90-5D48BD70530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2F312067-F611-3823-5B45-038FEEE84167}"/>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C2EE35D9-B04A-22B6-D41F-876BCA703D7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1D917FEA-DC26-50FF-A7A2-6AD63BDE30F8}"/>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频率           越大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在一次试验中发生的可能性就越大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大量试验证实</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当重复试验的次数逐渐增大时</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频率呈现出稳定性</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逐渐稳定于某个常数</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这种</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频率稳定性</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即通常所说的统计规律性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历史上有许多人做过抛硬币这个试验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他们的试验结果见表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1-1. </a:t>
            </a:r>
          </a:p>
          <a:p>
            <a:pPr marL="0" indent="0" algn="ctr">
              <a:lnSpc>
                <a:spcPct val="150000"/>
              </a:lnSpc>
              <a:spcBef>
                <a:spcPts val="0"/>
              </a:spcBef>
              <a:buClrTx/>
              <a:buSzTx/>
              <a:buNone/>
            </a:pPr>
            <a:r>
              <a:rPr lang="zh-CN"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表</a:t>
            </a:r>
            <a:r>
              <a:rPr lang="en-US"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1-1  </a:t>
            </a:r>
            <a:r>
              <a:rPr lang="zh-CN"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抛硬币的试验结果</a:t>
            </a:r>
          </a:p>
          <a:p>
            <a:pPr marL="0" indent="0" algn="ctr">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gn="ctr">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对象 4">
            <a:extLst>
              <a:ext uri="{FF2B5EF4-FFF2-40B4-BE49-F238E27FC236}">
                <a16:creationId xmlns:a16="http://schemas.microsoft.com/office/drawing/2014/main" id="{1A3237B4-F8A3-89E4-AA9B-B4C0F3D61CDF}"/>
              </a:ext>
            </a:extLst>
          </p:cNvPr>
          <p:cNvGraphicFramePr>
            <a:graphicFrameLocks noChangeAspect="1"/>
          </p:cNvGraphicFramePr>
          <p:nvPr>
            <p:extLst>
              <p:ext uri="{D42A27DB-BD31-4B8C-83A1-F6EECF244321}">
                <p14:modId xmlns:p14="http://schemas.microsoft.com/office/powerpoint/2010/main" val="2931754169"/>
              </p:ext>
            </p:extLst>
          </p:nvPr>
        </p:nvGraphicFramePr>
        <p:xfrm>
          <a:off x="1087438" y="783555"/>
          <a:ext cx="1000125" cy="573088"/>
        </p:xfrm>
        <a:graphic>
          <a:graphicData uri="http://schemas.openxmlformats.org/presentationml/2006/ole">
            <mc:AlternateContent xmlns:mc="http://schemas.openxmlformats.org/markup-compatibility/2006">
              <mc:Choice xmlns:v="urn:schemas-microsoft-com:vml" Requires="v">
                <p:oleObj name="Equation" r:id="rId5" imgW="444240" imgH="253800" progId="Equation.DSMT4">
                  <p:embed/>
                </p:oleObj>
              </mc:Choice>
              <mc:Fallback>
                <p:oleObj name="Equation" r:id="rId5" imgW="444240" imgH="253800" progId="Equation.DSMT4">
                  <p:embed/>
                  <p:pic>
                    <p:nvPicPr>
                      <p:cNvPr id="5" name="对象 4">
                        <a:extLst>
                          <a:ext uri="{FF2B5EF4-FFF2-40B4-BE49-F238E27FC236}">
                            <a16:creationId xmlns:a16="http://schemas.microsoft.com/office/drawing/2014/main" id="{081D0C3A-B972-42FD-75E9-B6659946C4A9}"/>
                          </a:ext>
                        </a:extLst>
                      </p:cNvPr>
                      <p:cNvPicPr/>
                      <p:nvPr/>
                    </p:nvPicPr>
                    <p:blipFill>
                      <a:blip r:embed="rId6"/>
                      <a:stretch>
                        <a:fillRect/>
                      </a:stretch>
                    </p:blipFill>
                    <p:spPr>
                      <a:xfrm>
                        <a:off x="1087438" y="783555"/>
                        <a:ext cx="1000125" cy="573088"/>
                      </a:xfrm>
                      <a:prstGeom prst="rect">
                        <a:avLst/>
                      </a:prstGeom>
                    </p:spPr>
                  </p:pic>
                </p:oleObj>
              </mc:Fallback>
            </mc:AlternateContent>
          </a:graphicData>
        </a:graphic>
      </p:graphicFrame>
      <p:pic>
        <p:nvPicPr>
          <p:cNvPr id="8" name="图片 7">
            <a:extLst>
              <a:ext uri="{FF2B5EF4-FFF2-40B4-BE49-F238E27FC236}">
                <a16:creationId xmlns:a16="http://schemas.microsoft.com/office/drawing/2014/main" id="{AC8118CC-91A9-7D18-4B67-00F2627619F1}"/>
              </a:ext>
            </a:extLst>
          </p:cNvPr>
          <p:cNvPicPr>
            <a:picLocks noChangeAspect="1"/>
          </p:cNvPicPr>
          <p:nvPr/>
        </p:nvPicPr>
        <p:blipFill>
          <a:blip r:embed="rId7"/>
          <a:stretch>
            <a:fillRect/>
          </a:stretch>
        </p:blipFill>
        <p:spPr>
          <a:xfrm>
            <a:off x="468344" y="3626407"/>
            <a:ext cx="10665147" cy="3136083"/>
          </a:xfrm>
          <a:prstGeom prst="rect">
            <a:avLst/>
          </a:prstGeom>
        </p:spPr>
      </p:pic>
    </p:spTree>
    <p:extLst>
      <p:ext uri="{BB962C8B-B14F-4D97-AF65-F5344CB8AC3E}">
        <p14:creationId xmlns:p14="http://schemas.microsoft.com/office/powerpoint/2010/main" val="3634834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F57CE-51F5-F6A2-FBE5-4C954456917E}"/>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826B11CA-A67D-0668-F387-7D1C80AC295C}"/>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60874908-EC0C-C1D8-6B14-634A33FB603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EB0897AD-55E5-6468-E9A3-D4F82AF7CDDF}"/>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F199ECFA-3A1E-26B7-48B9-A213233807C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6C9BB1A2-2A71-707C-B12F-AE2A192473E6}"/>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8F339FD8-27BC-EF01-1827-C249E0D7888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A6C51006-D40F-D6CC-4220-93A9C33E17A7}"/>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696ACE9D-7099-73CE-6BC8-F1A64CA16A1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E52EB9E1-E9D8-D9D8-32C9-4CE3B0E3CA6B}"/>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从表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1-1</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中的数据可以看出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硬币正面朝上的频率逐渐稳定于</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0.5. </a:t>
            </a:r>
          </a:p>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在处理实际问题时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通常我们是</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用试验次数 </a:t>
            </a:r>
            <a:r>
              <a:rPr lang="en-US" altLang="zh-CN" i="1"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足够大时的频率           作为事件 </a:t>
            </a:r>
            <a:r>
              <a:rPr lang="en-US" altLang="zh-CN" i="1"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A</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的概率的一个近似值</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并且称频率为概率的估计值</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例如</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一个射手射击 </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500</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次</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中靶 </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200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我们就说他中靶的概率是</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0.4.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这种计算概率的近似方法具有理论上和应用上的缺点</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因为我们没有理由认为</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取试验次数为        来计算频率</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总会比取试验次数为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来计算频率更准确、更逼近所求的概率</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在实际应用上</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我们不知道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取多大才行</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如果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要很大</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我们不一定能保证每次试验的条件都完全一样（如射手射击</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1000</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次</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很难保证每次射击时的条件都完全一样）</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另外我们不可能对每一个事件都做大量的试验</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由频率的稳定性和频率的性质容易理解下面的三条公理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我们给出概率的公理化定义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45D5495F-A912-7ED3-08BF-5F50C19ACFD5}"/>
              </a:ext>
            </a:extLst>
          </p:cNvPr>
          <p:cNvGraphicFramePr>
            <a:graphicFrameLocks noChangeAspect="1"/>
          </p:cNvGraphicFramePr>
          <p:nvPr>
            <p:extLst>
              <p:ext uri="{D42A27DB-BD31-4B8C-83A1-F6EECF244321}">
                <p14:modId xmlns:p14="http://schemas.microsoft.com/office/powerpoint/2010/main" val="4018858762"/>
              </p:ext>
            </p:extLst>
          </p:nvPr>
        </p:nvGraphicFramePr>
        <p:xfrm>
          <a:off x="3033456" y="3278907"/>
          <a:ext cx="714375" cy="458787"/>
        </p:xfrm>
        <a:graphic>
          <a:graphicData uri="http://schemas.openxmlformats.org/presentationml/2006/ole">
            <mc:AlternateContent xmlns:mc="http://schemas.openxmlformats.org/markup-compatibility/2006">
              <mc:Choice xmlns:v="urn:schemas-microsoft-com:vml" Requires="v">
                <p:oleObj name="Equation" r:id="rId5" imgW="317160" imgH="203040" progId="Equation.DSMT4">
                  <p:embed/>
                </p:oleObj>
              </mc:Choice>
              <mc:Fallback>
                <p:oleObj name="Equation" r:id="rId5" imgW="317160" imgH="203040" progId="Equation.DSMT4">
                  <p:embed/>
                  <p:pic>
                    <p:nvPicPr>
                      <p:cNvPr id="2" name="对象 1">
                        <a:extLst>
                          <a:ext uri="{FF2B5EF4-FFF2-40B4-BE49-F238E27FC236}">
                            <a16:creationId xmlns:a16="http://schemas.microsoft.com/office/drawing/2014/main" id="{76DA1BA4-C666-72A2-E1C6-426DF7DC1FE5}"/>
                          </a:ext>
                        </a:extLst>
                      </p:cNvPr>
                      <p:cNvPicPr/>
                      <p:nvPr/>
                    </p:nvPicPr>
                    <p:blipFill>
                      <a:blip r:embed="rId6"/>
                      <a:stretch>
                        <a:fillRect/>
                      </a:stretch>
                    </p:blipFill>
                    <p:spPr>
                      <a:xfrm>
                        <a:off x="3033456" y="3278907"/>
                        <a:ext cx="714375" cy="458787"/>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B90C051C-6FFE-1A5A-9BB2-45D3492F06E8}"/>
              </a:ext>
            </a:extLst>
          </p:cNvPr>
          <p:cNvGraphicFramePr>
            <a:graphicFrameLocks noChangeAspect="1"/>
          </p:cNvGraphicFramePr>
          <p:nvPr>
            <p:extLst>
              <p:ext uri="{D42A27DB-BD31-4B8C-83A1-F6EECF244321}">
                <p14:modId xmlns:p14="http://schemas.microsoft.com/office/powerpoint/2010/main" val="350619896"/>
              </p:ext>
            </p:extLst>
          </p:nvPr>
        </p:nvGraphicFramePr>
        <p:xfrm>
          <a:off x="10161908" y="1212878"/>
          <a:ext cx="1000125" cy="573088"/>
        </p:xfrm>
        <a:graphic>
          <a:graphicData uri="http://schemas.openxmlformats.org/presentationml/2006/ole">
            <mc:AlternateContent xmlns:mc="http://schemas.openxmlformats.org/markup-compatibility/2006">
              <mc:Choice xmlns:v="urn:schemas-microsoft-com:vml" Requires="v">
                <p:oleObj name="Equation" r:id="rId7" imgW="444240" imgH="253800" progId="Equation.DSMT4">
                  <p:embed/>
                </p:oleObj>
              </mc:Choice>
              <mc:Fallback>
                <p:oleObj name="Equation" r:id="rId7" imgW="444240" imgH="253800" progId="Equation.DSMT4">
                  <p:embed/>
                  <p:pic>
                    <p:nvPicPr>
                      <p:cNvPr id="5" name="对象 4">
                        <a:extLst>
                          <a:ext uri="{FF2B5EF4-FFF2-40B4-BE49-F238E27FC236}">
                            <a16:creationId xmlns:a16="http://schemas.microsoft.com/office/drawing/2014/main" id="{081D0C3A-B972-42FD-75E9-B6659946C4A9}"/>
                          </a:ext>
                        </a:extLst>
                      </p:cNvPr>
                      <p:cNvPicPr/>
                      <p:nvPr/>
                    </p:nvPicPr>
                    <p:blipFill>
                      <a:blip r:embed="rId8"/>
                      <a:stretch>
                        <a:fillRect/>
                      </a:stretch>
                    </p:blipFill>
                    <p:spPr>
                      <a:xfrm>
                        <a:off x="10161908" y="1212878"/>
                        <a:ext cx="1000125" cy="573088"/>
                      </a:xfrm>
                      <a:prstGeom prst="rect">
                        <a:avLst/>
                      </a:prstGeom>
                    </p:spPr>
                  </p:pic>
                </p:oleObj>
              </mc:Fallback>
            </mc:AlternateContent>
          </a:graphicData>
        </a:graphic>
      </p:graphicFrame>
    </p:spTree>
    <p:extLst>
      <p:ext uri="{BB962C8B-B14F-4D97-AF65-F5344CB8AC3E}">
        <p14:creationId xmlns:p14="http://schemas.microsoft.com/office/powerpoint/2010/main" val="3526777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33244-4ED6-38A4-3A9E-C7F5E40A1BE4}"/>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26934113-D7C1-7594-81A4-AB4884A5994C}"/>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14EDABF9-FC34-806C-4B55-8AE6CE90758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D1CA5C93-4596-0B78-3276-86C8E10A31EB}"/>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66B37F50-323E-2F7B-48B9-28AA660FDFC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AEE91552-F709-0707-BBDD-7E02E3EED792}"/>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8A67D62C-5AC9-CBF0-9745-6CC66522B6C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6F102CF3-9361-82B7-DB9B-8668E68444C0}"/>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BF36E374-34FE-56CC-1ED4-0C11124D0ADE}"/>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79443B90-755F-3A50-DA58-7ACA8A96BA9A}"/>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二、概率的定义</a:t>
            </a:r>
            <a:endParaRPr lang="en-US" altLang="zh-CN" b="1" dirty="0">
              <a:solidFill>
                <a:srgbClr val="0070C0"/>
              </a:solidFill>
              <a:latin typeface="楷体" panose="02010609060101010101" pitchFamily="49" charset="-122"/>
              <a:ea typeface="楷体" panose="02010609060101010101" pitchFamily="49" charset="-122"/>
              <a:cs typeface="Times New Roman" panose="02020603050405020304" pitchFamily="18" charset="0"/>
            </a:endParaRP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定义</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为样本空间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对每一个事件            有一个实数          与之对应</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如果实值集合函数          满足以下三个条件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（非负性）</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对每一个事件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有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（规范性）</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（可列可加性）</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l-GR"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中任意可列个两两互不相容的事件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有                                       则称          为事件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概率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p:txBody>
      </p:sp>
      <p:graphicFrame>
        <p:nvGraphicFramePr>
          <p:cNvPr id="2" name="对象 1">
            <a:extLst>
              <a:ext uri="{FF2B5EF4-FFF2-40B4-BE49-F238E27FC236}">
                <a16:creationId xmlns:a16="http://schemas.microsoft.com/office/drawing/2014/main" id="{5764FC88-A71C-9C44-B927-BB09C1581522}"/>
              </a:ext>
            </a:extLst>
          </p:cNvPr>
          <p:cNvGraphicFramePr>
            <a:graphicFrameLocks noChangeAspect="1"/>
          </p:cNvGraphicFramePr>
          <p:nvPr>
            <p:extLst>
              <p:ext uri="{D42A27DB-BD31-4B8C-83A1-F6EECF244321}">
                <p14:modId xmlns:p14="http://schemas.microsoft.com/office/powerpoint/2010/main" val="2037023643"/>
              </p:ext>
            </p:extLst>
          </p:nvPr>
        </p:nvGraphicFramePr>
        <p:xfrm>
          <a:off x="6271980" y="1521510"/>
          <a:ext cx="1143000" cy="457200"/>
        </p:xfrm>
        <a:graphic>
          <a:graphicData uri="http://schemas.openxmlformats.org/presentationml/2006/ole">
            <mc:AlternateContent xmlns:mc="http://schemas.openxmlformats.org/markup-compatibility/2006">
              <mc:Choice xmlns:v="urn:schemas-microsoft-com:vml" Requires="v">
                <p:oleObj name="Equation" r:id="rId5" imgW="507960" imgH="203040" progId="Equation.DSMT4">
                  <p:embed/>
                </p:oleObj>
              </mc:Choice>
              <mc:Fallback>
                <p:oleObj name="Equation" r:id="rId5" imgW="507960" imgH="203040" progId="Equation.DSMT4">
                  <p:embed/>
                  <p:pic>
                    <p:nvPicPr>
                      <p:cNvPr id="2" name="对象 1">
                        <a:extLst>
                          <a:ext uri="{FF2B5EF4-FFF2-40B4-BE49-F238E27FC236}">
                            <a16:creationId xmlns:a16="http://schemas.microsoft.com/office/drawing/2014/main" id="{76DA1BA4-C666-72A2-E1C6-426DF7DC1FE5}"/>
                          </a:ext>
                        </a:extLst>
                      </p:cNvPr>
                      <p:cNvPicPr/>
                      <p:nvPr/>
                    </p:nvPicPr>
                    <p:blipFill>
                      <a:blip r:embed="rId6"/>
                      <a:stretch>
                        <a:fillRect/>
                      </a:stretch>
                    </p:blipFill>
                    <p:spPr>
                      <a:xfrm>
                        <a:off x="6271980" y="1521510"/>
                        <a:ext cx="1143000" cy="457200"/>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191C0ECE-D2B2-3F09-4AE9-544B6729A218}"/>
              </a:ext>
            </a:extLst>
          </p:cNvPr>
          <p:cNvGraphicFramePr>
            <a:graphicFrameLocks noChangeAspect="1"/>
          </p:cNvGraphicFramePr>
          <p:nvPr>
            <p:extLst>
              <p:ext uri="{D42A27DB-BD31-4B8C-83A1-F6EECF244321}">
                <p14:modId xmlns:p14="http://schemas.microsoft.com/office/powerpoint/2010/main" val="4104989126"/>
              </p:ext>
            </p:extLst>
          </p:nvPr>
        </p:nvGraphicFramePr>
        <p:xfrm>
          <a:off x="9199788" y="1448179"/>
          <a:ext cx="885825" cy="573087"/>
        </p:xfrm>
        <a:graphic>
          <a:graphicData uri="http://schemas.openxmlformats.org/presentationml/2006/ole">
            <mc:AlternateContent xmlns:mc="http://schemas.openxmlformats.org/markup-compatibility/2006">
              <mc:Choice xmlns:v="urn:schemas-microsoft-com:vml" Requires="v">
                <p:oleObj name="Equation" r:id="rId7" imgW="393480" imgH="253800" progId="Equation.DSMT4">
                  <p:embed/>
                </p:oleObj>
              </mc:Choice>
              <mc:Fallback>
                <p:oleObj name="Equation" r:id="rId7" imgW="393480" imgH="253800" progId="Equation.DSMT4">
                  <p:embed/>
                  <p:pic>
                    <p:nvPicPr>
                      <p:cNvPr id="3" name="对象 2">
                        <a:extLst>
                          <a:ext uri="{FF2B5EF4-FFF2-40B4-BE49-F238E27FC236}">
                            <a16:creationId xmlns:a16="http://schemas.microsoft.com/office/drawing/2014/main" id="{1EA8E12B-4422-47FC-4EF7-604CB5BC15A7}"/>
                          </a:ext>
                        </a:extLst>
                      </p:cNvPr>
                      <p:cNvPicPr/>
                      <p:nvPr/>
                    </p:nvPicPr>
                    <p:blipFill>
                      <a:blip r:embed="rId8"/>
                      <a:stretch>
                        <a:fillRect/>
                      </a:stretch>
                    </p:blipFill>
                    <p:spPr>
                      <a:xfrm>
                        <a:off x="9199788" y="1448179"/>
                        <a:ext cx="885825" cy="573087"/>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AF876D79-7072-2B3B-5AB5-88F487EEA3BF}"/>
              </a:ext>
            </a:extLst>
          </p:cNvPr>
          <p:cNvGraphicFramePr>
            <a:graphicFrameLocks noChangeAspect="1"/>
          </p:cNvGraphicFramePr>
          <p:nvPr>
            <p:extLst>
              <p:ext uri="{D42A27DB-BD31-4B8C-83A1-F6EECF244321}">
                <p14:modId xmlns:p14="http://schemas.microsoft.com/office/powerpoint/2010/main" val="1145109308"/>
              </p:ext>
            </p:extLst>
          </p:nvPr>
        </p:nvGraphicFramePr>
        <p:xfrm>
          <a:off x="5979397" y="2727838"/>
          <a:ext cx="1514475" cy="573087"/>
        </p:xfrm>
        <a:graphic>
          <a:graphicData uri="http://schemas.openxmlformats.org/presentationml/2006/ole">
            <mc:AlternateContent xmlns:mc="http://schemas.openxmlformats.org/markup-compatibility/2006">
              <mc:Choice xmlns:v="urn:schemas-microsoft-com:vml" Requires="v">
                <p:oleObj name="Equation" r:id="rId9" imgW="672840" imgH="253800" progId="Equation.DSMT4">
                  <p:embed/>
                </p:oleObj>
              </mc:Choice>
              <mc:Fallback>
                <p:oleObj name="Equation" r:id="rId9" imgW="672840" imgH="253800" progId="Equation.DSMT4">
                  <p:embed/>
                  <p:pic>
                    <p:nvPicPr>
                      <p:cNvPr id="5" name="对象 4">
                        <a:extLst>
                          <a:ext uri="{FF2B5EF4-FFF2-40B4-BE49-F238E27FC236}">
                            <a16:creationId xmlns:a16="http://schemas.microsoft.com/office/drawing/2014/main" id="{081D0C3A-B972-42FD-75E9-B6659946C4A9}"/>
                          </a:ext>
                        </a:extLst>
                      </p:cNvPr>
                      <p:cNvPicPr/>
                      <p:nvPr/>
                    </p:nvPicPr>
                    <p:blipFill>
                      <a:blip r:embed="rId10"/>
                      <a:stretch>
                        <a:fillRect/>
                      </a:stretch>
                    </p:blipFill>
                    <p:spPr>
                      <a:xfrm>
                        <a:off x="5979397" y="2727838"/>
                        <a:ext cx="1514475" cy="573087"/>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6304A84C-6EE3-D5B2-F067-4EF8ABF0A891}"/>
              </a:ext>
            </a:extLst>
          </p:cNvPr>
          <p:cNvGraphicFramePr>
            <a:graphicFrameLocks noChangeAspect="1"/>
          </p:cNvGraphicFramePr>
          <p:nvPr>
            <p:extLst>
              <p:ext uri="{D42A27DB-BD31-4B8C-83A1-F6EECF244321}">
                <p14:modId xmlns:p14="http://schemas.microsoft.com/office/powerpoint/2010/main" val="395907236"/>
              </p:ext>
            </p:extLst>
          </p:nvPr>
        </p:nvGraphicFramePr>
        <p:xfrm>
          <a:off x="2019196" y="4599757"/>
          <a:ext cx="7029450" cy="544513"/>
        </p:xfrm>
        <a:graphic>
          <a:graphicData uri="http://schemas.openxmlformats.org/presentationml/2006/ole">
            <mc:AlternateContent xmlns:mc="http://schemas.openxmlformats.org/markup-compatibility/2006">
              <mc:Choice xmlns:v="urn:schemas-microsoft-com:vml" Requires="v">
                <p:oleObj name="Equation" r:id="rId11" imgW="3124080" imgH="241200" progId="Equation.DSMT4">
                  <p:embed/>
                </p:oleObj>
              </mc:Choice>
              <mc:Fallback>
                <p:oleObj name="Equation" r:id="rId11" imgW="3124080" imgH="241200" progId="Equation.DSMT4">
                  <p:embed/>
                  <p:pic>
                    <p:nvPicPr>
                      <p:cNvPr id="7" name="对象 6">
                        <a:extLst>
                          <a:ext uri="{FF2B5EF4-FFF2-40B4-BE49-F238E27FC236}">
                            <a16:creationId xmlns:a16="http://schemas.microsoft.com/office/drawing/2014/main" id="{0F55B1B2-1363-BC14-E3CB-115C7F0F887E}"/>
                          </a:ext>
                        </a:extLst>
                      </p:cNvPr>
                      <p:cNvPicPr/>
                      <p:nvPr/>
                    </p:nvPicPr>
                    <p:blipFill>
                      <a:blip r:embed="rId12"/>
                      <a:stretch>
                        <a:fillRect/>
                      </a:stretch>
                    </p:blipFill>
                    <p:spPr>
                      <a:xfrm>
                        <a:off x="2019196" y="4599757"/>
                        <a:ext cx="7029450" cy="544513"/>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DCD0DAC2-24EC-D3F7-7924-BB84E6B71ED9}"/>
              </a:ext>
            </a:extLst>
          </p:cNvPr>
          <p:cNvGraphicFramePr>
            <a:graphicFrameLocks noChangeAspect="1"/>
          </p:cNvGraphicFramePr>
          <p:nvPr>
            <p:extLst>
              <p:ext uri="{D42A27DB-BD31-4B8C-83A1-F6EECF244321}">
                <p14:modId xmlns:p14="http://schemas.microsoft.com/office/powerpoint/2010/main" val="2277872017"/>
              </p:ext>
            </p:extLst>
          </p:nvPr>
        </p:nvGraphicFramePr>
        <p:xfrm>
          <a:off x="3228771" y="2079625"/>
          <a:ext cx="885825" cy="573088"/>
        </p:xfrm>
        <a:graphic>
          <a:graphicData uri="http://schemas.openxmlformats.org/presentationml/2006/ole">
            <mc:AlternateContent xmlns:mc="http://schemas.openxmlformats.org/markup-compatibility/2006">
              <mc:Choice xmlns:v="urn:schemas-microsoft-com:vml" Requires="v">
                <p:oleObj name="Equation" r:id="rId13" imgW="393480" imgH="253800" progId="Equation.DSMT4">
                  <p:embed/>
                </p:oleObj>
              </mc:Choice>
              <mc:Fallback>
                <p:oleObj name="Equation" r:id="rId13" imgW="393480" imgH="253800" progId="Equation.DSMT4">
                  <p:embed/>
                  <p:pic>
                    <p:nvPicPr>
                      <p:cNvPr id="3" name="对象 2">
                        <a:extLst>
                          <a:ext uri="{FF2B5EF4-FFF2-40B4-BE49-F238E27FC236}">
                            <a16:creationId xmlns:a16="http://schemas.microsoft.com/office/drawing/2014/main" id="{191C0ECE-D2B2-3F09-4AE9-544B6729A218}"/>
                          </a:ext>
                        </a:extLst>
                      </p:cNvPr>
                      <p:cNvPicPr/>
                      <p:nvPr/>
                    </p:nvPicPr>
                    <p:blipFill>
                      <a:blip r:embed="rId14"/>
                      <a:stretch>
                        <a:fillRect/>
                      </a:stretch>
                    </p:blipFill>
                    <p:spPr>
                      <a:xfrm>
                        <a:off x="3228771" y="2079625"/>
                        <a:ext cx="885825" cy="573088"/>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BC1C93AF-A586-9816-C253-956BF58023BE}"/>
              </a:ext>
            </a:extLst>
          </p:cNvPr>
          <p:cNvGraphicFramePr>
            <a:graphicFrameLocks noChangeAspect="1"/>
          </p:cNvGraphicFramePr>
          <p:nvPr>
            <p:extLst>
              <p:ext uri="{D42A27DB-BD31-4B8C-83A1-F6EECF244321}">
                <p14:modId xmlns:p14="http://schemas.microsoft.com/office/powerpoint/2010/main" val="3730721322"/>
              </p:ext>
            </p:extLst>
          </p:nvPr>
        </p:nvGraphicFramePr>
        <p:xfrm>
          <a:off x="2963400" y="3378669"/>
          <a:ext cx="1600200" cy="573088"/>
        </p:xfrm>
        <a:graphic>
          <a:graphicData uri="http://schemas.openxmlformats.org/presentationml/2006/ole">
            <mc:AlternateContent xmlns:mc="http://schemas.openxmlformats.org/markup-compatibility/2006">
              <mc:Choice xmlns:v="urn:schemas-microsoft-com:vml" Requires="v">
                <p:oleObj name="Equation" r:id="rId15" imgW="711000" imgH="253800" progId="Equation.DSMT4">
                  <p:embed/>
                </p:oleObj>
              </mc:Choice>
              <mc:Fallback>
                <p:oleObj name="Equation" r:id="rId15" imgW="711000" imgH="253800" progId="Equation.DSMT4">
                  <p:embed/>
                  <p:pic>
                    <p:nvPicPr>
                      <p:cNvPr id="5" name="对象 4">
                        <a:extLst>
                          <a:ext uri="{FF2B5EF4-FFF2-40B4-BE49-F238E27FC236}">
                            <a16:creationId xmlns:a16="http://schemas.microsoft.com/office/drawing/2014/main" id="{AF876D79-7072-2B3B-5AB5-88F487EEA3BF}"/>
                          </a:ext>
                        </a:extLst>
                      </p:cNvPr>
                      <p:cNvPicPr/>
                      <p:nvPr/>
                    </p:nvPicPr>
                    <p:blipFill>
                      <a:blip r:embed="rId16"/>
                      <a:stretch>
                        <a:fillRect/>
                      </a:stretch>
                    </p:blipFill>
                    <p:spPr>
                      <a:xfrm>
                        <a:off x="2963400" y="3378669"/>
                        <a:ext cx="1600200" cy="573088"/>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097DDB24-E7E4-742D-95A2-00D132F15AAA}"/>
              </a:ext>
            </a:extLst>
          </p:cNvPr>
          <p:cNvGraphicFramePr>
            <a:graphicFrameLocks noChangeAspect="1"/>
          </p:cNvGraphicFramePr>
          <p:nvPr>
            <p:extLst>
              <p:ext uri="{D42A27DB-BD31-4B8C-83A1-F6EECF244321}">
                <p14:modId xmlns:p14="http://schemas.microsoft.com/office/powerpoint/2010/main" val="2467245884"/>
              </p:ext>
            </p:extLst>
          </p:nvPr>
        </p:nvGraphicFramePr>
        <p:xfrm>
          <a:off x="770348" y="5022720"/>
          <a:ext cx="3171825" cy="1147762"/>
        </p:xfrm>
        <a:graphic>
          <a:graphicData uri="http://schemas.openxmlformats.org/presentationml/2006/ole">
            <mc:AlternateContent xmlns:mc="http://schemas.openxmlformats.org/markup-compatibility/2006">
              <mc:Choice xmlns:v="urn:schemas-microsoft-com:vml" Requires="v">
                <p:oleObj name="Equation" r:id="rId17" imgW="1409400" imgH="507960" progId="Equation.DSMT4">
                  <p:embed/>
                </p:oleObj>
              </mc:Choice>
              <mc:Fallback>
                <p:oleObj name="Equation" r:id="rId17" imgW="1409400" imgH="507960" progId="Equation.DSMT4">
                  <p:embed/>
                  <p:pic>
                    <p:nvPicPr>
                      <p:cNvPr id="5" name="对象 4">
                        <a:extLst>
                          <a:ext uri="{FF2B5EF4-FFF2-40B4-BE49-F238E27FC236}">
                            <a16:creationId xmlns:a16="http://schemas.microsoft.com/office/drawing/2014/main" id="{7F41640D-F51C-8C59-D3F0-AB0B0C83A7AA}"/>
                          </a:ext>
                        </a:extLst>
                      </p:cNvPr>
                      <p:cNvPicPr/>
                      <p:nvPr/>
                    </p:nvPicPr>
                    <p:blipFill>
                      <a:blip r:embed="rId18"/>
                      <a:stretch>
                        <a:fillRect/>
                      </a:stretch>
                    </p:blipFill>
                    <p:spPr>
                      <a:xfrm>
                        <a:off x="770348" y="5022720"/>
                        <a:ext cx="3171825" cy="1147762"/>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5BDE83E0-8F3B-A1F6-C526-550DC8A05AE8}"/>
              </a:ext>
            </a:extLst>
          </p:cNvPr>
          <p:cNvGraphicFramePr>
            <a:graphicFrameLocks noChangeAspect="1"/>
          </p:cNvGraphicFramePr>
          <p:nvPr>
            <p:extLst>
              <p:ext uri="{D42A27DB-BD31-4B8C-83A1-F6EECF244321}">
                <p14:modId xmlns:p14="http://schemas.microsoft.com/office/powerpoint/2010/main" val="2376752859"/>
              </p:ext>
            </p:extLst>
          </p:nvPr>
        </p:nvGraphicFramePr>
        <p:xfrm>
          <a:off x="4959871" y="5279049"/>
          <a:ext cx="885825" cy="573088"/>
        </p:xfrm>
        <a:graphic>
          <a:graphicData uri="http://schemas.openxmlformats.org/presentationml/2006/ole">
            <mc:AlternateContent xmlns:mc="http://schemas.openxmlformats.org/markup-compatibility/2006">
              <mc:Choice xmlns:v="urn:schemas-microsoft-com:vml" Requires="v">
                <p:oleObj name="Equation" r:id="rId19" imgW="393480" imgH="253800" progId="Equation.DSMT4">
                  <p:embed/>
                </p:oleObj>
              </mc:Choice>
              <mc:Fallback>
                <p:oleObj name="Equation" r:id="rId19" imgW="393480" imgH="253800" progId="Equation.DSMT4">
                  <p:embed/>
                  <p:pic>
                    <p:nvPicPr>
                      <p:cNvPr id="6" name="对象 5">
                        <a:extLst>
                          <a:ext uri="{FF2B5EF4-FFF2-40B4-BE49-F238E27FC236}">
                            <a16:creationId xmlns:a16="http://schemas.microsoft.com/office/drawing/2014/main" id="{DCD0DAC2-24EC-D3F7-7924-BB84E6B71ED9}"/>
                          </a:ext>
                        </a:extLst>
                      </p:cNvPr>
                      <p:cNvPicPr/>
                      <p:nvPr/>
                    </p:nvPicPr>
                    <p:blipFill>
                      <a:blip r:embed="rId20"/>
                      <a:stretch>
                        <a:fillRect/>
                      </a:stretch>
                    </p:blipFill>
                    <p:spPr>
                      <a:xfrm>
                        <a:off x="4959871" y="5279049"/>
                        <a:ext cx="885825" cy="573088"/>
                      </a:xfrm>
                      <a:prstGeom prst="rect">
                        <a:avLst/>
                      </a:prstGeom>
                    </p:spPr>
                  </p:pic>
                </p:oleObj>
              </mc:Fallback>
            </mc:AlternateContent>
          </a:graphicData>
        </a:graphic>
      </p:graphicFrame>
    </p:spTree>
    <p:extLst>
      <p:ext uri="{BB962C8B-B14F-4D97-AF65-F5344CB8AC3E}">
        <p14:creationId xmlns:p14="http://schemas.microsoft.com/office/powerpoint/2010/main" val="290278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52939-9E0D-D878-FDAC-C02ECAA67BCE}"/>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1165EA66-848E-8C7C-E82D-EC4278B45783}"/>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88BBC320-E763-A49B-0F63-B4315D6600B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23E71348-B5D2-3924-4A9C-52303D7309E3}"/>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309D5027-38F4-D4E9-CBFA-0DDC2FC7D6E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D23BE639-1E80-E742-F31D-BD8831829CCD}"/>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2CFE0086-7002-4795-6D94-DDA4D696035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8D2DE71A-5CD6-F4A0-AC31-A0635651ADC4}"/>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73F37415-023F-FA7C-E9C5-714B19201C79}"/>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1C94C2D0-D11E-244D-277F-2555426BAAF4}"/>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条件</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称为概率的</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公理化条件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以后讨论的概率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都满足公理化条件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概率的公理化定义刻画了概率的本质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概率是集合（事件）的函数</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如果用 </a:t>
            </a:r>
            <a:r>
              <a:rPr lang="en-US" altLang="zh-CN" i="1" dirty="0">
                <a:latin typeface="Times New Roman" panose="02020603050405020304" pitchFamily="18" charset="0"/>
                <a:ea typeface="宋体" panose="02010600030101010101" pitchFamily="2" charset="-122"/>
                <a:cs typeface="Times New Roman" panose="02020603050405020304" pitchFamily="18" charset="0"/>
              </a:rPr>
              <a:t>ℱ</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表示样本空间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的事件的全体</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用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表示概率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那么称</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i="1" dirty="0">
                <a:latin typeface="Times New Roman" panose="02020603050405020304" pitchFamily="18" charset="0"/>
                <a:ea typeface="宋体" panose="02010600030101010101" pitchFamily="2" charset="-122"/>
                <a:cs typeface="Times New Roman" panose="02020603050405020304" pitchFamily="18" charset="0"/>
              </a:rPr>
              <a:t> ℱ</a:t>
            </a:r>
            <a:r>
              <a:rPr lang="en-US" altLang="zh-CN"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i="1" dirty="0">
                <a:latin typeface="Times New Roman" panose="02020603050405020304" pitchFamily="18" charset="0"/>
                <a:ea typeface="宋体" panose="02010600030101010101" pitchFamily="2" charset="-122"/>
                <a:cs typeface="Times New Roman" panose="02020603050405020304" pitchFamily="18" charset="0"/>
              </a:rPr>
              <a:t>P</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概率空间</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三、概率的基本性质</a:t>
            </a:r>
            <a:endParaRPr lang="en-US" altLang="zh-CN" sz="28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endParaRPr>
          </a:p>
          <a:p>
            <a:pPr marL="0" indent="0">
              <a:lnSpc>
                <a:spcPct val="100000"/>
              </a:lnSpc>
              <a:spcBef>
                <a:spcPts val="0"/>
              </a:spcBef>
              <a:buNone/>
            </a:pPr>
            <a:r>
              <a:rPr lang="zh-CN" altLang="en-US"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                      </a:t>
            </a: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（有限可加性）</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设事件                     两两互不相容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223FDAAC-0B68-68CB-4EE3-63A54AE294A0}"/>
              </a:ext>
            </a:extLst>
          </p:cNvPr>
          <p:cNvGraphicFramePr>
            <a:graphicFrameLocks noChangeAspect="1"/>
          </p:cNvGraphicFramePr>
          <p:nvPr>
            <p:extLst>
              <p:ext uri="{D42A27DB-BD31-4B8C-83A1-F6EECF244321}">
                <p14:modId xmlns:p14="http://schemas.microsoft.com/office/powerpoint/2010/main" val="4153679418"/>
              </p:ext>
            </p:extLst>
          </p:nvPr>
        </p:nvGraphicFramePr>
        <p:xfrm>
          <a:off x="4825942" y="5093930"/>
          <a:ext cx="1885950" cy="542925"/>
        </p:xfrm>
        <a:graphic>
          <a:graphicData uri="http://schemas.openxmlformats.org/presentationml/2006/ole">
            <mc:AlternateContent xmlns:mc="http://schemas.openxmlformats.org/markup-compatibility/2006">
              <mc:Choice xmlns:v="urn:schemas-microsoft-com:vml" Requires="v">
                <p:oleObj name="Equation" r:id="rId5" imgW="838080" imgH="241200" progId="Equation.DSMT4">
                  <p:embed/>
                </p:oleObj>
              </mc:Choice>
              <mc:Fallback>
                <p:oleObj name="Equation" r:id="rId5" imgW="838080" imgH="241200" progId="Equation.DSMT4">
                  <p:embed/>
                  <p:pic>
                    <p:nvPicPr>
                      <p:cNvPr id="2" name="对象 1">
                        <a:extLst>
                          <a:ext uri="{FF2B5EF4-FFF2-40B4-BE49-F238E27FC236}">
                            <a16:creationId xmlns:a16="http://schemas.microsoft.com/office/drawing/2014/main" id="{5764FC88-A71C-9C44-B927-BB09C1581522}"/>
                          </a:ext>
                        </a:extLst>
                      </p:cNvPr>
                      <p:cNvPicPr/>
                      <p:nvPr/>
                    </p:nvPicPr>
                    <p:blipFill>
                      <a:blip r:embed="rId6"/>
                      <a:stretch>
                        <a:fillRect/>
                      </a:stretch>
                    </p:blipFill>
                    <p:spPr>
                      <a:xfrm>
                        <a:off x="4825942" y="5093930"/>
                        <a:ext cx="1885950" cy="542925"/>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2A18BC13-F2D2-058C-FAF8-ACA8C07990E9}"/>
              </a:ext>
            </a:extLst>
          </p:cNvPr>
          <p:cNvGraphicFramePr>
            <a:graphicFrameLocks noChangeAspect="1"/>
          </p:cNvGraphicFramePr>
          <p:nvPr>
            <p:extLst>
              <p:ext uri="{D42A27DB-BD31-4B8C-83A1-F6EECF244321}">
                <p14:modId xmlns:p14="http://schemas.microsoft.com/office/powerpoint/2010/main" val="1092212519"/>
              </p:ext>
            </p:extLst>
          </p:nvPr>
        </p:nvGraphicFramePr>
        <p:xfrm>
          <a:off x="1480929" y="4520842"/>
          <a:ext cx="1514475" cy="573088"/>
        </p:xfrm>
        <a:graphic>
          <a:graphicData uri="http://schemas.openxmlformats.org/presentationml/2006/ole">
            <mc:AlternateContent xmlns:mc="http://schemas.openxmlformats.org/markup-compatibility/2006">
              <mc:Choice xmlns:v="urn:schemas-microsoft-com:vml" Requires="v">
                <p:oleObj name="Equation" r:id="rId7" imgW="672840" imgH="253800" progId="Equation.DSMT4">
                  <p:embed/>
                </p:oleObj>
              </mc:Choice>
              <mc:Fallback>
                <p:oleObj name="Equation" r:id="rId7" imgW="672840" imgH="253800" progId="Equation.DSMT4">
                  <p:embed/>
                  <p:pic>
                    <p:nvPicPr>
                      <p:cNvPr id="8" name="对象 7">
                        <a:extLst>
                          <a:ext uri="{FF2B5EF4-FFF2-40B4-BE49-F238E27FC236}">
                            <a16:creationId xmlns:a16="http://schemas.microsoft.com/office/drawing/2014/main" id="{BC1C93AF-A586-9816-C253-956BF58023BE}"/>
                          </a:ext>
                        </a:extLst>
                      </p:cNvPr>
                      <p:cNvPicPr/>
                      <p:nvPr/>
                    </p:nvPicPr>
                    <p:blipFill>
                      <a:blip r:embed="rId8"/>
                      <a:stretch>
                        <a:fillRect/>
                      </a:stretch>
                    </p:blipFill>
                    <p:spPr>
                      <a:xfrm>
                        <a:off x="1480929" y="4520842"/>
                        <a:ext cx="1514475" cy="573088"/>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D9BDDB89-C0D7-A9DF-69F4-6F7A99592F82}"/>
              </a:ext>
            </a:extLst>
          </p:cNvPr>
          <p:cNvGraphicFramePr>
            <a:graphicFrameLocks noChangeAspect="1"/>
          </p:cNvGraphicFramePr>
          <p:nvPr>
            <p:extLst>
              <p:ext uri="{D42A27DB-BD31-4B8C-83A1-F6EECF244321}">
                <p14:modId xmlns:p14="http://schemas.microsoft.com/office/powerpoint/2010/main" val="558237483"/>
              </p:ext>
            </p:extLst>
          </p:nvPr>
        </p:nvGraphicFramePr>
        <p:xfrm>
          <a:off x="1789138" y="5606042"/>
          <a:ext cx="7258050" cy="631825"/>
        </p:xfrm>
        <a:graphic>
          <a:graphicData uri="http://schemas.openxmlformats.org/presentationml/2006/ole">
            <mc:AlternateContent xmlns:mc="http://schemas.openxmlformats.org/markup-compatibility/2006">
              <mc:Choice xmlns:v="urn:schemas-microsoft-com:vml" Requires="v">
                <p:oleObj name="Equation" r:id="rId9" imgW="3225600" imgH="279360" progId="Equation.DSMT4">
                  <p:embed/>
                </p:oleObj>
              </mc:Choice>
              <mc:Fallback>
                <p:oleObj name="Equation" r:id="rId9" imgW="3225600" imgH="279360" progId="Equation.DSMT4">
                  <p:embed/>
                  <p:pic>
                    <p:nvPicPr>
                      <p:cNvPr id="9" name="对象 8">
                        <a:extLst>
                          <a:ext uri="{FF2B5EF4-FFF2-40B4-BE49-F238E27FC236}">
                            <a16:creationId xmlns:a16="http://schemas.microsoft.com/office/drawing/2014/main" id="{097DDB24-E7E4-742D-95A2-00D132F15AAA}"/>
                          </a:ext>
                        </a:extLst>
                      </p:cNvPr>
                      <p:cNvPicPr/>
                      <p:nvPr/>
                    </p:nvPicPr>
                    <p:blipFill>
                      <a:blip r:embed="rId10"/>
                      <a:stretch>
                        <a:fillRect/>
                      </a:stretch>
                    </p:blipFill>
                    <p:spPr>
                      <a:xfrm>
                        <a:off x="1789138" y="5606042"/>
                        <a:ext cx="7258050" cy="631825"/>
                      </a:xfrm>
                      <a:prstGeom prst="rect">
                        <a:avLst/>
                      </a:prstGeom>
                    </p:spPr>
                  </p:pic>
                </p:oleObj>
              </mc:Fallback>
            </mc:AlternateContent>
          </a:graphicData>
        </a:graphic>
      </p:graphicFrame>
      <p:sp>
        <p:nvSpPr>
          <p:cNvPr id="20" name="文本框 19">
            <a:extLst>
              <a:ext uri="{FF2B5EF4-FFF2-40B4-BE49-F238E27FC236}">
                <a16:creationId xmlns:a16="http://schemas.microsoft.com/office/drawing/2014/main" id="{01B4E316-BA66-9076-FF18-67A7BD407807}"/>
              </a:ext>
            </a:extLst>
          </p:cNvPr>
          <p:cNvSpPr txBox="1"/>
          <p:nvPr/>
        </p:nvSpPr>
        <p:spPr>
          <a:xfrm>
            <a:off x="3147804" y="4568164"/>
            <a:ext cx="983465"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P8</a:t>
            </a:r>
          </a:p>
        </p:txBody>
      </p:sp>
      <p:sp>
        <p:nvSpPr>
          <p:cNvPr id="22" name="文本框 21">
            <a:extLst>
              <a:ext uri="{FF2B5EF4-FFF2-40B4-BE49-F238E27FC236}">
                <a16:creationId xmlns:a16="http://schemas.microsoft.com/office/drawing/2014/main" id="{B3040EDC-A5A8-BF25-9BB6-579676017920}"/>
              </a:ext>
            </a:extLst>
          </p:cNvPr>
          <p:cNvSpPr txBox="1"/>
          <p:nvPr/>
        </p:nvSpPr>
        <p:spPr>
          <a:xfrm>
            <a:off x="9189275" y="5679170"/>
            <a:ext cx="983465"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P8</a:t>
            </a:r>
          </a:p>
        </p:txBody>
      </p:sp>
    </p:spTree>
    <p:extLst>
      <p:ext uri="{BB962C8B-B14F-4D97-AF65-F5344CB8AC3E}">
        <p14:creationId xmlns:p14="http://schemas.microsoft.com/office/powerpoint/2010/main" val="93853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10DB0-65B3-D584-15FB-A39BE502545F}"/>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D9D6256F-D7A2-93B1-3415-3E17422B7280}"/>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6F0FAC7C-7248-3269-EDC0-E5E237C046F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19F40A98-CBB6-C818-5E45-79AD1CF9E5DE}"/>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15CFDDAA-4ACB-7E12-A0BA-CC7A8D12A42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AE2942CC-3D1F-AAD8-D33F-22C9D07B6D11}"/>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DDB17F01-6C77-84C9-4B84-C61B832E777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F943E4F0-0E67-E158-A697-EB90709684DD}"/>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8342302-3F34-0083-D805-AC81438F0600}"/>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69CECFB9-A5A0-1C08-040A-DB41A496652A}"/>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zh-CN" altLang="en-US"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对任意事件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有</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对任意两个事件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有</a:t>
            </a:r>
            <a:endPar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证                                                             </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由有限可加性得</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易知</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是将一个事件的概率划分为两个互不相容的事件的概率之和</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与下面的减法公式是等价的</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5</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（减法公式）</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对任意两个事件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有</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F55B77D2-B0D5-32D3-8AC5-62A1ECCFC5ED}"/>
              </a:ext>
            </a:extLst>
          </p:cNvPr>
          <p:cNvGraphicFramePr>
            <a:graphicFrameLocks noChangeAspect="1"/>
          </p:cNvGraphicFramePr>
          <p:nvPr>
            <p:extLst>
              <p:ext uri="{D42A27DB-BD31-4B8C-83A1-F6EECF244321}">
                <p14:modId xmlns:p14="http://schemas.microsoft.com/office/powerpoint/2010/main" val="3726010113"/>
              </p:ext>
            </p:extLst>
          </p:nvPr>
        </p:nvGraphicFramePr>
        <p:xfrm>
          <a:off x="5156433" y="1229791"/>
          <a:ext cx="3657600" cy="628650"/>
        </p:xfrm>
        <a:graphic>
          <a:graphicData uri="http://schemas.openxmlformats.org/presentationml/2006/ole">
            <mc:AlternateContent xmlns:mc="http://schemas.openxmlformats.org/markup-compatibility/2006">
              <mc:Choice xmlns:v="urn:schemas-microsoft-com:vml" Requires="v">
                <p:oleObj name="Equation" r:id="rId5" imgW="1625400" imgH="279360" progId="Equation.DSMT4">
                  <p:embed/>
                </p:oleObj>
              </mc:Choice>
              <mc:Fallback>
                <p:oleObj name="Equation" r:id="rId5" imgW="1625400" imgH="279360" progId="Equation.DSMT4">
                  <p:embed/>
                  <p:pic>
                    <p:nvPicPr>
                      <p:cNvPr id="2" name="对象 1">
                        <a:extLst>
                          <a:ext uri="{FF2B5EF4-FFF2-40B4-BE49-F238E27FC236}">
                            <a16:creationId xmlns:a16="http://schemas.microsoft.com/office/drawing/2014/main" id="{223FDAAC-0B68-68CB-4EE3-63A54AE294A0}"/>
                          </a:ext>
                        </a:extLst>
                      </p:cNvPr>
                      <p:cNvPicPr/>
                      <p:nvPr/>
                    </p:nvPicPr>
                    <p:blipFill>
                      <a:blip r:embed="rId6"/>
                      <a:stretch>
                        <a:fillRect/>
                      </a:stretch>
                    </p:blipFill>
                    <p:spPr>
                      <a:xfrm>
                        <a:off x="5156433" y="1229791"/>
                        <a:ext cx="3657600" cy="628650"/>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F73CEA9C-84CE-0C33-33D8-05705F928471}"/>
              </a:ext>
            </a:extLst>
          </p:cNvPr>
          <p:cNvGraphicFramePr>
            <a:graphicFrameLocks noChangeAspect="1"/>
          </p:cNvGraphicFramePr>
          <p:nvPr>
            <p:extLst>
              <p:ext uri="{D42A27DB-BD31-4B8C-83A1-F6EECF244321}">
                <p14:modId xmlns:p14="http://schemas.microsoft.com/office/powerpoint/2010/main" val="2379954785"/>
              </p:ext>
            </p:extLst>
          </p:nvPr>
        </p:nvGraphicFramePr>
        <p:xfrm>
          <a:off x="4029815" y="641868"/>
          <a:ext cx="2514600" cy="630238"/>
        </p:xfrm>
        <a:graphic>
          <a:graphicData uri="http://schemas.openxmlformats.org/presentationml/2006/ole">
            <mc:AlternateContent xmlns:mc="http://schemas.openxmlformats.org/markup-compatibility/2006">
              <mc:Choice xmlns:v="urn:schemas-microsoft-com:vml" Requires="v">
                <p:oleObj name="Equation" r:id="rId7" imgW="1117440" imgH="279360" progId="Equation.DSMT4">
                  <p:embed/>
                </p:oleObj>
              </mc:Choice>
              <mc:Fallback>
                <p:oleObj name="Equation" r:id="rId7" imgW="1117440" imgH="279360" progId="Equation.DSMT4">
                  <p:embed/>
                  <p:pic>
                    <p:nvPicPr>
                      <p:cNvPr id="8" name="对象 7">
                        <a:extLst>
                          <a:ext uri="{FF2B5EF4-FFF2-40B4-BE49-F238E27FC236}">
                            <a16:creationId xmlns:a16="http://schemas.microsoft.com/office/drawing/2014/main" id="{2A18BC13-F2D2-058C-FAF8-ACA8C07990E9}"/>
                          </a:ext>
                        </a:extLst>
                      </p:cNvPr>
                      <p:cNvPicPr/>
                      <p:nvPr/>
                    </p:nvPicPr>
                    <p:blipFill>
                      <a:blip r:embed="rId8"/>
                      <a:stretch>
                        <a:fillRect/>
                      </a:stretch>
                    </p:blipFill>
                    <p:spPr>
                      <a:xfrm>
                        <a:off x="4029815" y="641868"/>
                        <a:ext cx="2514600" cy="630238"/>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EF24615D-D377-B860-E387-C3C6CA6B71CC}"/>
              </a:ext>
            </a:extLst>
          </p:cNvPr>
          <p:cNvGraphicFramePr>
            <a:graphicFrameLocks noChangeAspect="1"/>
          </p:cNvGraphicFramePr>
          <p:nvPr>
            <p:extLst>
              <p:ext uri="{D42A27DB-BD31-4B8C-83A1-F6EECF244321}">
                <p14:modId xmlns:p14="http://schemas.microsoft.com/office/powerpoint/2010/main" val="1862434238"/>
              </p:ext>
            </p:extLst>
          </p:nvPr>
        </p:nvGraphicFramePr>
        <p:xfrm>
          <a:off x="2879915" y="2506441"/>
          <a:ext cx="5800725" cy="631825"/>
        </p:xfrm>
        <a:graphic>
          <a:graphicData uri="http://schemas.openxmlformats.org/presentationml/2006/ole">
            <mc:AlternateContent xmlns:mc="http://schemas.openxmlformats.org/markup-compatibility/2006">
              <mc:Choice xmlns:v="urn:schemas-microsoft-com:vml" Requires="v">
                <p:oleObj name="Equation" r:id="rId9" imgW="2577960" imgH="279360" progId="Equation.DSMT4">
                  <p:embed/>
                </p:oleObj>
              </mc:Choice>
              <mc:Fallback>
                <p:oleObj name="Equation" r:id="rId9" imgW="2577960" imgH="279360" progId="Equation.DSMT4">
                  <p:embed/>
                  <p:pic>
                    <p:nvPicPr>
                      <p:cNvPr id="9" name="对象 8">
                        <a:extLst>
                          <a:ext uri="{FF2B5EF4-FFF2-40B4-BE49-F238E27FC236}">
                            <a16:creationId xmlns:a16="http://schemas.microsoft.com/office/drawing/2014/main" id="{D9BDDB89-C0D7-A9DF-69F4-6F7A99592F82}"/>
                          </a:ext>
                        </a:extLst>
                      </p:cNvPr>
                      <p:cNvPicPr/>
                      <p:nvPr/>
                    </p:nvPicPr>
                    <p:blipFill>
                      <a:blip r:embed="rId10"/>
                      <a:stretch>
                        <a:fillRect/>
                      </a:stretch>
                    </p:blipFill>
                    <p:spPr>
                      <a:xfrm>
                        <a:off x="2879915" y="2506441"/>
                        <a:ext cx="5800725" cy="631825"/>
                      </a:xfrm>
                      <a:prstGeom prst="rect">
                        <a:avLst/>
                      </a:prstGeom>
                    </p:spPr>
                  </p:pic>
                </p:oleObj>
              </mc:Fallback>
            </mc:AlternateContent>
          </a:graphicData>
        </a:graphic>
      </p:graphicFrame>
      <p:sp>
        <p:nvSpPr>
          <p:cNvPr id="20" name="文本框 19">
            <a:extLst>
              <a:ext uri="{FF2B5EF4-FFF2-40B4-BE49-F238E27FC236}">
                <a16:creationId xmlns:a16="http://schemas.microsoft.com/office/drawing/2014/main" id="{69219D8C-27D2-884C-E876-C5863C6B2388}"/>
              </a:ext>
            </a:extLst>
          </p:cNvPr>
          <p:cNvSpPr txBox="1"/>
          <p:nvPr/>
        </p:nvSpPr>
        <p:spPr>
          <a:xfrm>
            <a:off x="6849215" y="698447"/>
            <a:ext cx="983465"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P8</a:t>
            </a:r>
          </a:p>
        </p:txBody>
      </p:sp>
      <p:graphicFrame>
        <p:nvGraphicFramePr>
          <p:cNvPr id="3" name="对象 2">
            <a:extLst>
              <a:ext uri="{FF2B5EF4-FFF2-40B4-BE49-F238E27FC236}">
                <a16:creationId xmlns:a16="http://schemas.microsoft.com/office/drawing/2014/main" id="{02FA282A-C8F7-9DE2-3FDC-98772561F15F}"/>
              </a:ext>
            </a:extLst>
          </p:cNvPr>
          <p:cNvGraphicFramePr>
            <a:graphicFrameLocks noChangeAspect="1"/>
          </p:cNvGraphicFramePr>
          <p:nvPr>
            <p:extLst>
              <p:ext uri="{D42A27DB-BD31-4B8C-83A1-F6EECF244321}">
                <p14:modId xmlns:p14="http://schemas.microsoft.com/office/powerpoint/2010/main" val="3146445025"/>
              </p:ext>
            </p:extLst>
          </p:nvPr>
        </p:nvGraphicFramePr>
        <p:xfrm>
          <a:off x="902748" y="1853897"/>
          <a:ext cx="4743450" cy="630237"/>
        </p:xfrm>
        <a:graphic>
          <a:graphicData uri="http://schemas.openxmlformats.org/presentationml/2006/ole">
            <mc:AlternateContent xmlns:mc="http://schemas.openxmlformats.org/markup-compatibility/2006">
              <mc:Choice xmlns:v="urn:schemas-microsoft-com:vml" Requires="v">
                <p:oleObj name="Equation" r:id="rId11" imgW="2108160" imgH="279360" progId="Equation.DSMT4">
                  <p:embed/>
                </p:oleObj>
              </mc:Choice>
              <mc:Fallback>
                <p:oleObj name="Equation" r:id="rId11" imgW="2108160" imgH="279360" progId="Equation.DSMT4">
                  <p:embed/>
                  <p:pic>
                    <p:nvPicPr>
                      <p:cNvPr id="5" name="对象 4">
                        <a:extLst>
                          <a:ext uri="{FF2B5EF4-FFF2-40B4-BE49-F238E27FC236}">
                            <a16:creationId xmlns:a16="http://schemas.microsoft.com/office/drawing/2014/main" id="{7F41640D-F51C-8C59-D3F0-AB0B0C83A7AA}"/>
                          </a:ext>
                        </a:extLst>
                      </p:cNvPr>
                      <p:cNvPicPr/>
                      <p:nvPr/>
                    </p:nvPicPr>
                    <p:blipFill>
                      <a:blip r:embed="rId12"/>
                      <a:stretch>
                        <a:fillRect/>
                      </a:stretch>
                    </p:blipFill>
                    <p:spPr>
                      <a:xfrm>
                        <a:off x="902748" y="1853897"/>
                        <a:ext cx="4743450" cy="630237"/>
                      </a:xfrm>
                      <a:prstGeom prst="rect">
                        <a:avLst/>
                      </a:prstGeom>
                    </p:spPr>
                  </p:pic>
                </p:oleObj>
              </mc:Fallback>
            </mc:AlternateContent>
          </a:graphicData>
        </a:graphic>
      </p:graphicFrame>
      <p:sp>
        <p:nvSpPr>
          <p:cNvPr id="7" name="文本框 6">
            <a:extLst>
              <a:ext uri="{FF2B5EF4-FFF2-40B4-BE49-F238E27FC236}">
                <a16:creationId xmlns:a16="http://schemas.microsoft.com/office/drawing/2014/main" id="{56686F5B-C4B4-8F61-3C81-2AFEAC93DEA8}"/>
              </a:ext>
            </a:extLst>
          </p:cNvPr>
          <p:cNvSpPr txBox="1"/>
          <p:nvPr/>
        </p:nvSpPr>
        <p:spPr>
          <a:xfrm>
            <a:off x="5604267" y="1940455"/>
            <a:ext cx="1476041"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P5</a:t>
            </a: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例</a:t>
            </a:r>
            <a:r>
              <a:rPr lang="en-US" altLang="zh-CN"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2</a:t>
            </a:r>
          </a:p>
        </p:txBody>
      </p:sp>
      <p:graphicFrame>
        <p:nvGraphicFramePr>
          <p:cNvPr id="10" name="对象 9">
            <a:extLst>
              <a:ext uri="{FF2B5EF4-FFF2-40B4-BE49-F238E27FC236}">
                <a16:creationId xmlns:a16="http://schemas.microsoft.com/office/drawing/2014/main" id="{AB424E6D-6A1E-A984-151D-232CFF39B0EE}"/>
              </a:ext>
            </a:extLst>
          </p:cNvPr>
          <p:cNvGraphicFramePr>
            <a:graphicFrameLocks noChangeAspect="1"/>
          </p:cNvGraphicFramePr>
          <p:nvPr>
            <p:extLst>
              <p:ext uri="{D42A27DB-BD31-4B8C-83A1-F6EECF244321}">
                <p14:modId xmlns:p14="http://schemas.microsoft.com/office/powerpoint/2010/main" val="2836157838"/>
              </p:ext>
            </p:extLst>
          </p:nvPr>
        </p:nvGraphicFramePr>
        <p:xfrm>
          <a:off x="1118967" y="3113087"/>
          <a:ext cx="7429500" cy="631825"/>
        </p:xfrm>
        <a:graphic>
          <a:graphicData uri="http://schemas.openxmlformats.org/presentationml/2006/ole">
            <mc:AlternateContent xmlns:mc="http://schemas.openxmlformats.org/markup-compatibility/2006">
              <mc:Choice xmlns:v="urn:schemas-microsoft-com:vml" Requires="v">
                <p:oleObj name="Equation" r:id="rId13" imgW="3301920" imgH="279360" progId="Equation.DSMT4">
                  <p:embed/>
                </p:oleObj>
              </mc:Choice>
              <mc:Fallback>
                <p:oleObj name="Equation" r:id="rId13" imgW="3301920" imgH="279360" progId="Equation.DSMT4">
                  <p:embed/>
                  <p:pic>
                    <p:nvPicPr>
                      <p:cNvPr id="9" name="对象 8">
                        <a:extLst>
                          <a:ext uri="{FF2B5EF4-FFF2-40B4-BE49-F238E27FC236}">
                            <a16:creationId xmlns:a16="http://schemas.microsoft.com/office/drawing/2014/main" id="{EF24615D-D377-B860-E387-C3C6CA6B71CC}"/>
                          </a:ext>
                        </a:extLst>
                      </p:cNvPr>
                      <p:cNvPicPr/>
                      <p:nvPr/>
                    </p:nvPicPr>
                    <p:blipFill>
                      <a:blip r:embed="rId14"/>
                      <a:stretch>
                        <a:fillRect/>
                      </a:stretch>
                    </p:blipFill>
                    <p:spPr>
                      <a:xfrm>
                        <a:off x="1118967" y="3113087"/>
                        <a:ext cx="7429500" cy="631825"/>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3A3067EF-DFBB-AEF3-4B4D-0E3D8BD10241}"/>
              </a:ext>
            </a:extLst>
          </p:cNvPr>
          <p:cNvGraphicFramePr>
            <a:graphicFrameLocks noChangeAspect="1"/>
          </p:cNvGraphicFramePr>
          <p:nvPr>
            <p:extLst>
              <p:ext uri="{D42A27DB-BD31-4B8C-83A1-F6EECF244321}">
                <p14:modId xmlns:p14="http://schemas.microsoft.com/office/powerpoint/2010/main" val="2584593286"/>
              </p:ext>
            </p:extLst>
          </p:nvPr>
        </p:nvGraphicFramePr>
        <p:xfrm>
          <a:off x="3270250" y="5578475"/>
          <a:ext cx="5286375" cy="631825"/>
        </p:xfrm>
        <a:graphic>
          <a:graphicData uri="http://schemas.openxmlformats.org/presentationml/2006/ole">
            <mc:AlternateContent xmlns:mc="http://schemas.openxmlformats.org/markup-compatibility/2006">
              <mc:Choice xmlns:v="urn:schemas-microsoft-com:vml" Requires="v">
                <p:oleObj name="Equation" r:id="rId15" imgW="2349360" imgH="279360" progId="Equation.DSMT4">
                  <p:embed/>
                </p:oleObj>
              </mc:Choice>
              <mc:Fallback>
                <p:oleObj name="Equation" r:id="rId15" imgW="2349360" imgH="279360" progId="Equation.DSMT4">
                  <p:embed/>
                  <p:pic>
                    <p:nvPicPr>
                      <p:cNvPr id="9" name="对象 8">
                        <a:extLst>
                          <a:ext uri="{FF2B5EF4-FFF2-40B4-BE49-F238E27FC236}">
                            <a16:creationId xmlns:a16="http://schemas.microsoft.com/office/drawing/2014/main" id="{EF24615D-D377-B860-E387-C3C6CA6B71CC}"/>
                          </a:ext>
                        </a:extLst>
                      </p:cNvPr>
                      <p:cNvPicPr/>
                      <p:nvPr/>
                    </p:nvPicPr>
                    <p:blipFill>
                      <a:blip r:embed="rId16"/>
                      <a:stretch>
                        <a:fillRect/>
                      </a:stretch>
                    </p:blipFill>
                    <p:spPr>
                      <a:xfrm>
                        <a:off x="3270250" y="5578475"/>
                        <a:ext cx="5286375" cy="631825"/>
                      </a:xfrm>
                      <a:prstGeom prst="rect">
                        <a:avLst/>
                      </a:prstGeom>
                    </p:spPr>
                  </p:pic>
                </p:oleObj>
              </mc:Fallback>
            </mc:AlternateContent>
          </a:graphicData>
        </a:graphic>
      </p:graphicFrame>
    </p:spTree>
    <p:extLst>
      <p:ext uri="{BB962C8B-B14F-4D97-AF65-F5344CB8AC3E}">
        <p14:creationId xmlns:p14="http://schemas.microsoft.com/office/powerpoint/2010/main" val="842786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006B0-B608-40F0-F66E-1771445254A0}"/>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FFF7F4C2-7949-1DED-0EF2-A89593C6B8C4}"/>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CEB1606E-1AD1-C816-8155-22C995187D9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C29F810D-584E-4E30-C219-5B6ECAA006F4}"/>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352DFD25-555C-81DE-C15A-F23399B8C55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44C0FD91-B67D-E746-6086-2488B6D4DB33}"/>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A9336D61-F77E-4317-C8C5-167AF341F2D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43361CD5-C249-C458-F54E-E9C827750E66}"/>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1E41DEDE-1E7B-9209-6C1D-1971F19B435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7300CCD2-0C3B-4373-AA42-A6AF53DBBA11}"/>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特别地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当           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易知</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对任意三个事件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有</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是两个事件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且</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440F72A9-9D21-F807-FE7A-D52A97773EF7}"/>
              </a:ext>
            </a:extLst>
          </p:cNvPr>
          <p:cNvGraphicFramePr>
            <a:graphicFrameLocks noChangeAspect="1"/>
          </p:cNvGraphicFramePr>
          <p:nvPr>
            <p:extLst>
              <p:ext uri="{D42A27DB-BD31-4B8C-83A1-F6EECF244321}">
                <p14:modId xmlns:p14="http://schemas.microsoft.com/office/powerpoint/2010/main" val="1598673861"/>
              </p:ext>
            </p:extLst>
          </p:nvPr>
        </p:nvGraphicFramePr>
        <p:xfrm>
          <a:off x="3499698" y="672647"/>
          <a:ext cx="3686175" cy="571500"/>
        </p:xfrm>
        <a:graphic>
          <a:graphicData uri="http://schemas.openxmlformats.org/presentationml/2006/ole">
            <mc:AlternateContent xmlns:mc="http://schemas.openxmlformats.org/markup-compatibility/2006">
              <mc:Choice xmlns:v="urn:schemas-microsoft-com:vml" Requires="v">
                <p:oleObj name="Equation" r:id="rId5" imgW="1638000" imgH="253800" progId="Equation.DSMT4">
                  <p:embed/>
                </p:oleObj>
              </mc:Choice>
              <mc:Fallback>
                <p:oleObj name="Equation" r:id="rId5" imgW="1638000" imgH="253800" progId="Equation.DSMT4">
                  <p:embed/>
                  <p:pic>
                    <p:nvPicPr>
                      <p:cNvPr id="2" name="对象 1">
                        <a:extLst>
                          <a:ext uri="{FF2B5EF4-FFF2-40B4-BE49-F238E27FC236}">
                            <a16:creationId xmlns:a16="http://schemas.microsoft.com/office/drawing/2014/main" id="{F55B77D2-B0D5-32D3-8AC5-62A1ECCFC5ED}"/>
                          </a:ext>
                        </a:extLst>
                      </p:cNvPr>
                      <p:cNvPicPr/>
                      <p:nvPr/>
                    </p:nvPicPr>
                    <p:blipFill>
                      <a:blip r:embed="rId6"/>
                      <a:stretch>
                        <a:fillRect/>
                      </a:stretch>
                    </p:blipFill>
                    <p:spPr>
                      <a:xfrm>
                        <a:off x="3499698" y="672647"/>
                        <a:ext cx="3686175" cy="571500"/>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DED0F686-BF9B-AA6D-B7A2-A320FE5D5FD6}"/>
              </a:ext>
            </a:extLst>
          </p:cNvPr>
          <p:cNvGraphicFramePr>
            <a:graphicFrameLocks noChangeAspect="1"/>
          </p:cNvGraphicFramePr>
          <p:nvPr>
            <p:extLst>
              <p:ext uri="{D42A27DB-BD31-4B8C-83A1-F6EECF244321}">
                <p14:modId xmlns:p14="http://schemas.microsoft.com/office/powerpoint/2010/main" val="1858436955"/>
              </p:ext>
            </p:extLst>
          </p:nvPr>
        </p:nvGraphicFramePr>
        <p:xfrm>
          <a:off x="1931751" y="733083"/>
          <a:ext cx="1000125" cy="458787"/>
        </p:xfrm>
        <a:graphic>
          <a:graphicData uri="http://schemas.openxmlformats.org/presentationml/2006/ole">
            <mc:AlternateContent xmlns:mc="http://schemas.openxmlformats.org/markup-compatibility/2006">
              <mc:Choice xmlns:v="urn:schemas-microsoft-com:vml" Requires="v">
                <p:oleObj name="Equation" r:id="rId7" imgW="444240" imgH="203040" progId="Equation.DSMT4">
                  <p:embed/>
                </p:oleObj>
              </mc:Choice>
              <mc:Fallback>
                <p:oleObj name="Equation" r:id="rId7" imgW="444240" imgH="203040" progId="Equation.DSMT4">
                  <p:embed/>
                  <p:pic>
                    <p:nvPicPr>
                      <p:cNvPr id="8" name="对象 7">
                        <a:extLst>
                          <a:ext uri="{FF2B5EF4-FFF2-40B4-BE49-F238E27FC236}">
                            <a16:creationId xmlns:a16="http://schemas.microsoft.com/office/drawing/2014/main" id="{F73CEA9C-84CE-0C33-33D8-05705F928471}"/>
                          </a:ext>
                        </a:extLst>
                      </p:cNvPr>
                      <p:cNvPicPr/>
                      <p:nvPr/>
                    </p:nvPicPr>
                    <p:blipFill>
                      <a:blip r:embed="rId8"/>
                      <a:stretch>
                        <a:fillRect/>
                      </a:stretch>
                    </p:blipFill>
                    <p:spPr>
                      <a:xfrm>
                        <a:off x="1931751" y="733083"/>
                        <a:ext cx="1000125" cy="458787"/>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BFEC3F75-605B-7AA1-1CE9-6B1CAC2A4F5E}"/>
              </a:ext>
            </a:extLst>
          </p:cNvPr>
          <p:cNvGraphicFramePr>
            <a:graphicFrameLocks noChangeAspect="1"/>
          </p:cNvGraphicFramePr>
          <p:nvPr>
            <p:extLst>
              <p:ext uri="{D42A27DB-BD31-4B8C-83A1-F6EECF244321}">
                <p14:modId xmlns:p14="http://schemas.microsoft.com/office/powerpoint/2010/main" val="1387751503"/>
              </p:ext>
            </p:extLst>
          </p:nvPr>
        </p:nvGraphicFramePr>
        <p:xfrm>
          <a:off x="1118967" y="1817232"/>
          <a:ext cx="6257925" cy="631825"/>
        </p:xfrm>
        <a:graphic>
          <a:graphicData uri="http://schemas.openxmlformats.org/presentationml/2006/ole">
            <mc:AlternateContent xmlns:mc="http://schemas.openxmlformats.org/markup-compatibility/2006">
              <mc:Choice xmlns:v="urn:schemas-microsoft-com:vml" Requires="v">
                <p:oleObj name="Equation" r:id="rId9" imgW="2781000" imgH="279360" progId="Equation.DSMT4">
                  <p:embed/>
                </p:oleObj>
              </mc:Choice>
              <mc:Fallback>
                <p:oleObj name="Equation" r:id="rId9" imgW="2781000" imgH="279360" progId="Equation.DSMT4">
                  <p:embed/>
                  <p:pic>
                    <p:nvPicPr>
                      <p:cNvPr id="9" name="对象 8">
                        <a:extLst>
                          <a:ext uri="{FF2B5EF4-FFF2-40B4-BE49-F238E27FC236}">
                            <a16:creationId xmlns:a16="http://schemas.microsoft.com/office/drawing/2014/main" id="{EF24615D-D377-B860-E387-C3C6CA6B71CC}"/>
                          </a:ext>
                        </a:extLst>
                      </p:cNvPr>
                      <p:cNvPicPr/>
                      <p:nvPr/>
                    </p:nvPicPr>
                    <p:blipFill>
                      <a:blip r:embed="rId10"/>
                      <a:stretch>
                        <a:fillRect/>
                      </a:stretch>
                    </p:blipFill>
                    <p:spPr>
                      <a:xfrm>
                        <a:off x="1118967" y="1817232"/>
                        <a:ext cx="6257925" cy="63182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56FC583F-482C-8A5F-42D2-F04981BFDCAC}"/>
              </a:ext>
            </a:extLst>
          </p:cNvPr>
          <p:cNvGraphicFramePr>
            <a:graphicFrameLocks noChangeAspect="1"/>
          </p:cNvGraphicFramePr>
          <p:nvPr>
            <p:extLst>
              <p:ext uri="{D42A27DB-BD31-4B8C-83A1-F6EECF244321}">
                <p14:modId xmlns:p14="http://schemas.microsoft.com/office/powerpoint/2010/main" val="3085201261"/>
              </p:ext>
            </p:extLst>
          </p:nvPr>
        </p:nvGraphicFramePr>
        <p:xfrm>
          <a:off x="5438775" y="1191477"/>
          <a:ext cx="4400550" cy="630238"/>
        </p:xfrm>
        <a:graphic>
          <a:graphicData uri="http://schemas.openxmlformats.org/presentationml/2006/ole">
            <mc:AlternateContent xmlns:mc="http://schemas.openxmlformats.org/markup-compatibility/2006">
              <mc:Choice xmlns:v="urn:schemas-microsoft-com:vml" Requires="v">
                <p:oleObj name="Equation" r:id="rId11" imgW="1955520" imgH="279360" progId="Equation.DSMT4">
                  <p:embed/>
                </p:oleObj>
              </mc:Choice>
              <mc:Fallback>
                <p:oleObj name="Equation" r:id="rId11" imgW="1955520" imgH="279360" progId="Equation.DSMT4">
                  <p:embed/>
                  <p:pic>
                    <p:nvPicPr>
                      <p:cNvPr id="3" name="对象 2">
                        <a:extLst>
                          <a:ext uri="{FF2B5EF4-FFF2-40B4-BE49-F238E27FC236}">
                            <a16:creationId xmlns:a16="http://schemas.microsoft.com/office/drawing/2014/main" id="{02FA282A-C8F7-9DE2-3FDC-98772561F15F}"/>
                          </a:ext>
                        </a:extLst>
                      </p:cNvPr>
                      <p:cNvPicPr/>
                      <p:nvPr/>
                    </p:nvPicPr>
                    <p:blipFill>
                      <a:blip r:embed="rId12"/>
                      <a:stretch>
                        <a:fillRect/>
                      </a:stretch>
                    </p:blipFill>
                    <p:spPr>
                      <a:xfrm>
                        <a:off x="5438775" y="1191477"/>
                        <a:ext cx="4400550" cy="630238"/>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6B270C37-03EC-6B63-DF2C-D83E7F523AFE}"/>
              </a:ext>
            </a:extLst>
          </p:cNvPr>
          <p:cNvGraphicFramePr>
            <a:graphicFrameLocks noChangeAspect="1"/>
          </p:cNvGraphicFramePr>
          <p:nvPr>
            <p:extLst>
              <p:ext uri="{D42A27DB-BD31-4B8C-83A1-F6EECF244321}">
                <p14:modId xmlns:p14="http://schemas.microsoft.com/office/powerpoint/2010/main" val="2449638361"/>
              </p:ext>
            </p:extLst>
          </p:nvPr>
        </p:nvGraphicFramePr>
        <p:xfrm>
          <a:off x="4605338" y="2339975"/>
          <a:ext cx="3057525" cy="890588"/>
        </p:xfrm>
        <a:graphic>
          <a:graphicData uri="http://schemas.openxmlformats.org/presentationml/2006/ole">
            <mc:AlternateContent xmlns:mc="http://schemas.openxmlformats.org/markup-compatibility/2006">
              <mc:Choice xmlns:v="urn:schemas-microsoft-com:vml" Requires="v">
                <p:oleObj name="Equation" r:id="rId13" imgW="1358640" imgH="393480" progId="Equation.DSMT4">
                  <p:embed/>
                </p:oleObj>
              </mc:Choice>
              <mc:Fallback>
                <p:oleObj name="Equation" r:id="rId13" imgW="1358640" imgH="393480" progId="Equation.DSMT4">
                  <p:embed/>
                  <p:pic>
                    <p:nvPicPr>
                      <p:cNvPr id="10" name="对象 9">
                        <a:extLst>
                          <a:ext uri="{FF2B5EF4-FFF2-40B4-BE49-F238E27FC236}">
                            <a16:creationId xmlns:a16="http://schemas.microsoft.com/office/drawing/2014/main" id="{AB424E6D-6A1E-A984-151D-232CFF39B0EE}"/>
                          </a:ext>
                        </a:extLst>
                      </p:cNvPr>
                      <p:cNvPicPr/>
                      <p:nvPr/>
                    </p:nvPicPr>
                    <p:blipFill>
                      <a:blip r:embed="rId14"/>
                      <a:stretch>
                        <a:fillRect/>
                      </a:stretch>
                    </p:blipFill>
                    <p:spPr>
                      <a:xfrm>
                        <a:off x="4605338" y="2339975"/>
                        <a:ext cx="3057525" cy="890588"/>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0CA64D5B-C5AC-FEEE-620B-ABC9823BA3EE}"/>
              </a:ext>
            </a:extLst>
          </p:cNvPr>
          <p:cNvGraphicFramePr>
            <a:graphicFrameLocks noChangeAspect="1"/>
          </p:cNvGraphicFramePr>
          <p:nvPr>
            <p:extLst>
              <p:ext uri="{D42A27DB-BD31-4B8C-83A1-F6EECF244321}">
                <p14:modId xmlns:p14="http://schemas.microsoft.com/office/powerpoint/2010/main" val="3502536376"/>
              </p:ext>
            </p:extLst>
          </p:nvPr>
        </p:nvGraphicFramePr>
        <p:xfrm>
          <a:off x="420434" y="3178212"/>
          <a:ext cx="8972550" cy="633412"/>
        </p:xfrm>
        <a:graphic>
          <a:graphicData uri="http://schemas.openxmlformats.org/presentationml/2006/ole">
            <mc:AlternateContent xmlns:mc="http://schemas.openxmlformats.org/markup-compatibility/2006">
              <mc:Choice xmlns:v="urn:schemas-microsoft-com:vml" Requires="v">
                <p:oleObj name="Equation" r:id="rId15" imgW="3987720" imgH="279360" progId="Equation.DSMT4">
                  <p:embed/>
                </p:oleObj>
              </mc:Choice>
              <mc:Fallback>
                <p:oleObj name="Equation" r:id="rId15" imgW="3987720" imgH="279360" progId="Equation.DSMT4">
                  <p:embed/>
                  <p:pic>
                    <p:nvPicPr>
                      <p:cNvPr id="2" name="对象 1">
                        <a:extLst>
                          <a:ext uri="{FF2B5EF4-FFF2-40B4-BE49-F238E27FC236}">
                            <a16:creationId xmlns:a16="http://schemas.microsoft.com/office/drawing/2014/main" id="{C512A835-66E2-B023-E1E6-C58C2C2D3C47}"/>
                          </a:ext>
                        </a:extLst>
                      </p:cNvPr>
                      <p:cNvPicPr/>
                      <p:nvPr/>
                    </p:nvPicPr>
                    <p:blipFill>
                      <a:blip r:embed="rId16"/>
                      <a:stretch>
                        <a:fillRect/>
                      </a:stretch>
                    </p:blipFill>
                    <p:spPr>
                      <a:xfrm>
                        <a:off x="420434" y="3178212"/>
                        <a:ext cx="8972550" cy="633412"/>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D599DF68-56D6-17DD-6409-98FD3C53AAF8}"/>
              </a:ext>
            </a:extLst>
          </p:cNvPr>
          <p:cNvGraphicFramePr>
            <a:graphicFrameLocks noChangeAspect="1"/>
          </p:cNvGraphicFramePr>
          <p:nvPr>
            <p:extLst>
              <p:ext uri="{D42A27DB-BD31-4B8C-83A1-F6EECF244321}">
                <p14:modId xmlns:p14="http://schemas.microsoft.com/office/powerpoint/2010/main" val="671074876"/>
              </p:ext>
            </p:extLst>
          </p:nvPr>
        </p:nvGraphicFramePr>
        <p:xfrm>
          <a:off x="913438" y="3598506"/>
          <a:ext cx="9486900" cy="2760663"/>
        </p:xfrm>
        <a:graphic>
          <a:graphicData uri="http://schemas.openxmlformats.org/presentationml/2006/ole">
            <mc:AlternateContent xmlns:mc="http://schemas.openxmlformats.org/markup-compatibility/2006">
              <mc:Choice xmlns:v="urn:schemas-microsoft-com:vml" Requires="v">
                <p:oleObj name="Equation" r:id="rId17" imgW="4216320" imgH="1218960" progId="Equation.DSMT4">
                  <p:embed/>
                </p:oleObj>
              </mc:Choice>
              <mc:Fallback>
                <p:oleObj name="Equation" r:id="rId17" imgW="4216320" imgH="1218960" progId="Equation.DSMT4">
                  <p:embed/>
                  <p:pic>
                    <p:nvPicPr>
                      <p:cNvPr id="6" name="对象 5">
                        <a:extLst>
                          <a:ext uri="{FF2B5EF4-FFF2-40B4-BE49-F238E27FC236}">
                            <a16:creationId xmlns:a16="http://schemas.microsoft.com/office/drawing/2014/main" id="{0CA64D5B-C5AC-FEEE-620B-ABC9823BA3EE}"/>
                          </a:ext>
                        </a:extLst>
                      </p:cNvPr>
                      <p:cNvPicPr/>
                      <p:nvPr/>
                    </p:nvPicPr>
                    <p:blipFill>
                      <a:blip r:embed="rId18"/>
                      <a:stretch>
                        <a:fillRect/>
                      </a:stretch>
                    </p:blipFill>
                    <p:spPr>
                      <a:xfrm>
                        <a:off x="913438" y="3598506"/>
                        <a:ext cx="9486900" cy="2760663"/>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25B4C60D-0873-E8A7-E16A-F28FBEC0CF01}"/>
              </a:ext>
            </a:extLst>
          </p:cNvPr>
          <p:cNvGraphicFramePr>
            <a:graphicFrameLocks noChangeAspect="1"/>
          </p:cNvGraphicFramePr>
          <p:nvPr>
            <p:extLst>
              <p:ext uri="{D42A27DB-BD31-4B8C-83A1-F6EECF244321}">
                <p14:modId xmlns:p14="http://schemas.microsoft.com/office/powerpoint/2010/main" val="1420601515"/>
              </p:ext>
            </p:extLst>
          </p:nvPr>
        </p:nvGraphicFramePr>
        <p:xfrm>
          <a:off x="7662863" y="2368648"/>
          <a:ext cx="4286250" cy="892175"/>
        </p:xfrm>
        <a:graphic>
          <a:graphicData uri="http://schemas.openxmlformats.org/presentationml/2006/ole">
            <mc:AlternateContent xmlns:mc="http://schemas.openxmlformats.org/markup-compatibility/2006">
              <mc:Choice xmlns:v="urn:schemas-microsoft-com:vml" Requires="v">
                <p:oleObj name="Equation" r:id="rId19" imgW="1904760" imgH="393480" progId="Equation.DSMT4">
                  <p:embed/>
                </p:oleObj>
              </mc:Choice>
              <mc:Fallback>
                <p:oleObj name="Equation" r:id="rId19" imgW="1904760" imgH="393480" progId="Equation.DSMT4">
                  <p:embed/>
                  <p:pic>
                    <p:nvPicPr>
                      <p:cNvPr id="6" name="对象 5">
                        <a:extLst>
                          <a:ext uri="{FF2B5EF4-FFF2-40B4-BE49-F238E27FC236}">
                            <a16:creationId xmlns:a16="http://schemas.microsoft.com/office/drawing/2014/main" id="{0CA64D5B-C5AC-FEEE-620B-ABC9823BA3EE}"/>
                          </a:ext>
                        </a:extLst>
                      </p:cNvPr>
                      <p:cNvPicPr/>
                      <p:nvPr/>
                    </p:nvPicPr>
                    <p:blipFill>
                      <a:blip r:embed="rId20"/>
                      <a:stretch>
                        <a:fillRect/>
                      </a:stretch>
                    </p:blipFill>
                    <p:spPr>
                      <a:xfrm>
                        <a:off x="7662863" y="2368648"/>
                        <a:ext cx="4286250" cy="892175"/>
                      </a:xfrm>
                      <a:prstGeom prst="rect">
                        <a:avLst/>
                      </a:prstGeom>
                    </p:spPr>
                  </p:pic>
                </p:oleObj>
              </mc:Fallback>
            </mc:AlternateContent>
          </a:graphicData>
        </a:graphic>
      </p:graphicFrame>
    </p:spTree>
    <p:extLst>
      <p:ext uri="{BB962C8B-B14F-4D97-AF65-F5344CB8AC3E}">
        <p14:creationId xmlns:p14="http://schemas.microsoft.com/office/powerpoint/2010/main" val="450927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9367A-5C8E-3967-CFB3-29565D1A6013}"/>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B6E6BA1B-4D4D-09C4-67B3-E00BDEE7C03D}"/>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C2151209-B0C9-5B96-6DE4-AFA694EAB43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93FEFEA1-E7A7-B7C8-283E-9DF94CDBF99C}"/>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D8E1F37B-5844-7DF1-81B2-A2A103CCDD9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3DF1D0F8-A0AA-5E3A-7ED5-2D1B20923DEF}"/>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EBAF1E0E-1344-3AE7-F233-198CB25AA85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0342DB90-80AF-01A7-B4DD-3191ADC6FE5A}"/>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5313A9D8-6F83-AD74-941C-587F5B52E105}"/>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77B7EF23-44CD-5228-695A-5A7B0FF0F629}"/>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是两个事件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且</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（单调性）</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对任意两个事件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例如</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对任意三个事件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7  </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对每个事件 </a:t>
            </a:r>
            <a:r>
              <a:rPr lang="en-US" altLang="zh-CN" i="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有</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8</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（加法公式）</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对任意两个事件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有</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891B5096-764B-05C1-9437-A326393A4111}"/>
              </a:ext>
            </a:extLst>
          </p:cNvPr>
          <p:cNvGraphicFramePr>
            <a:graphicFrameLocks noChangeAspect="1"/>
          </p:cNvGraphicFramePr>
          <p:nvPr>
            <p:extLst>
              <p:ext uri="{D42A27DB-BD31-4B8C-83A1-F6EECF244321}">
                <p14:modId xmlns:p14="http://schemas.microsoft.com/office/powerpoint/2010/main" val="3910151858"/>
              </p:ext>
            </p:extLst>
          </p:nvPr>
        </p:nvGraphicFramePr>
        <p:xfrm>
          <a:off x="1739900" y="5610225"/>
          <a:ext cx="5029200" cy="571500"/>
        </p:xfrm>
        <a:graphic>
          <a:graphicData uri="http://schemas.openxmlformats.org/presentationml/2006/ole">
            <mc:AlternateContent xmlns:mc="http://schemas.openxmlformats.org/markup-compatibility/2006">
              <mc:Choice xmlns:v="urn:schemas-microsoft-com:vml" Requires="v">
                <p:oleObj name="Equation" r:id="rId5" imgW="2234880" imgH="253800" progId="Equation.DSMT4">
                  <p:embed/>
                </p:oleObj>
              </mc:Choice>
              <mc:Fallback>
                <p:oleObj name="Equation" r:id="rId5" imgW="2234880" imgH="253800" progId="Equation.DSMT4">
                  <p:embed/>
                  <p:pic>
                    <p:nvPicPr>
                      <p:cNvPr id="2" name="对象 1">
                        <a:extLst>
                          <a:ext uri="{FF2B5EF4-FFF2-40B4-BE49-F238E27FC236}">
                            <a16:creationId xmlns:a16="http://schemas.microsoft.com/office/drawing/2014/main" id="{440F72A9-9D21-F807-FE7A-D52A97773EF7}"/>
                          </a:ext>
                        </a:extLst>
                      </p:cNvPr>
                      <p:cNvPicPr/>
                      <p:nvPr/>
                    </p:nvPicPr>
                    <p:blipFill>
                      <a:blip r:embed="rId6"/>
                      <a:stretch>
                        <a:fillRect/>
                      </a:stretch>
                    </p:blipFill>
                    <p:spPr>
                      <a:xfrm>
                        <a:off x="1739900" y="5610225"/>
                        <a:ext cx="5029200" cy="571500"/>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9F2FC615-DE86-4801-ABE3-EB2F223E7409}"/>
              </a:ext>
            </a:extLst>
          </p:cNvPr>
          <p:cNvGraphicFramePr>
            <a:graphicFrameLocks noChangeAspect="1"/>
          </p:cNvGraphicFramePr>
          <p:nvPr>
            <p:extLst>
              <p:ext uri="{D42A27DB-BD31-4B8C-83A1-F6EECF244321}">
                <p14:modId xmlns:p14="http://schemas.microsoft.com/office/powerpoint/2010/main" val="137494089"/>
              </p:ext>
            </p:extLst>
          </p:nvPr>
        </p:nvGraphicFramePr>
        <p:xfrm>
          <a:off x="4611138" y="735291"/>
          <a:ext cx="5514975" cy="688975"/>
        </p:xfrm>
        <a:graphic>
          <a:graphicData uri="http://schemas.openxmlformats.org/presentationml/2006/ole">
            <mc:AlternateContent xmlns:mc="http://schemas.openxmlformats.org/markup-compatibility/2006">
              <mc:Choice xmlns:v="urn:schemas-microsoft-com:vml" Requires="v">
                <p:oleObj name="Equation" r:id="rId7" imgW="2450880" imgH="304560" progId="Equation.DSMT4">
                  <p:embed/>
                </p:oleObj>
              </mc:Choice>
              <mc:Fallback>
                <p:oleObj name="Equation" r:id="rId7" imgW="2450880" imgH="304560" progId="Equation.DSMT4">
                  <p:embed/>
                  <p:pic>
                    <p:nvPicPr>
                      <p:cNvPr id="9" name="对象 8">
                        <a:extLst>
                          <a:ext uri="{FF2B5EF4-FFF2-40B4-BE49-F238E27FC236}">
                            <a16:creationId xmlns:a16="http://schemas.microsoft.com/office/drawing/2014/main" id="{BFEC3F75-605B-7AA1-1CE9-6B1CAC2A4F5E}"/>
                          </a:ext>
                        </a:extLst>
                      </p:cNvPr>
                      <p:cNvPicPr/>
                      <p:nvPr/>
                    </p:nvPicPr>
                    <p:blipFill>
                      <a:blip r:embed="rId8"/>
                      <a:stretch>
                        <a:fillRect/>
                      </a:stretch>
                    </p:blipFill>
                    <p:spPr>
                      <a:xfrm>
                        <a:off x="4611138" y="735291"/>
                        <a:ext cx="5514975" cy="68897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2A30680F-2388-F505-60F2-B49ED5A142E2}"/>
              </a:ext>
            </a:extLst>
          </p:cNvPr>
          <p:cNvGraphicFramePr>
            <a:graphicFrameLocks noChangeAspect="1"/>
          </p:cNvGraphicFramePr>
          <p:nvPr>
            <p:extLst>
              <p:ext uri="{D42A27DB-BD31-4B8C-83A1-F6EECF244321}">
                <p14:modId xmlns:p14="http://schemas.microsoft.com/office/powerpoint/2010/main" val="3430787772"/>
              </p:ext>
            </p:extLst>
          </p:nvPr>
        </p:nvGraphicFramePr>
        <p:xfrm>
          <a:off x="4059511" y="4488821"/>
          <a:ext cx="1943100" cy="573087"/>
        </p:xfrm>
        <a:graphic>
          <a:graphicData uri="http://schemas.openxmlformats.org/presentationml/2006/ole">
            <mc:AlternateContent xmlns:mc="http://schemas.openxmlformats.org/markup-compatibility/2006">
              <mc:Choice xmlns:v="urn:schemas-microsoft-com:vml" Requires="v">
                <p:oleObj name="Equation" r:id="rId9" imgW="863280" imgH="253800" progId="Equation.DSMT4">
                  <p:embed/>
                </p:oleObj>
              </mc:Choice>
              <mc:Fallback>
                <p:oleObj name="Equation" r:id="rId9" imgW="863280" imgH="253800" progId="Equation.DSMT4">
                  <p:embed/>
                  <p:pic>
                    <p:nvPicPr>
                      <p:cNvPr id="3" name="对象 2">
                        <a:extLst>
                          <a:ext uri="{FF2B5EF4-FFF2-40B4-BE49-F238E27FC236}">
                            <a16:creationId xmlns:a16="http://schemas.microsoft.com/office/drawing/2014/main" id="{56FC583F-482C-8A5F-42D2-F04981BFDCAC}"/>
                          </a:ext>
                        </a:extLst>
                      </p:cNvPr>
                      <p:cNvPicPr/>
                      <p:nvPr/>
                    </p:nvPicPr>
                    <p:blipFill>
                      <a:blip r:embed="rId10"/>
                      <a:stretch>
                        <a:fillRect/>
                      </a:stretch>
                    </p:blipFill>
                    <p:spPr>
                      <a:xfrm>
                        <a:off x="4059511" y="4488821"/>
                        <a:ext cx="1943100" cy="573087"/>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1E1E41C9-EB73-29F5-E50F-BD7DDCBC833E}"/>
              </a:ext>
            </a:extLst>
          </p:cNvPr>
          <p:cNvGraphicFramePr>
            <a:graphicFrameLocks noChangeAspect="1"/>
          </p:cNvGraphicFramePr>
          <p:nvPr>
            <p:extLst>
              <p:ext uri="{D42A27DB-BD31-4B8C-83A1-F6EECF244321}">
                <p14:modId xmlns:p14="http://schemas.microsoft.com/office/powerpoint/2010/main" val="695757671"/>
              </p:ext>
            </p:extLst>
          </p:nvPr>
        </p:nvGraphicFramePr>
        <p:xfrm>
          <a:off x="855153" y="1359266"/>
          <a:ext cx="10001250" cy="688975"/>
        </p:xfrm>
        <a:graphic>
          <a:graphicData uri="http://schemas.openxmlformats.org/presentationml/2006/ole">
            <mc:AlternateContent xmlns:mc="http://schemas.openxmlformats.org/markup-compatibility/2006">
              <mc:Choice xmlns:v="urn:schemas-microsoft-com:vml" Requires="v">
                <p:oleObj name="Equation" r:id="rId11" imgW="4444920" imgH="304560" progId="Equation.DSMT4">
                  <p:embed/>
                </p:oleObj>
              </mc:Choice>
              <mc:Fallback>
                <p:oleObj name="Equation" r:id="rId11" imgW="4444920" imgH="304560" progId="Equation.DSMT4">
                  <p:embed/>
                  <p:pic>
                    <p:nvPicPr>
                      <p:cNvPr id="10" name="对象 9">
                        <a:extLst>
                          <a:ext uri="{FF2B5EF4-FFF2-40B4-BE49-F238E27FC236}">
                            <a16:creationId xmlns:a16="http://schemas.microsoft.com/office/drawing/2014/main" id="{6B270C37-03EC-6B63-DF2C-D83E7F523AFE}"/>
                          </a:ext>
                        </a:extLst>
                      </p:cNvPr>
                      <p:cNvPicPr/>
                      <p:nvPr/>
                    </p:nvPicPr>
                    <p:blipFill>
                      <a:blip r:embed="rId12"/>
                      <a:stretch>
                        <a:fillRect/>
                      </a:stretch>
                    </p:blipFill>
                    <p:spPr>
                      <a:xfrm>
                        <a:off x="855153" y="1359266"/>
                        <a:ext cx="10001250" cy="688975"/>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5866FCC7-1605-C8ED-B6E7-921DAED1B853}"/>
              </a:ext>
            </a:extLst>
          </p:cNvPr>
          <p:cNvGraphicFramePr>
            <a:graphicFrameLocks noChangeAspect="1"/>
          </p:cNvGraphicFramePr>
          <p:nvPr>
            <p:extLst>
              <p:ext uri="{D42A27DB-BD31-4B8C-83A1-F6EECF244321}">
                <p14:modId xmlns:p14="http://schemas.microsoft.com/office/powerpoint/2010/main" val="3141644551"/>
              </p:ext>
            </p:extLst>
          </p:nvPr>
        </p:nvGraphicFramePr>
        <p:xfrm>
          <a:off x="383647" y="3262971"/>
          <a:ext cx="6972300" cy="1150937"/>
        </p:xfrm>
        <a:graphic>
          <a:graphicData uri="http://schemas.openxmlformats.org/presentationml/2006/ole">
            <mc:AlternateContent xmlns:mc="http://schemas.openxmlformats.org/markup-compatibility/2006">
              <mc:Choice xmlns:v="urn:schemas-microsoft-com:vml" Requires="v">
                <p:oleObj name="Equation" r:id="rId13" imgW="3098520" imgH="507960" progId="Equation.DSMT4">
                  <p:embed/>
                </p:oleObj>
              </mc:Choice>
              <mc:Fallback>
                <p:oleObj name="Equation" r:id="rId13" imgW="3098520" imgH="507960" progId="Equation.DSMT4">
                  <p:embed/>
                  <p:pic>
                    <p:nvPicPr>
                      <p:cNvPr id="6" name="对象 5">
                        <a:extLst>
                          <a:ext uri="{FF2B5EF4-FFF2-40B4-BE49-F238E27FC236}">
                            <a16:creationId xmlns:a16="http://schemas.microsoft.com/office/drawing/2014/main" id="{0CA64D5B-C5AC-FEEE-620B-ABC9823BA3EE}"/>
                          </a:ext>
                        </a:extLst>
                      </p:cNvPr>
                      <p:cNvPicPr/>
                      <p:nvPr/>
                    </p:nvPicPr>
                    <p:blipFill>
                      <a:blip r:embed="rId14"/>
                      <a:stretch>
                        <a:fillRect/>
                      </a:stretch>
                    </p:blipFill>
                    <p:spPr>
                      <a:xfrm>
                        <a:off x="383647" y="3262971"/>
                        <a:ext cx="6972300" cy="1150937"/>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C4F6BA2C-535D-79A3-C444-5C99E8758EA2}"/>
              </a:ext>
            </a:extLst>
          </p:cNvPr>
          <p:cNvGraphicFramePr>
            <a:graphicFrameLocks noChangeAspect="1"/>
          </p:cNvGraphicFramePr>
          <p:nvPr>
            <p:extLst>
              <p:ext uri="{D42A27DB-BD31-4B8C-83A1-F6EECF244321}">
                <p14:modId xmlns:p14="http://schemas.microsoft.com/office/powerpoint/2010/main" val="1528667786"/>
              </p:ext>
            </p:extLst>
          </p:nvPr>
        </p:nvGraphicFramePr>
        <p:xfrm>
          <a:off x="6405096" y="2056470"/>
          <a:ext cx="3857625" cy="576263"/>
        </p:xfrm>
        <a:graphic>
          <a:graphicData uri="http://schemas.openxmlformats.org/presentationml/2006/ole">
            <mc:AlternateContent xmlns:mc="http://schemas.openxmlformats.org/markup-compatibility/2006">
              <mc:Choice xmlns:v="urn:schemas-microsoft-com:vml" Requires="v">
                <p:oleObj name="Equation" r:id="rId15" imgW="1714320" imgH="253800" progId="Equation.DSMT4">
                  <p:embed/>
                </p:oleObj>
              </mc:Choice>
              <mc:Fallback>
                <p:oleObj name="Equation" r:id="rId15" imgW="1714320" imgH="253800" progId="Equation.DSMT4">
                  <p:embed/>
                  <p:pic>
                    <p:nvPicPr>
                      <p:cNvPr id="22" name="对象 21">
                        <a:extLst>
                          <a:ext uri="{FF2B5EF4-FFF2-40B4-BE49-F238E27FC236}">
                            <a16:creationId xmlns:a16="http://schemas.microsoft.com/office/drawing/2014/main" id="{25B4C60D-0873-E8A7-E16A-F28FBEC0CF01}"/>
                          </a:ext>
                        </a:extLst>
                      </p:cNvPr>
                      <p:cNvPicPr/>
                      <p:nvPr/>
                    </p:nvPicPr>
                    <p:blipFill>
                      <a:blip r:embed="rId16"/>
                      <a:stretch>
                        <a:fillRect/>
                      </a:stretch>
                    </p:blipFill>
                    <p:spPr>
                      <a:xfrm>
                        <a:off x="6405096" y="2056470"/>
                        <a:ext cx="3857625" cy="576263"/>
                      </a:xfrm>
                      <a:prstGeom prst="rect">
                        <a:avLst/>
                      </a:prstGeom>
                    </p:spPr>
                  </p:pic>
                </p:oleObj>
              </mc:Fallback>
            </mc:AlternateContent>
          </a:graphicData>
        </a:graphic>
      </p:graphicFrame>
      <p:sp>
        <p:nvSpPr>
          <p:cNvPr id="5" name="文本框 4">
            <a:extLst>
              <a:ext uri="{FF2B5EF4-FFF2-40B4-BE49-F238E27FC236}">
                <a16:creationId xmlns:a16="http://schemas.microsoft.com/office/drawing/2014/main" id="{4C5A6102-BA63-21A5-CAB8-8D80BF7EF7C6}"/>
              </a:ext>
            </a:extLst>
          </p:cNvPr>
          <p:cNvSpPr txBox="1"/>
          <p:nvPr/>
        </p:nvSpPr>
        <p:spPr>
          <a:xfrm>
            <a:off x="10517071" y="2113768"/>
            <a:ext cx="983465"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P9</a:t>
            </a:r>
          </a:p>
        </p:txBody>
      </p:sp>
      <p:sp>
        <p:nvSpPr>
          <p:cNvPr id="7" name="文本框 6">
            <a:extLst>
              <a:ext uri="{FF2B5EF4-FFF2-40B4-BE49-F238E27FC236}">
                <a16:creationId xmlns:a16="http://schemas.microsoft.com/office/drawing/2014/main" id="{0B47A413-152D-1B1F-5084-085401A336A6}"/>
              </a:ext>
            </a:extLst>
          </p:cNvPr>
          <p:cNvSpPr txBox="1"/>
          <p:nvPr/>
        </p:nvSpPr>
        <p:spPr>
          <a:xfrm>
            <a:off x="7073900" y="5656866"/>
            <a:ext cx="983465"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P9</a:t>
            </a:r>
          </a:p>
        </p:txBody>
      </p:sp>
    </p:spTree>
    <p:extLst>
      <p:ext uri="{BB962C8B-B14F-4D97-AF65-F5344CB8AC3E}">
        <p14:creationId xmlns:p14="http://schemas.microsoft.com/office/powerpoint/2010/main" val="1106326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8DA28-55D3-2535-1F14-7F35A8A06EDB}"/>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4C158954-D060-CD53-574D-0B8EDEA1D682}"/>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799920AC-3369-B982-03DC-4D914BD09DB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98C4AF54-F022-90CA-CF62-4452D7E932C1}"/>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6E65F196-EFD7-0E76-32F9-31C16C9A101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A2D1D362-725C-D172-8ABE-871158B065C0}"/>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52077726-70F1-B240-19BB-6FE2D09480D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5CF617AF-150F-7741-F805-156F4202BE9C}"/>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15DF02A-30DA-7100-CDE8-58723A4CAC66}"/>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6A266ABD-BCE8-90E9-F67A-41EDCB51A3D9}"/>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8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还能推广到多个事件的情形</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例如</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对任意三个事件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C</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对任意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个事件                     </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可以用数学归纳法证得</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（了解）</a:t>
            </a:r>
            <a:endPar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是两个事件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且</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9" name="对象 8">
            <a:extLst>
              <a:ext uri="{FF2B5EF4-FFF2-40B4-BE49-F238E27FC236}">
                <a16:creationId xmlns:a16="http://schemas.microsoft.com/office/drawing/2014/main" id="{C601CF98-A3E5-F05B-FB7B-BDEC371248AD}"/>
              </a:ext>
            </a:extLst>
          </p:cNvPr>
          <p:cNvGraphicFramePr>
            <a:graphicFrameLocks noChangeAspect="1"/>
          </p:cNvGraphicFramePr>
          <p:nvPr>
            <p:extLst>
              <p:ext uri="{D42A27DB-BD31-4B8C-83A1-F6EECF244321}">
                <p14:modId xmlns:p14="http://schemas.microsoft.com/office/powerpoint/2010/main" val="5259583"/>
              </p:ext>
            </p:extLst>
          </p:nvPr>
        </p:nvGraphicFramePr>
        <p:xfrm>
          <a:off x="383647" y="1395870"/>
          <a:ext cx="10887075" cy="1204912"/>
        </p:xfrm>
        <a:graphic>
          <a:graphicData uri="http://schemas.openxmlformats.org/presentationml/2006/ole">
            <mc:AlternateContent xmlns:mc="http://schemas.openxmlformats.org/markup-compatibility/2006">
              <mc:Choice xmlns:v="urn:schemas-microsoft-com:vml" Requires="v">
                <p:oleObj name="Equation" r:id="rId5" imgW="4838400" imgH="533160" progId="Equation.DSMT4">
                  <p:embed/>
                </p:oleObj>
              </mc:Choice>
              <mc:Fallback>
                <p:oleObj name="Equation" r:id="rId5" imgW="4838400" imgH="533160" progId="Equation.DSMT4">
                  <p:embed/>
                  <p:pic>
                    <p:nvPicPr>
                      <p:cNvPr id="9" name="对象 8">
                        <a:extLst>
                          <a:ext uri="{FF2B5EF4-FFF2-40B4-BE49-F238E27FC236}">
                            <a16:creationId xmlns:a16="http://schemas.microsoft.com/office/drawing/2014/main" id="{9F2FC615-DE86-4801-ABE3-EB2F223E7409}"/>
                          </a:ext>
                        </a:extLst>
                      </p:cNvPr>
                      <p:cNvPicPr/>
                      <p:nvPr/>
                    </p:nvPicPr>
                    <p:blipFill>
                      <a:blip r:embed="rId6"/>
                      <a:stretch>
                        <a:fillRect/>
                      </a:stretch>
                    </p:blipFill>
                    <p:spPr>
                      <a:xfrm>
                        <a:off x="383647" y="1395870"/>
                        <a:ext cx="10887075" cy="1204912"/>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EE4E339B-7BA7-1EAD-18B1-0F553F7106EB}"/>
              </a:ext>
            </a:extLst>
          </p:cNvPr>
          <p:cNvGraphicFramePr>
            <a:graphicFrameLocks noChangeAspect="1"/>
          </p:cNvGraphicFramePr>
          <p:nvPr>
            <p:extLst>
              <p:ext uri="{D42A27DB-BD31-4B8C-83A1-F6EECF244321}">
                <p14:modId xmlns:p14="http://schemas.microsoft.com/office/powerpoint/2010/main" val="2375272556"/>
              </p:ext>
            </p:extLst>
          </p:nvPr>
        </p:nvGraphicFramePr>
        <p:xfrm>
          <a:off x="4699060" y="5233284"/>
          <a:ext cx="5543550" cy="631825"/>
        </p:xfrm>
        <a:graphic>
          <a:graphicData uri="http://schemas.openxmlformats.org/presentationml/2006/ole">
            <mc:AlternateContent xmlns:mc="http://schemas.openxmlformats.org/markup-compatibility/2006">
              <mc:Choice xmlns:v="urn:schemas-microsoft-com:vml" Requires="v">
                <p:oleObj name="Equation" r:id="rId7" imgW="2463480" imgH="279360" progId="Equation.DSMT4">
                  <p:embed/>
                </p:oleObj>
              </mc:Choice>
              <mc:Fallback>
                <p:oleObj name="Equation" r:id="rId7" imgW="2463480" imgH="279360" progId="Equation.DSMT4">
                  <p:embed/>
                  <p:pic>
                    <p:nvPicPr>
                      <p:cNvPr id="3" name="对象 2">
                        <a:extLst>
                          <a:ext uri="{FF2B5EF4-FFF2-40B4-BE49-F238E27FC236}">
                            <a16:creationId xmlns:a16="http://schemas.microsoft.com/office/drawing/2014/main" id="{2A30680F-2388-F505-60F2-B49ED5A142E2}"/>
                          </a:ext>
                        </a:extLst>
                      </p:cNvPr>
                      <p:cNvPicPr/>
                      <p:nvPr/>
                    </p:nvPicPr>
                    <p:blipFill>
                      <a:blip r:embed="rId8"/>
                      <a:stretch>
                        <a:fillRect/>
                      </a:stretch>
                    </p:blipFill>
                    <p:spPr>
                      <a:xfrm>
                        <a:off x="4699060" y="5233284"/>
                        <a:ext cx="5543550" cy="631825"/>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97240BEB-40E3-7678-B3F0-8A9018AC4A2E}"/>
              </a:ext>
            </a:extLst>
          </p:cNvPr>
          <p:cNvGraphicFramePr>
            <a:graphicFrameLocks noChangeAspect="1"/>
          </p:cNvGraphicFramePr>
          <p:nvPr>
            <p:extLst>
              <p:ext uri="{D42A27DB-BD31-4B8C-83A1-F6EECF244321}">
                <p14:modId xmlns:p14="http://schemas.microsoft.com/office/powerpoint/2010/main" val="2362665087"/>
              </p:ext>
            </p:extLst>
          </p:nvPr>
        </p:nvGraphicFramePr>
        <p:xfrm>
          <a:off x="1294842" y="3187987"/>
          <a:ext cx="8572500" cy="1951038"/>
        </p:xfrm>
        <a:graphic>
          <a:graphicData uri="http://schemas.openxmlformats.org/presentationml/2006/ole">
            <mc:AlternateContent xmlns:mc="http://schemas.openxmlformats.org/markup-compatibility/2006">
              <mc:Choice xmlns:v="urn:schemas-microsoft-com:vml" Requires="v">
                <p:oleObj name="Equation" r:id="rId9" imgW="3809880" imgH="863280" progId="Equation.DSMT4">
                  <p:embed/>
                </p:oleObj>
              </mc:Choice>
              <mc:Fallback>
                <p:oleObj name="Equation" r:id="rId9" imgW="3809880" imgH="863280" progId="Equation.DSMT4">
                  <p:embed/>
                  <p:pic>
                    <p:nvPicPr>
                      <p:cNvPr id="10" name="对象 9">
                        <a:extLst>
                          <a:ext uri="{FF2B5EF4-FFF2-40B4-BE49-F238E27FC236}">
                            <a16:creationId xmlns:a16="http://schemas.microsoft.com/office/drawing/2014/main" id="{1E1E41C9-EB73-29F5-E50F-BD7DDCBC833E}"/>
                          </a:ext>
                        </a:extLst>
                      </p:cNvPr>
                      <p:cNvPicPr/>
                      <p:nvPr/>
                    </p:nvPicPr>
                    <p:blipFill>
                      <a:blip r:embed="rId10"/>
                      <a:stretch>
                        <a:fillRect/>
                      </a:stretch>
                    </p:blipFill>
                    <p:spPr>
                      <a:xfrm>
                        <a:off x="1294842" y="3187987"/>
                        <a:ext cx="8572500" cy="1951038"/>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69F6A57F-2EA8-C7A4-42AA-0228C6096487}"/>
              </a:ext>
            </a:extLst>
          </p:cNvPr>
          <p:cNvGraphicFramePr>
            <a:graphicFrameLocks noChangeAspect="1"/>
          </p:cNvGraphicFramePr>
          <p:nvPr>
            <p:extLst>
              <p:ext uri="{D42A27DB-BD31-4B8C-83A1-F6EECF244321}">
                <p14:modId xmlns:p14="http://schemas.microsoft.com/office/powerpoint/2010/main" val="1490011464"/>
              </p:ext>
            </p:extLst>
          </p:nvPr>
        </p:nvGraphicFramePr>
        <p:xfrm>
          <a:off x="2871249" y="2715547"/>
          <a:ext cx="1971675" cy="547688"/>
        </p:xfrm>
        <a:graphic>
          <a:graphicData uri="http://schemas.openxmlformats.org/presentationml/2006/ole">
            <mc:AlternateContent xmlns:mc="http://schemas.openxmlformats.org/markup-compatibility/2006">
              <mc:Choice xmlns:v="urn:schemas-microsoft-com:vml" Requires="v">
                <p:oleObj name="Equation" r:id="rId11" imgW="876240" imgH="241200" progId="Equation.DSMT4">
                  <p:embed/>
                </p:oleObj>
              </mc:Choice>
              <mc:Fallback>
                <p:oleObj name="Equation" r:id="rId11" imgW="876240" imgH="241200" progId="Equation.DSMT4">
                  <p:embed/>
                  <p:pic>
                    <p:nvPicPr>
                      <p:cNvPr id="22" name="对象 21">
                        <a:extLst>
                          <a:ext uri="{FF2B5EF4-FFF2-40B4-BE49-F238E27FC236}">
                            <a16:creationId xmlns:a16="http://schemas.microsoft.com/office/drawing/2014/main" id="{C4F6BA2C-535D-79A3-C444-5C99E8758EA2}"/>
                          </a:ext>
                        </a:extLst>
                      </p:cNvPr>
                      <p:cNvPicPr/>
                      <p:nvPr/>
                    </p:nvPicPr>
                    <p:blipFill>
                      <a:blip r:embed="rId12"/>
                      <a:stretch>
                        <a:fillRect/>
                      </a:stretch>
                    </p:blipFill>
                    <p:spPr>
                      <a:xfrm>
                        <a:off x="2871249" y="2715547"/>
                        <a:ext cx="1971675" cy="547688"/>
                      </a:xfrm>
                      <a:prstGeom prst="rect">
                        <a:avLst/>
                      </a:prstGeom>
                    </p:spPr>
                  </p:pic>
                </p:oleObj>
              </mc:Fallback>
            </mc:AlternateContent>
          </a:graphicData>
        </a:graphic>
      </p:graphicFrame>
    </p:spTree>
    <p:extLst>
      <p:ext uri="{BB962C8B-B14F-4D97-AF65-F5344CB8AC3E}">
        <p14:creationId xmlns:p14="http://schemas.microsoft.com/office/powerpoint/2010/main" val="402509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AAF18-839F-C9DA-AF25-60C82676B1D0}"/>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C97498C1-F6DC-DE01-4130-35E4A8DA82BB}"/>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E5BDD03F-307F-6204-448E-BD8350BA6D0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90F793DE-7E97-47A8-704E-3401072258E2}"/>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09EDC5F9-D33E-4197-C23D-D71FF82A0A6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03D3C47F-D83C-E0DC-2E6B-EC66F0015147}"/>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FB302E5F-E410-91A6-5B71-537BE635CB2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125B7BCD-4EE9-B4DA-876D-D4DC12A577CD}"/>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45B344D3-1B97-26BB-688D-CEBEFF173D5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F8972EA7-71D4-E4A8-5AF9-6027E17CA526}"/>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4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为三个事件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求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中至少有一个发生的概率及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都不发生的概率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9" name="对象 8">
            <a:extLst>
              <a:ext uri="{FF2B5EF4-FFF2-40B4-BE49-F238E27FC236}">
                <a16:creationId xmlns:a16="http://schemas.microsoft.com/office/drawing/2014/main" id="{254FF933-0A91-D0B0-345E-F124877AA5D2}"/>
              </a:ext>
            </a:extLst>
          </p:cNvPr>
          <p:cNvGraphicFramePr>
            <a:graphicFrameLocks noChangeAspect="1"/>
          </p:cNvGraphicFramePr>
          <p:nvPr>
            <p:extLst>
              <p:ext uri="{D42A27DB-BD31-4B8C-83A1-F6EECF244321}">
                <p14:modId xmlns:p14="http://schemas.microsoft.com/office/powerpoint/2010/main" val="1050529286"/>
              </p:ext>
            </p:extLst>
          </p:nvPr>
        </p:nvGraphicFramePr>
        <p:xfrm>
          <a:off x="133350" y="3954637"/>
          <a:ext cx="12058650" cy="2382837"/>
        </p:xfrm>
        <a:graphic>
          <a:graphicData uri="http://schemas.openxmlformats.org/presentationml/2006/ole">
            <mc:AlternateContent xmlns:mc="http://schemas.openxmlformats.org/markup-compatibility/2006">
              <mc:Choice xmlns:v="urn:schemas-microsoft-com:vml" Requires="v">
                <p:oleObj name="Equation" r:id="rId5" imgW="5359320" imgH="1054080" progId="Equation.DSMT4">
                  <p:embed/>
                </p:oleObj>
              </mc:Choice>
              <mc:Fallback>
                <p:oleObj name="Equation" r:id="rId5" imgW="5359320" imgH="1054080" progId="Equation.DSMT4">
                  <p:embed/>
                  <p:pic>
                    <p:nvPicPr>
                      <p:cNvPr id="9" name="对象 8">
                        <a:extLst>
                          <a:ext uri="{FF2B5EF4-FFF2-40B4-BE49-F238E27FC236}">
                            <a16:creationId xmlns:a16="http://schemas.microsoft.com/office/drawing/2014/main" id="{C601CF98-A3E5-F05B-FB7B-BDEC371248AD}"/>
                          </a:ext>
                        </a:extLst>
                      </p:cNvPr>
                      <p:cNvPicPr/>
                      <p:nvPr/>
                    </p:nvPicPr>
                    <p:blipFill>
                      <a:blip r:embed="rId6"/>
                      <a:stretch>
                        <a:fillRect/>
                      </a:stretch>
                    </p:blipFill>
                    <p:spPr>
                      <a:xfrm>
                        <a:off x="133350" y="3954637"/>
                        <a:ext cx="12058650" cy="2382837"/>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6B8887D9-45AD-DEC4-52EA-E204EE55C864}"/>
              </a:ext>
            </a:extLst>
          </p:cNvPr>
          <p:cNvGraphicFramePr>
            <a:graphicFrameLocks noChangeAspect="1"/>
          </p:cNvGraphicFramePr>
          <p:nvPr>
            <p:extLst>
              <p:ext uri="{D42A27DB-BD31-4B8C-83A1-F6EECF244321}">
                <p14:modId xmlns:p14="http://schemas.microsoft.com/office/powerpoint/2010/main" val="348021803"/>
              </p:ext>
            </p:extLst>
          </p:nvPr>
        </p:nvGraphicFramePr>
        <p:xfrm>
          <a:off x="383647" y="2527692"/>
          <a:ext cx="8486775" cy="893762"/>
        </p:xfrm>
        <a:graphic>
          <a:graphicData uri="http://schemas.openxmlformats.org/presentationml/2006/ole">
            <mc:AlternateContent xmlns:mc="http://schemas.openxmlformats.org/markup-compatibility/2006">
              <mc:Choice xmlns:v="urn:schemas-microsoft-com:vml" Requires="v">
                <p:oleObj name="Equation" r:id="rId7" imgW="3771720" imgH="393480" progId="Equation.DSMT4">
                  <p:embed/>
                </p:oleObj>
              </mc:Choice>
              <mc:Fallback>
                <p:oleObj name="Equation" r:id="rId7" imgW="3771720" imgH="393480" progId="Equation.DSMT4">
                  <p:embed/>
                  <p:pic>
                    <p:nvPicPr>
                      <p:cNvPr id="22" name="对象 21">
                        <a:extLst>
                          <a:ext uri="{FF2B5EF4-FFF2-40B4-BE49-F238E27FC236}">
                            <a16:creationId xmlns:a16="http://schemas.microsoft.com/office/drawing/2014/main" id="{69F6A57F-2EA8-C7A4-42AA-0228C6096487}"/>
                          </a:ext>
                        </a:extLst>
                      </p:cNvPr>
                      <p:cNvPicPr/>
                      <p:nvPr/>
                    </p:nvPicPr>
                    <p:blipFill>
                      <a:blip r:embed="rId8"/>
                      <a:stretch>
                        <a:fillRect/>
                      </a:stretch>
                    </p:blipFill>
                    <p:spPr>
                      <a:xfrm>
                        <a:off x="383647" y="2527692"/>
                        <a:ext cx="8486775" cy="893762"/>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4C2BF29B-ACD6-EE34-33BA-3634E448039A}"/>
              </a:ext>
            </a:extLst>
          </p:cNvPr>
          <p:cNvGraphicFramePr>
            <a:graphicFrameLocks noChangeAspect="1"/>
          </p:cNvGraphicFramePr>
          <p:nvPr>
            <p:extLst>
              <p:ext uri="{D42A27DB-BD31-4B8C-83A1-F6EECF244321}">
                <p14:modId xmlns:p14="http://schemas.microsoft.com/office/powerpoint/2010/main" val="3179183204"/>
              </p:ext>
            </p:extLst>
          </p:nvPr>
        </p:nvGraphicFramePr>
        <p:xfrm>
          <a:off x="835896" y="767473"/>
          <a:ext cx="10287000" cy="1263650"/>
        </p:xfrm>
        <a:graphic>
          <a:graphicData uri="http://schemas.openxmlformats.org/presentationml/2006/ole">
            <mc:AlternateContent xmlns:mc="http://schemas.openxmlformats.org/markup-compatibility/2006">
              <mc:Choice xmlns:v="urn:schemas-microsoft-com:vml" Requires="v">
                <p:oleObj name="Equation" r:id="rId9" imgW="4572000" imgH="558720" progId="Equation.DSMT4">
                  <p:embed/>
                </p:oleObj>
              </mc:Choice>
              <mc:Fallback>
                <p:oleObj name="Equation" r:id="rId9" imgW="4572000" imgH="558720" progId="Equation.DSMT4">
                  <p:embed/>
                  <p:pic>
                    <p:nvPicPr>
                      <p:cNvPr id="8" name="对象 7">
                        <a:extLst>
                          <a:ext uri="{FF2B5EF4-FFF2-40B4-BE49-F238E27FC236}">
                            <a16:creationId xmlns:a16="http://schemas.microsoft.com/office/drawing/2014/main" id="{1536F368-4B42-69A6-64CD-1AD30A1F75C8}"/>
                          </a:ext>
                        </a:extLst>
                      </p:cNvPr>
                      <p:cNvPicPr/>
                      <p:nvPr/>
                    </p:nvPicPr>
                    <p:blipFill>
                      <a:blip r:embed="rId10"/>
                      <a:stretch>
                        <a:fillRect/>
                      </a:stretch>
                    </p:blipFill>
                    <p:spPr>
                      <a:xfrm>
                        <a:off x="835896" y="767473"/>
                        <a:ext cx="10287000" cy="1263650"/>
                      </a:xfrm>
                      <a:prstGeom prst="rect">
                        <a:avLst/>
                      </a:prstGeom>
                    </p:spPr>
                  </p:pic>
                </p:oleObj>
              </mc:Fallback>
            </mc:AlternateContent>
          </a:graphicData>
        </a:graphic>
      </p:graphicFrame>
    </p:spTree>
    <p:extLst>
      <p:ext uri="{BB962C8B-B14F-4D97-AF65-F5344CB8AC3E}">
        <p14:creationId xmlns:p14="http://schemas.microsoft.com/office/powerpoint/2010/main" val="1394120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559B7-6589-759A-CD2A-4B604F467627}"/>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AFB7F6D9-FBA3-6B8F-C29A-2FD73F9A4E77}"/>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92720DEC-0CFD-53A5-33D8-34E00F7DE3B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88FE1515-5409-AB72-9908-EC2DF0D87FAF}"/>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291210DF-D1F9-72CF-5517-75EC5D4B5B7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BD38B3C0-AEF5-7560-2DBB-37CAE6BF2C51}"/>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270F0D14-B836-C036-6B72-FF393D57D58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9E3FF8E0-62A1-9755-DC30-1EB0F64C2FC3}"/>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ECE66ED4-E2DE-8ADB-07EF-811E1EDFC177}"/>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FB1B8639-3F39-D5D1-D122-A21A46B35F0E}"/>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推论</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（了解）</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对任意两个事件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有</a:t>
            </a:r>
            <a:endParaRPr lang="en-US" altLang="zh-CN" b="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对任意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个事件 </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利用数学归纳法可得 </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9</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10</a:t>
            </a:r>
          </a:p>
          <a:p>
            <a:pPr marL="0" indent="0">
              <a:lnSpc>
                <a:spcPct val="100000"/>
              </a:lnSpc>
              <a:spcBef>
                <a:spcPts val="0"/>
              </a:spcBef>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9</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和性质</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10</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了解</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其应用见</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 §2.3. </a:t>
            </a:r>
          </a:p>
          <a:p>
            <a:pPr marL="0" indent="0">
              <a:lnSpc>
                <a:spcPct val="15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47862295-148A-489D-CA8F-20E85FD82443}"/>
              </a:ext>
            </a:extLst>
          </p:cNvPr>
          <p:cNvGraphicFramePr>
            <a:graphicFrameLocks noChangeAspect="1"/>
          </p:cNvGraphicFramePr>
          <p:nvPr>
            <p:extLst>
              <p:ext uri="{D42A27DB-BD31-4B8C-83A1-F6EECF244321}">
                <p14:modId xmlns:p14="http://schemas.microsoft.com/office/powerpoint/2010/main" val="2626461130"/>
              </p:ext>
            </p:extLst>
          </p:nvPr>
        </p:nvGraphicFramePr>
        <p:xfrm>
          <a:off x="641350" y="1379538"/>
          <a:ext cx="8715375" cy="574675"/>
        </p:xfrm>
        <a:graphic>
          <a:graphicData uri="http://schemas.openxmlformats.org/presentationml/2006/ole">
            <mc:AlternateContent xmlns:mc="http://schemas.openxmlformats.org/markup-compatibility/2006">
              <mc:Choice xmlns:v="urn:schemas-microsoft-com:vml" Requires="v">
                <p:oleObj name="Equation" r:id="rId5" imgW="3873240" imgH="253800" progId="Equation.DSMT4">
                  <p:embed/>
                </p:oleObj>
              </mc:Choice>
              <mc:Fallback>
                <p:oleObj name="Equation" r:id="rId5" imgW="3873240" imgH="253800" progId="Equation.DSMT4">
                  <p:embed/>
                  <p:pic>
                    <p:nvPicPr>
                      <p:cNvPr id="6" name="对象 5">
                        <a:extLst>
                          <a:ext uri="{FF2B5EF4-FFF2-40B4-BE49-F238E27FC236}">
                            <a16:creationId xmlns:a16="http://schemas.microsoft.com/office/drawing/2014/main" id="{0CA64D5B-C5AC-FEEE-620B-ABC9823BA3EE}"/>
                          </a:ext>
                        </a:extLst>
                      </p:cNvPr>
                      <p:cNvPicPr/>
                      <p:nvPr/>
                    </p:nvPicPr>
                    <p:blipFill>
                      <a:blip r:embed="rId6"/>
                      <a:stretch>
                        <a:fillRect/>
                      </a:stretch>
                    </p:blipFill>
                    <p:spPr>
                      <a:xfrm>
                        <a:off x="641350" y="1379538"/>
                        <a:ext cx="8715375" cy="574675"/>
                      </a:xfrm>
                      <a:prstGeom prst="rect">
                        <a:avLst/>
                      </a:prstGeom>
                    </p:spPr>
                  </p:pic>
                </p:oleObj>
              </mc:Fallback>
            </mc:AlternateContent>
          </a:graphicData>
        </a:graphic>
      </p:graphicFrame>
      <p:sp>
        <p:nvSpPr>
          <p:cNvPr id="3" name="文本框 2">
            <a:extLst>
              <a:ext uri="{FF2B5EF4-FFF2-40B4-BE49-F238E27FC236}">
                <a16:creationId xmlns:a16="http://schemas.microsoft.com/office/drawing/2014/main" id="{783C4616-C02C-6AEB-AA8C-2E9725A63859}"/>
              </a:ext>
            </a:extLst>
          </p:cNvPr>
          <p:cNvSpPr txBox="1"/>
          <p:nvPr/>
        </p:nvSpPr>
        <p:spPr>
          <a:xfrm>
            <a:off x="9441413" y="1379538"/>
            <a:ext cx="1288106"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P10</a:t>
            </a:r>
          </a:p>
        </p:txBody>
      </p:sp>
      <p:graphicFrame>
        <p:nvGraphicFramePr>
          <p:cNvPr id="5" name="对象 4">
            <a:extLst>
              <a:ext uri="{FF2B5EF4-FFF2-40B4-BE49-F238E27FC236}">
                <a16:creationId xmlns:a16="http://schemas.microsoft.com/office/drawing/2014/main" id="{72C6F2BE-2D15-C591-B5EB-2D052289127A}"/>
              </a:ext>
            </a:extLst>
          </p:cNvPr>
          <p:cNvGraphicFramePr>
            <a:graphicFrameLocks noChangeAspect="1"/>
          </p:cNvGraphicFramePr>
          <p:nvPr>
            <p:extLst>
              <p:ext uri="{D42A27DB-BD31-4B8C-83A1-F6EECF244321}">
                <p14:modId xmlns:p14="http://schemas.microsoft.com/office/powerpoint/2010/main" val="1572442518"/>
              </p:ext>
            </p:extLst>
          </p:nvPr>
        </p:nvGraphicFramePr>
        <p:xfrm>
          <a:off x="1497563" y="3422199"/>
          <a:ext cx="7943850" cy="1033463"/>
        </p:xfrm>
        <a:graphic>
          <a:graphicData uri="http://schemas.openxmlformats.org/presentationml/2006/ole">
            <mc:AlternateContent xmlns:mc="http://schemas.openxmlformats.org/markup-compatibility/2006">
              <mc:Choice xmlns:v="urn:schemas-microsoft-com:vml" Requires="v">
                <p:oleObj name="Equation" r:id="rId7" imgW="3530520" imgH="457200" progId="Equation.DSMT4">
                  <p:embed/>
                </p:oleObj>
              </mc:Choice>
              <mc:Fallback>
                <p:oleObj name="Equation" r:id="rId7" imgW="3530520" imgH="457200" progId="Equation.DSMT4">
                  <p:embed/>
                  <p:pic>
                    <p:nvPicPr>
                      <p:cNvPr id="8" name="对象 7">
                        <a:extLst>
                          <a:ext uri="{FF2B5EF4-FFF2-40B4-BE49-F238E27FC236}">
                            <a16:creationId xmlns:a16="http://schemas.microsoft.com/office/drawing/2014/main" id="{A46C2EDA-DFBD-3750-EFCF-0EEE75DDDCA3}"/>
                          </a:ext>
                        </a:extLst>
                      </p:cNvPr>
                      <p:cNvPicPr/>
                      <p:nvPr/>
                    </p:nvPicPr>
                    <p:blipFill>
                      <a:blip r:embed="rId8"/>
                      <a:stretch>
                        <a:fillRect/>
                      </a:stretch>
                    </p:blipFill>
                    <p:spPr>
                      <a:xfrm>
                        <a:off x="1497563" y="3422199"/>
                        <a:ext cx="7943850" cy="1033463"/>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EAB96DBD-FCB1-E557-EE17-8F3C6FCA9DDD}"/>
              </a:ext>
            </a:extLst>
          </p:cNvPr>
          <p:cNvGraphicFramePr>
            <a:graphicFrameLocks noChangeAspect="1"/>
          </p:cNvGraphicFramePr>
          <p:nvPr>
            <p:extLst>
              <p:ext uri="{D42A27DB-BD31-4B8C-83A1-F6EECF244321}">
                <p14:modId xmlns:p14="http://schemas.microsoft.com/office/powerpoint/2010/main" val="525571"/>
              </p:ext>
            </p:extLst>
          </p:nvPr>
        </p:nvGraphicFramePr>
        <p:xfrm>
          <a:off x="1497563" y="4500308"/>
          <a:ext cx="7943850" cy="1033463"/>
        </p:xfrm>
        <a:graphic>
          <a:graphicData uri="http://schemas.openxmlformats.org/presentationml/2006/ole">
            <mc:AlternateContent xmlns:mc="http://schemas.openxmlformats.org/markup-compatibility/2006">
              <mc:Choice xmlns:v="urn:schemas-microsoft-com:vml" Requires="v">
                <p:oleObj name="Equation" r:id="rId9" imgW="3530520" imgH="457200" progId="Equation.DSMT4">
                  <p:embed/>
                </p:oleObj>
              </mc:Choice>
              <mc:Fallback>
                <p:oleObj name="Equation" r:id="rId9" imgW="3530520" imgH="457200" progId="Equation.DSMT4">
                  <p:embed/>
                  <p:pic>
                    <p:nvPicPr>
                      <p:cNvPr id="5" name="对象 4">
                        <a:extLst>
                          <a:ext uri="{FF2B5EF4-FFF2-40B4-BE49-F238E27FC236}">
                            <a16:creationId xmlns:a16="http://schemas.microsoft.com/office/drawing/2014/main" id="{72C6F2BE-2D15-C591-B5EB-2D052289127A}"/>
                          </a:ext>
                        </a:extLst>
                      </p:cNvPr>
                      <p:cNvPicPr/>
                      <p:nvPr/>
                    </p:nvPicPr>
                    <p:blipFill>
                      <a:blip r:embed="rId10"/>
                      <a:stretch>
                        <a:fillRect/>
                      </a:stretch>
                    </p:blipFill>
                    <p:spPr>
                      <a:xfrm>
                        <a:off x="1497563" y="4500308"/>
                        <a:ext cx="7943850" cy="1033463"/>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5DB35D70-8AC7-2C5C-4DE1-687C9DA87C7E}"/>
              </a:ext>
            </a:extLst>
          </p:cNvPr>
          <p:cNvGraphicFramePr>
            <a:graphicFrameLocks noChangeAspect="1"/>
          </p:cNvGraphicFramePr>
          <p:nvPr>
            <p:extLst>
              <p:ext uri="{D42A27DB-BD31-4B8C-83A1-F6EECF244321}">
                <p14:modId xmlns:p14="http://schemas.microsoft.com/office/powerpoint/2010/main" val="4191168057"/>
              </p:ext>
            </p:extLst>
          </p:nvPr>
        </p:nvGraphicFramePr>
        <p:xfrm>
          <a:off x="383647" y="2745728"/>
          <a:ext cx="7429500" cy="631825"/>
        </p:xfrm>
        <a:graphic>
          <a:graphicData uri="http://schemas.openxmlformats.org/presentationml/2006/ole">
            <mc:AlternateContent xmlns:mc="http://schemas.openxmlformats.org/markup-compatibility/2006">
              <mc:Choice xmlns:v="urn:schemas-microsoft-com:vml" Requires="v">
                <p:oleObj name="Equation" r:id="rId11" imgW="3301920" imgH="279360" progId="Equation.DSMT4">
                  <p:embed/>
                </p:oleObj>
              </mc:Choice>
              <mc:Fallback>
                <p:oleObj name="Equation" r:id="rId11" imgW="3301920" imgH="279360" progId="Equation.DSMT4">
                  <p:embed/>
                  <p:pic>
                    <p:nvPicPr>
                      <p:cNvPr id="5" name="对象 4">
                        <a:extLst>
                          <a:ext uri="{FF2B5EF4-FFF2-40B4-BE49-F238E27FC236}">
                            <a16:creationId xmlns:a16="http://schemas.microsoft.com/office/drawing/2014/main" id="{72C6F2BE-2D15-C591-B5EB-2D052289127A}"/>
                          </a:ext>
                        </a:extLst>
                      </p:cNvPr>
                      <p:cNvPicPr/>
                      <p:nvPr/>
                    </p:nvPicPr>
                    <p:blipFill>
                      <a:blip r:embed="rId12"/>
                      <a:stretch>
                        <a:fillRect/>
                      </a:stretch>
                    </p:blipFill>
                    <p:spPr>
                      <a:xfrm>
                        <a:off x="383647" y="2745728"/>
                        <a:ext cx="7429500" cy="631825"/>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DAF13B2D-4132-7011-8D40-6E9F9A125E35}"/>
              </a:ext>
            </a:extLst>
          </p:cNvPr>
          <p:cNvGraphicFramePr>
            <a:graphicFrameLocks noChangeAspect="1"/>
          </p:cNvGraphicFramePr>
          <p:nvPr>
            <p:extLst>
              <p:ext uri="{D42A27DB-BD31-4B8C-83A1-F6EECF244321}">
                <p14:modId xmlns:p14="http://schemas.microsoft.com/office/powerpoint/2010/main" val="437130769"/>
              </p:ext>
            </p:extLst>
          </p:nvPr>
        </p:nvGraphicFramePr>
        <p:xfrm>
          <a:off x="6424598" y="1876102"/>
          <a:ext cx="4714875" cy="1004887"/>
        </p:xfrm>
        <a:graphic>
          <a:graphicData uri="http://schemas.openxmlformats.org/presentationml/2006/ole">
            <mc:AlternateContent xmlns:mc="http://schemas.openxmlformats.org/markup-compatibility/2006">
              <mc:Choice xmlns:v="urn:schemas-microsoft-com:vml" Requires="v">
                <p:oleObj name="Equation" r:id="rId13" imgW="2095200" imgH="444240" progId="Equation.DSMT4">
                  <p:embed/>
                </p:oleObj>
              </mc:Choice>
              <mc:Fallback>
                <p:oleObj name="Equation" r:id="rId13" imgW="2095200" imgH="444240" progId="Equation.DSMT4">
                  <p:embed/>
                  <p:pic>
                    <p:nvPicPr>
                      <p:cNvPr id="10" name="对象 9">
                        <a:extLst>
                          <a:ext uri="{FF2B5EF4-FFF2-40B4-BE49-F238E27FC236}">
                            <a16:creationId xmlns:a16="http://schemas.microsoft.com/office/drawing/2014/main" id="{5DB35D70-8AC7-2C5C-4DE1-687C9DA87C7E}"/>
                          </a:ext>
                        </a:extLst>
                      </p:cNvPr>
                      <p:cNvPicPr/>
                      <p:nvPr/>
                    </p:nvPicPr>
                    <p:blipFill>
                      <a:blip r:embed="rId14"/>
                      <a:stretch>
                        <a:fillRect/>
                      </a:stretch>
                    </p:blipFill>
                    <p:spPr>
                      <a:xfrm>
                        <a:off x="6424598" y="1876102"/>
                        <a:ext cx="4714875" cy="1004887"/>
                      </a:xfrm>
                      <a:prstGeom prst="rect">
                        <a:avLst/>
                      </a:prstGeom>
                    </p:spPr>
                  </p:pic>
                </p:oleObj>
              </mc:Fallback>
            </mc:AlternateContent>
          </a:graphicData>
        </a:graphic>
      </p:graphicFrame>
      <p:sp>
        <p:nvSpPr>
          <p:cNvPr id="19" name="文本框 18">
            <a:extLst>
              <a:ext uri="{FF2B5EF4-FFF2-40B4-BE49-F238E27FC236}">
                <a16:creationId xmlns:a16="http://schemas.microsoft.com/office/drawing/2014/main" id="{6DC0DB95-77E3-7CF3-055C-35E6EB263B7F}"/>
              </a:ext>
            </a:extLst>
          </p:cNvPr>
          <p:cNvSpPr txBox="1"/>
          <p:nvPr/>
        </p:nvSpPr>
        <p:spPr>
          <a:xfrm>
            <a:off x="9618980" y="3746179"/>
            <a:ext cx="1288106"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P10</a:t>
            </a:r>
          </a:p>
        </p:txBody>
      </p:sp>
      <p:sp>
        <p:nvSpPr>
          <p:cNvPr id="20" name="文本框 19">
            <a:extLst>
              <a:ext uri="{FF2B5EF4-FFF2-40B4-BE49-F238E27FC236}">
                <a16:creationId xmlns:a16="http://schemas.microsoft.com/office/drawing/2014/main" id="{3BF9264C-3DC2-40BF-69D0-530DC5A5A8A3}"/>
              </a:ext>
            </a:extLst>
          </p:cNvPr>
          <p:cNvSpPr txBox="1"/>
          <p:nvPr/>
        </p:nvSpPr>
        <p:spPr>
          <a:xfrm>
            <a:off x="9618980" y="4855844"/>
            <a:ext cx="1288106"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P10</a:t>
            </a:r>
          </a:p>
        </p:txBody>
      </p:sp>
      <p:cxnSp>
        <p:nvCxnSpPr>
          <p:cNvPr id="24" name="直接连接符 23">
            <a:extLst>
              <a:ext uri="{FF2B5EF4-FFF2-40B4-BE49-F238E27FC236}">
                <a16:creationId xmlns:a16="http://schemas.microsoft.com/office/drawing/2014/main" id="{D2888BB2-044E-EC5C-E01E-701D12E64C73}"/>
              </a:ext>
            </a:extLst>
          </p:cNvPr>
          <p:cNvCxnSpPr>
            <a:cxnSpLocks/>
          </p:cNvCxnSpPr>
          <p:nvPr/>
        </p:nvCxnSpPr>
        <p:spPr>
          <a:xfrm flipV="1">
            <a:off x="304800" y="3377553"/>
            <a:ext cx="11423009" cy="23384"/>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325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FAD7-2797-25B2-E589-16AC8247812A}"/>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0506B5B0-30AC-C026-5B31-E8CADEC13196}"/>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DE560F24-AD16-DEE4-A5E4-A05480C5E9F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902F7522-BEA4-3CD5-E3E8-292B50964A39}"/>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43EC4A6A-84F3-7469-3D4B-800E375543D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3B101D3-2964-2CDE-C60B-FEDDDC3662A2}"/>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FAB6C709-CFA5-8598-FC72-F970B7F6938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9527B92E-CA1E-DFAB-CCF5-155945C40092}"/>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F9663002-A1E0-6352-6A35-65F4CC094BE5}"/>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62DE24E9-79C9-ED42-7283-06B5F31213CE}"/>
              </a:ext>
            </a:extLst>
          </p:cNvPr>
          <p:cNvSpPr txBox="1"/>
          <p:nvPr>
            <p:custDataLst>
              <p:tags r:id="rId1"/>
            </p:custDataLst>
          </p:nvPr>
        </p:nvSpPr>
        <p:spPr>
          <a:xfrm>
            <a:off x="304800" y="503339"/>
            <a:ext cx="11582400" cy="58652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zh-CN" altLang="en-US"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练</a:t>
            </a:r>
            <a:r>
              <a:rPr lang="en-US" altLang="zh-CN"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en-US" altLang="zh-CN"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P37-9.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为任意两个事件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由</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性质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a:t>
            </a:r>
          </a:p>
          <a:p>
            <a:pPr marL="0" indent="0">
              <a:lnSpc>
                <a:spcPct val="100000"/>
              </a:lnSpc>
              <a:spcBef>
                <a:spcPts val="0"/>
              </a:spcBef>
              <a:buClrTx/>
              <a:buSzTx/>
              <a:buNone/>
            </a:pPr>
            <a:endParaRPr lang="en-US" altLang="zh-CN" sz="1400"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endParaRPr>
          </a:p>
          <a:p>
            <a:pPr marL="0" indent="0">
              <a:lnSpc>
                <a:spcPct val="100000"/>
              </a:lnSpc>
              <a:spcBef>
                <a:spcPts val="0"/>
              </a:spcBef>
              <a:buClrTx/>
              <a:buSzTx/>
              <a:buNone/>
            </a:pPr>
            <a:r>
              <a:rPr lang="en-US" altLang="zh-CN"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37-7</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C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为随机事件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6" name="对象 5">
            <a:extLst>
              <a:ext uri="{FF2B5EF4-FFF2-40B4-BE49-F238E27FC236}">
                <a16:creationId xmlns:a16="http://schemas.microsoft.com/office/drawing/2014/main" id="{8927031D-D9C2-D68F-D28D-38E8AAB3FDFD}"/>
              </a:ext>
            </a:extLst>
          </p:cNvPr>
          <p:cNvGraphicFramePr>
            <a:graphicFrameLocks noChangeAspect="1"/>
          </p:cNvGraphicFramePr>
          <p:nvPr>
            <p:extLst>
              <p:ext uri="{D42A27DB-BD31-4B8C-83A1-F6EECF244321}">
                <p14:modId xmlns:p14="http://schemas.microsoft.com/office/powerpoint/2010/main" val="2450179253"/>
              </p:ext>
            </p:extLst>
          </p:nvPr>
        </p:nvGraphicFramePr>
        <p:xfrm>
          <a:off x="446772" y="1150774"/>
          <a:ext cx="8601075" cy="1543050"/>
        </p:xfrm>
        <a:graphic>
          <a:graphicData uri="http://schemas.openxmlformats.org/presentationml/2006/ole">
            <mc:AlternateContent xmlns:mc="http://schemas.openxmlformats.org/markup-compatibility/2006">
              <mc:Choice xmlns:v="urn:schemas-microsoft-com:vml" Requires="v">
                <p:oleObj name="Equation" r:id="rId5" imgW="3822480" imgH="685800" progId="Equation.DSMT4">
                  <p:embed/>
                </p:oleObj>
              </mc:Choice>
              <mc:Fallback>
                <p:oleObj name="Equation" r:id="rId5" imgW="3822480" imgH="685800" progId="Equation.DSMT4">
                  <p:embed/>
                  <p:pic>
                    <p:nvPicPr>
                      <p:cNvPr id="6" name="对象 5">
                        <a:extLst>
                          <a:ext uri="{FF2B5EF4-FFF2-40B4-BE49-F238E27FC236}">
                            <a16:creationId xmlns:a16="http://schemas.microsoft.com/office/drawing/2014/main" id="{8927031D-D9C2-D68F-D28D-38E8AAB3FDFD}"/>
                          </a:ext>
                        </a:extLst>
                      </p:cNvPr>
                      <p:cNvPicPr/>
                      <p:nvPr/>
                    </p:nvPicPr>
                    <p:blipFill>
                      <a:blip r:embed="rId6"/>
                      <a:stretch>
                        <a:fillRect/>
                      </a:stretch>
                    </p:blipFill>
                    <p:spPr>
                      <a:xfrm>
                        <a:off x="446772" y="1150774"/>
                        <a:ext cx="8601075" cy="1543050"/>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2D476617-CC6B-D594-75E4-FBE4EF3A04C4}"/>
              </a:ext>
            </a:extLst>
          </p:cNvPr>
          <p:cNvGraphicFramePr>
            <a:graphicFrameLocks noChangeAspect="1"/>
          </p:cNvGraphicFramePr>
          <p:nvPr>
            <p:extLst>
              <p:ext uri="{D42A27DB-BD31-4B8C-83A1-F6EECF244321}">
                <p14:modId xmlns:p14="http://schemas.microsoft.com/office/powerpoint/2010/main" val="3741099759"/>
              </p:ext>
            </p:extLst>
          </p:nvPr>
        </p:nvGraphicFramePr>
        <p:xfrm>
          <a:off x="9869804" y="2143933"/>
          <a:ext cx="1771650" cy="487362"/>
        </p:xfrm>
        <a:graphic>
          <a:graphicData uri="http://schemas.openxmlformats.org/presentationml/2006/ole">
            <mc:AlternateContent xmlns:mc="http://schemas.openxmlformats.org/markup-compatibility/2006">
              <mc:Choice xmlns:v="urn:schemas-microsoft-com:vml" Requires="v">
                <p:oleObj name="Equation" r:id="rId7" imgW="787320" imgH="215640" progId="Equation.DSMT4">
                  <p:embed/>
                </p:oleObj>
              </mc:Choice>
              <mc:Fallback>
                <p:oleObj name="Equation" r:id="rId7" imgW="787320" imgH="215640" progId="Equation.DSMT4">
                  <p:embed/>
                  <p:pic>
                    <p:nvPicPr>
                      <p:cNvPr id="8" name="对象 7">
                        <a:extLst>
                          <a:ext uri="{FF2B5EF4-FFF2-40B4-BE49-F238E27FC236}">
                            <a16:creationId xmlns:a16="http://schemas.microsoft.com/office/drawing/2014/main" id="{2D476617-CC6B-D594-75E4-FBE4EF3A04C4}"/>
                          </a:ext>
                        </a:extLst>
                      </p:cNvPr>
                      <p:cNvPicPr/>
                      <p:nvPr/>
                    </p:nvPicPr>
                    <p:blipFill>
                      <a:blip r:embed="rId8"/>
                      <a:stretch>
                        <a:fillRect/>
                      </a:stretch>
                    </p:blipFill>
                    <p:spPr>
                      <a:xfrm>
                        <a:off x="9869804" y="2143933"/>
                        <a:ext cx="1771650" cy="487362"/>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24F01626-3061-AA7D-6252-5EF1E4DAEA6D}"/>
              </a:ext>
            </a:extLst>
          </p:cNvPr>
          <p:cNvGraphicFramePr>
            <a:graphicFrameLocks noChangeAspect="1"/>
          </p:cNvGraphicFramePr>
          <p:nvPr>
            <p:extLst>
              <p:ext uri="{D42A27DB-BD31-4B8C-83A1-F6EECF244321}">
                <p14:modId xmlns:p14="http://schemas.microsoft.com/office/powerpoint/2010/main" val="3343405221"/>
              </p:ext>
            </p:extLst>
          </p:nvPr>
        </p:nvGraphicFramePr>
        <p:xfrm>
          <a:off x="6323346" y="694139"/>
          <a:ext cx="688975" cy="457200"/>
        </p:xfrm>
        <a:graphic>
          <a:graphicData uri="http://schemas.openxmlformats.org/presentationml/2006/ole">
            <mc:AlternateContent xmlns:mc="http://schemas.openxmlformats.org/markup-compatibility/2006">
              <mc:Choice xmlns:v="urn:schemas-microsoft-com:vml" Requires="v">
                <p:oleObj name="Equation" r:id="rId9" imgW="304560" imgH="203040" progId="Equation.DSMT4">
                  <p:embed/>
                </p:oleObj>
              </mc:Choice>
              <mc:Fallback>
                <p:oleObj name="Equation" r:id="rId9" imgW="304560" imgH="203040" progId="Equation.DSMT4">
                  <p:embed/>
                  <p:pic>
                    <p:nvPicPr>
                      <p:cNvPr id="19" name="对象 18">
                        <a:extLst>
                          <a:ext uri="{FF2B5EF4-FFF2-40B4-BE49-F238E27FC236}">
                            <a16:creationId xmlns:a16="http://schemas.microsoft.com/office/drawing/2014/main" id="{24F01626-3061-AA7D-6252-5EF1E4DAEA6D}"/>
                          </a:ext>
                        </a:extLst>
                      </p:cNvPr>
                      <p:cNvPicPr/>
                      <p:nvPr/>
                    </p:nvPicPr>
                    <p:blipFill>
                      <a:blip r:embed="rId10"/>
                      <a:stretch>
                        <a:fillRect/>
                      </a:stretch>
                    </p:blipFill>
                    <p:spPr>
                      <a:xfrm>
                        <a:off x="6323346" y="694139"/>
                        <a:ext cx="688975" cy="457200"/>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4AE69DCB-EB9E-976A-880C-0E59638E83A6}"/>
              </a:ext>
            </a:extLst>
          </p:cNvPr>
          <p:cNvGraphicFramePr>
            <a:graphicFrameLocks noChangeAspect="1"/>
          </p:cNvGraphicFramePr>
          <p:nvPr>
            <p:extLst>
              <p:ext uri="{D42A27DB-BD31-4B8C-83A1-F6EECF244321}">
                <p14:modId xmlns:p14="http://schemas.microsoft.com/office/powerpoint/2010/main" val="697858902"/>
              </p:ext>
            </p:extLst>
          </p:nvPr>
        </p:nvGraphicFramePr>
        <p:xfrm>
          <a:off x="2989564" y="2614450"/>
          <a:ext cx="8372476" cy="573087"/>
        </p:xfrm>
        <a:graphic>
          <a:graphicData uri="http://schemas.openxmlformats.org/presentationml/2006/ole">
            <mc:AlternateContent xmlns:mc="http://schemas.openxmlformats.org/markup-compatibility/2006">
              <mc:Choice xmlns:v="urn:schemas-microsoft-com:vml" Requires="v">
                <p:oleObj name="Equation" r:id="rId11" imgW="3720960" imgH="253800" progId="Equation.DSMT4">
                  <p:embed/>
                </p:oleObj>
              </mc:Choice>
              <mc:Fallback>
                <p:oleObj name="Equation" r:id="rId11" imgW="3720960" imgH="253800" progId="Equation.DSMT4">
                  <p:embed/>
                  <p:pic>
                    <p:nvPicPr>
                      <p:cNvPr id="22" name="对象 21">
                        <a:extLst>
                          <a:ext uri="{FF2B5EF4-FFF2-40B4-BE49-F238E27FC236}">
                            <a16:creationId xmlns:a16="http://schemas.microsoft.com/office/drawing/2014/main" id="{4AE69DCB-EB9E-976A-880C-0E59638E83A6}"/>
                          </a:ext>
                        </a:extLst>
                      </p:cNvPr>
                      <p:cNvPicPr/>
                      <p:nvPr/>
                    </p:nvPicPr>
                    <p:blipFill>
                      <a:blip r:embed="rId12"/>
                      <a:stretch>
                        <a:fillRect/>
                      </a:stretch>
                    </p:blipFill>
                    <p:spPr>
                      <a:xfrm>
                        <a:off x="2989564" y="2614450"/>
                        <a:ext cx="8372476" cy="573087"/>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801CD15C-36F8-F61D-1D40-54C00DEC6142}"/>
              </a:ext>
            </a:extLst>
          </p:cNvPr>
          <p:cNvGraphicFramePr>
            <a:graphicFrameLocks noChangeAspect="1"/>
          </p:cNvGraphicFramePr>
          <p:nvPr>
            <p:extLst>
              <p:ext uri="{D42A27DB-BD31-4B8C-83A1-F6EECF244321}">
                <p14:modId xmlns:p14="http://schemas.microsoft.com/office/powerpoint/2010/main" val="3338935685"/>
              </p:ext>
            </p:extLst>
          </p:nvPr>
        </p:nvGraphicFramePr>
        <p:xfrm>
          <a:off x="5240279" y="3287165"/>
          <a:ext cx="5086350" cy="571500"/>
        </p:xfrm>
        <a:graphic>
          <a:graphicData uri="http://schemas.openxmlformats.org/presentationml/2006/ole">
            <mc:AlternateContent xmlns:mc="http://schemas.openxmlformats.org/markup-compatibility/2006">
              <mc:Choice xmlns:v="urn:schemas-microsoft-com:vml" Requires="v">
                <p:oleObj name="Equation" r:id="rId13" imgW="2260440" imgH="253800" progId="Equation.DSMT4">
                  <p:embed/>
                </p:oleObj>
              </mc:Choice>
              <mc:Fallback>
                <p:oleObj name="Equation" r:id="rId13" imgW="2260440" imgH="253800" progId="Equation.DSMT4">
                  <p:embed/>
                  <p:pic>
                    <p:nvPicPr>
                      <p:cNvPr id="56" name="对象 55">
                        <a:extLst>
                          <a:ext uri="{FF2B5EF4-FFF2-40B4-BE49-F238E27FC236}">
                            <a16:creationId xmlns:a16="http://schemas.microsoft.com/office/drawing/2014/main" id="{08DF5C8D-7789-FFC8-E022-F2B19EAECA32}"/>
                          </a:ext>
                        </a:extLst>
                      </p:cNvPr>
                      <p:cNvPicPr/>
                      <p:nvPr/>
                    </p:nvPicPr>
                    <p:blipFill>
                      <a:blip r:embed="rId14"/>
                      <a:stretch>
                        <a:fillRect/>
                      </a:stretch>
                    </p:blipFill>
                    <p:spPr>
                      <a:xfrm>
                        <a:off x="5240279" y="3287165"/>
                        <a:ext cx="5086350" cy="571500"/>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98EA998B-1A53-5D8A-425E-AF09120E5385}"/>
              </a:ext>
            </a:extLst>
          </p:cNvPr>
          <p:cNvGraphicFramePr>
            <a:graphicFrameLocks noChangeAspect="1"/>
          </p:cNvGraphicFramePr>
          <p:nvPr>
            <p:extLst>
              <p:ext uri="{D42A27DB-BD31-4B8C-83A1-F6EECF244321}">
                <p14:modId xmlns:p14="http://schemas.microsoft.com/office/powerpoint/2010/main" val="1758342539"/>
              </p:ext>
            </p:extLst>
          </p:nvPr>
        </p:nvGraphicFramePr>
        <p:xfrm>
          <a:off x="304800" y="3857821"/>
          <a:ext cx="8572500" cy="574675"/>
        </p:xfrm>
        <a:graphic>
          <a:graphicData uri="http://schemas.openxmlformats.org/presentationml/2006/ole">
            <mc:AlternateContent xmlns:mc="http://schemas.openxmlformats.org/markup-compatibility/2006">
              <mc:Choice xmlns:v="urn:schemas-microsoft-com:vml" Requires="v">
                <p:oleObj name="Equation" r:id="rId15" imgW="3809880" imgH="253800" progId="Equation.DSMT4">
                  <p:embed/>
                </p:oleObj>
              </mc:Choice>
              <mc:Fallback>
                <p:oleObj name="Equation" r:id="rId15" imgW="3809880" imgH="253800" progId="Equation.DSMT4">
                  <p:embed/>
                  <p:pic>
                    <p:nvPicPr>
                      <p:cNvPr id="3" name="对象 2">
                        <a:extLst>
                          <a:ext uri="{FF2B5EF4-FFF2-40B4-BE49-F238E27FC236}">
                            <a16:creationId xmlns:a16="http://schemas.microsoft.com/office/drawing/2014/main" id="{AC663349-4479-2835-1546-9B8AE0F513F8}"/>
                          </a:ext>
                        </a:extLst>
                      </p:cNvPr>
                      <p:cNvPicPr/>
                      <p:nvPr/>
                    </p:nvPicPr>
                    <p:blipFill>
                      <a:blip r:embed="rId16"/>
                      <a:stretch>
                        <a:fillRect/>
                      </a:stretch>
                    </p:blipFill>
                    <p:spPr>
                      <a:xfrm>
                        <a:off x="304800" y="3857821"/>
                        <a:ext cx="8572500" cy="574675"/>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BEF7CB9C-7FA3-5524-3603-A01802463676}"/>
              </a:ext>
            </a:extLst>
          </p:cNvPr>
          <p:cNvGraphicFramePr>
            <a:graphicFrameLocks noChangeAspect="1"/>
          </p:cNvGraphicFramePr>
          <p:nvPr>
            <p:extLst>
              <p:ext uri="{D42A27DB-BD31-4B8C-83A1-F6EECF244321}">
                <p14:modId xmlns:p14="http://schemas.microsoft.com/office/powerpoint/2010/main" val="2113723295"/>
              </p:ext>
            </p:extLst>
          </p:nvPr>
        </p:nvGraphicFramePr>
        <p:xfrm>
          <a:off x="304800" y="4448574"/>
          <a:ext cx="10972800" cy="1816100"/>
        </p:xfrm>
        <a:graphic>
          <a:graphicData uri="http://schemas.openxmlformats.org/presentationml/2006/ole">
            <mc:AlternateContent xmlns:mc="http://schemas.openxmlformats.org/markup-compatibility/2006">
              <mc:Choice xmlns:v="urn:schemas-microsoft-com:vml" Requires="v">
                <p:oleObj name="Equation" r:id="rId17" imgW="4876560" imgH="799920" progId="Equation.DSMT4">
                  <p:embed/>
                </p:oleObj>
              </mc:Choice>
              <mc:Fallback>
                <p:oleObj name="Equation" r:id="rId17" imgW="4876560" imgH="799920" progId="Equation.DSMT4">
                  <p:embed/>
                  <p:pic>
                    <p:nvPicPr>
                      <p:cNvPr id="5" name="对象 4">
                        <a:extLst>
                          <a:ext uri="{FF2B5EF4-FFF2-40B4-BE49-F238E27FC236}">
                            <a16:creationId xmlns:a16="http://schemas.microsoft.com/office/drawing/2014/main" id="{419AD67A-7FF7-CC43-C767-574807B6074C}"/>
                          </a:ext>
                        </a:extLst>
                      </p:cNvPr>
                      <p:cNvPicPr/>
                      <p:nvPr/>
                    </p:nvPicPr>
                    <p:blipFill>
                      <a:blip r:embed="rId18"/>
                      <a:stretch>
                        <a:fillRect/>
                      </a:stretch>
                    </p:blipFill>
                    <p:spPr>
                      <a:xfrm>
                        <a:off x="304800" y="4448574"/>
                        <a:ext cx="10972800" cy="1816100"/>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7D77E6A0-DE6D-B3AA-F97C-3981FBB6B2E9}"/>
              </a:ext>
            </a:extLst>
          </p:cNvPr>
          <p:cNvGraphicFramePr>
            <a:graphicFrameLocks noChangeAspect="1"/>
          </p:cNvGraphicFramePr>
          <p:nvPr>
            <p:extLst>
              <p:ext uri="{D42A27DB-BD31-4B8C-83A1-F6EECF244321}">
                <p14:modId xmlns:p14="http://schemas.microsoft.com/office/powerpoint/2010/main" val="1705408119"/>
              </p:ext>
            </p:extLst>
          </p:nvPr>
        </p:nvGraphicFramePr>
        <p:xfrm>
          <a:off x="6667833" y="5153987"/>
          <a:ext cx="5029200" cy="893762"/>
        </p:xfrm>
        <a:graphic>
          <a:graphicData uri="http://schemas.openxmlformats.org/presentationml/2006/ole">
            <mc:AlternateContent xmlns:mc="http://schemas.openxmlformats.org/markup-compatibility/2006">
              <mc:Choice xmlns:v="urn:schemas-microsoft-com:vml" Requires="v">
                <p:oleObj name="Equation" r:id="rId19" imgW="2234880" imgH="393480" progId="Equation.DSMT4">
                  <p:embed/>
                </p:oleObj>
              </mc:Choice>
              <mc:Fallback>
                <p:oleObj name="Equation" r:id="rId19" imgW="2234880" imgH="393480" progId="Equation.DSMT4">
                  <p:embed/>
                  <p:pic>
                    <p:nvPicPr>
                      <p:cNvPr id="7" name="对象 6">
                        <a:extLst>
                          <a:ext uri="{FF2B5EF4-FFF2-40B4-BE49-F238E27FC236}">
                            <a16:creationId xmlns:a16="http://schemas.microsoft.com/office/drawing/2014/main" id="{7D77E6A0-DE6D-B3AA-F97C-3981FBB6B2E9}"/>
                          </a:ext>
                        </a:extLst>
                      </p:cNvPr>
                      <p:cNvPicPr/>
                      <p:nvPr/>
                    </p:nvPicPr>
                    <p:blipFill>
                      <a:blip r:embed="rId20"/>
                      <a:stretch>
                        <a:fillRect/>
                      </a:stretch>
                    </p:blipFill>
                    <p:spPr>
                      <a:xfrm>
                        <a:off x="6667833" y="5153987"/>
                        <a:ext cx="5029200" cy="893762"/>
                      </a:xfrm>
                      <a:prstGeom prst="rect">
                        <a:avLst/>
                      </a:prstGeom>
                    </p:spPr>
                  </p:pic>
                </p:oleObj>
              </mc:Fallback>
            </mc:AlternateContent>
          </a:graphicData>
        </a:graphic>
      </p:graphicFrame>
      <p:cxnSp>
        <p:nvCxnSpPr>
          <p:cNvPr id="18" name="直接连接符 17">
            <a:extLst>
              <a:ext uri="{FF2B5EF4-FFF2-40B4-BE49-F238E27FC236}">
                <a16:creationId xmlns:a16="http://schemas.microsoft.com/office/drawing/2014/main" id="{5B532AEC-3AF6-2E2E-0F8A-6925EE1B8173}"/>
              </a:ext>
            </a:extLst>
          </p:cNvPr>
          <p:cNvCxnSpPr/>
          <p:nvPr/>
        </p:nvCxnSpPr>
        <p:spPr>
          <a:xfrm>
            <a:off x="383647" y="3187537"/>
            <a:ext cx="11313386"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516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C7B95-C1DF-7398-5DE5-1171E8EB326E}"/>
            </a:ext>
          </a:extLst>
        </p:cNvPr>
        <p:cNvGrpSpPr/>
        <p:nvPr/>
      </p:nvGrpSpPr>
      <p:grpSpPr>
        <a:xfrm>
          <a:off x="0" y="0"/>
          <a:ext cx="0" cy="0"/>
          <a:chOff x="0" y="0"/>
          <a:chExt cx="0" cy="0"/>
        </a:xfrm>
      </p:grpSpPr>
      <p:pic>
        <p:nvPicPr>
          <p:cNvPr id="12" name="图片 11">
            <a:extLst>
              <a:ext uri="{FF2B5EF4-FFF2-40B4-BE49-F238E27FC236}">
                <a16:creationId xmlns:a16="http://schemas.microsoft.com/office/drawing/2014/main" id="{5F8A6D34-6B17-BE71-29D2-2FA8AAE5E1E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D1BDB528-14DA-93C2-C943-BD0E8FB55B3B}"/>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F38E7881-A043-AAAE-8DF1-8E29A242C6C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8FB578DB-3A04-608D-4C90-D2E511E5ADF8}"/>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B7AEE756-7D81-FD26-D493-85E8552FD64B}"/>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69BE621A-B294-C870-A5FA-AC8316BABCF2}"/>
              </a:ext>
            </a:extLst>
          </p:cNvPr>
          <p:cNvSpPr txBox="1"/>
          <p:nvPr>
            <p:custDataLst>
              <p:tags r:id="rId1"/>
            </p:custDataLst>
          </p:nvPr>
        </p:nvSpPr>
        <p:spPr>
          <a:xfrm>
            <a:off x="142613" y="58252"/>
            <a:ext cx="11929145" cy="62614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zh-CN" altLang="en-US"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32" name="对象 31">
            <a:extLst>
              <a:ext uri="{FF2B5EF4-FFF2-40B4-BE49-F238E27FC236}">
                <a16:creationId xmlns:a16="http://schemas.microsoft.com/office/drawing/2014/main" id="{04EC2AEF-8E3D-BC58-E1C2-5A6F4ACBB899}"/>
              </a:ext>
            </a:extLst>
          </p:cNvPr>
          <p:cNvGraphicFramePr>
            <a:graphicFrameLocks noChangeAspect="1"/>
          </p:cNvGraphicFramePr>
          <p:nvPr/>
        </p:nvGraphicFramePr>
        <p:xfrm>
          <a:off x="4927600" y="2946400"/>
          <a:ext cx="914400" cy="198438"/>
        </p:xfrm>
        <a:graphic>
          <a:graphicData uri="http://schemas.openxmlformats.org/presentationml/2006/ole">
            <mc:AlternateContent xmlns:mc="http://schemas.openxmlformats.org/markup-compatibility/2006">
              <mc:Choice xmlns:v="urn:schemas-microsoft-com:vml" Requires="v">
                <p:oleObj name="Equation" r:id="rId4" imgW="914400" imgH="198720" progId="Equation.DSMT4">
                  <p:embed/>
                </p:oleObj>
              </mc:Choice>
              <mc:Fallback>
                <p:oleObj name="Equation" r:id="rId4" imgW="914400" imgH="198720" progId="Equation.DSMT4">
                  <p:embed/>
                  <p:pic>
                    <p:nvPicPr>
                      <p:cNvPr id="32" name="对象 31">
                        <a:extLst>
                          <a:ext uri="{FF2B5EF4-FFF2-40B4-BE49-F238E27FC236}">
                            <a16:creationId xmlns:a16="http://schemas.microsoft.com/office/drawing/2014/main" id="{D9F85B78-B6E9-270C-1E90-BFB39D765D6F}"/>
                          </a:ext>
                        </a:extLst>
                      </p:cNvPr>
                      <p:cNvPicPr/>
                      <p:nvPr/>
                    </p:nvPicPr>
                    <p:blipFill>
                      <a:blip r:embed="rId5"/>
                      <a:stretch>
                        <a:fillRect/>
                      </a:stretch>
                    </p:blipFill>
                    <p:spPr>
                      <a:xfrm>
                        <a:off x="4927600" y="2946400"/>
                        <a:ext cx="914400" cy="198438"/>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95E2767B-E1D9-A428-2157-DE031A2A465B}"/>
              </a:ext>
            </a:extLst>
          </p:cNvPr>
          <p:cNvGraphicFramePr>
            <a:graphicFrameLocks noChangeAspect="1"/>
          </p:cNvGraphicFramePr>
          <p:nvPr>
            <p:extLst>
              <p:ext uri="{D42A27DB-BD31-4B8C-83A1-F6EECF244321}">
                <p14:modId xmlns:p14="http://schemas.microsoft.com/office/powerpoint/2010/main" val="2329988992"/>
              </p:ext>
            </p:extLst>
          </p:nvPr>
        </p:nvGraphicFramePr>
        <p:xfrm>
          <a:off x="649360" y="0"/>
          <a:ext cx="10915650" cy="6683375"/>
        </p:xfrm>
        <a:graphic>
          <a:graphicData uri="http://schemas.openxmlformats.org/presentationml/2006/ole">
            <mc:AlternateContent xmlns:mc="http://schemas.openxmlformats.org/markup-compatibility/2006">
              <mc:Choice xmlns:v="urn:schemas-microsoft-com:vml" Requires="v">
                <p:oleObj name="Equation" r:id="rId6" imgW="4851360" imgH="2946240" progId="Equation.DSMT4">
                  <p:embed/>
                </p:oleObj>
              </mc:Choice>
              <mc:Fallback>
                <p:oleObj name="Equation" r:id="rId6" imgW="4851360" imgH="2946240" progId="Equation.DSMT4">
                  <p:embed/>
                  <p:pic>
                    <p:nvPicPr>
                      <p:cNvPr id="5" name="对象 4">
                        <a:extLst>
                          <a:ext uri="{FF2B5EF4-FFF2-40B4-BE49-F238E27FC236}">
                            <a16:creationId xmlns:a16="http://schemas.microsoft.com/office/drawing/2014/main" id="{419AD67A-7FF7-CC43-C767-574807B6074C}"/>
                          </a:ext>
                        </a:extLst>
                      </p:cNvPr>
                      <p:cNvPicPr/>
                      <p:nvPr/>
                    </p:nvPicPr>
                    <p:blipFill>
                      <a:blip r:embed="rId7"/>
                      <a:stretch>
                        <a:fillRect/>
                      </a:stretch>
                    </p:blipFill>
                    <p:spPr>
                      <a:xfrm>
                        <a:off x="649360" y="0"/>
                        <a:ext cx="10915650" cy="6683375"/>
                      </a:xfrm>
                      <a:prstGeom prst="rect">
                        <a:avLst/>
                      </a:prstGeom>
                    </p:spPr>
                  </p:pic>
                </p:oleObj>
              </mc:Fallback>
            </mc:AlternateContent>
          </a:graphicData>
        </a:graphic>
      </p:graphicFrame>
    </p:spTree>
    <p:extLst>
      <p:ext uri="{BB962C8B-B14F-4D97-AF65-F5344CB8AC3E}">
        <p14:creationId xmlns:p14="http://schemas.microsoft.com/office/powerpoint/2010/main" val="3648253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2A4CB-69F0-53F5-9DFA-C4C8546F79D1}"/>
            </a:ext>
          </a:extLst>
        </p:cNvPr>
        <p:cNvGrpSpPr/>
        <p:nvPr/>
      </p:nvGrpSpPr>
      <p:grpSpPr>
        <a:xfrm>
          <a:off x="0" y="0"/>
          <a:ext cx="0" cy="0"/>
          <a:chOff x="0" y="0"/>
          <a:chExt cx="0" cy="0"/>
        </a:xfrm>
      </p:grpSpPr>
      <p:pic>
        <p:nvPicPr>
          <p:cNvPr id="12" name="图片 11">
            <a:extLst>
              <a:ext uri="{FF2B5EF4-FFF2-40B4-BE49-F238E27FC236}">
                <a16:creationId xmlns:a16="http://schemas.microsoft.com/office/drawing/2014/main" id="{FDE9713B-87C2-6700-34CF-62341B5C375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7E55B94-73AD-9E18-8465-CDF9AAB4F09E}"/>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F7A34915-08ED-CBD3-354B-FDF002CB402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6E11A045-8BB9-B5C4-429A-F759880475C5}"/>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BF7C5B5C-8C2D-F889-5766-68B5FC96FF3F}"/>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466183FD-69EC-ACB6-E8B1-12D1CAC12CC9}"/>
              </a:ext>
            </a:extLst>
          </p:cNvPr>
          <p:cNvSpPr txBox="1"/>
          <p:nvPr>
            <p:custDataLst>
              <p:tags r:id="rId1"/>
            </p:custDataLst>
          </p:nvPr>
        </p:nvSpPr>
        <p:spPr>
          <a:xfrm>
            <a:off x="142613" y="58252"/>
            <a:ext cx="11929145" cy="62614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solidFill>
                  <a:srgbClr val="00B050"/>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zh-CN" altLang="en-US"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32" name="对象 31">
            <a:extLst>
              <a:ext uri="{FF2B5EF4-FFF2-40B4-BE49-F238E27FC236}">
                <a16:creationId xmlns:a16="http://schemas.microsoft.com/office/drawing/2014/main" id="{07DB36AB-6C4F-4F48-C832-BDDEE39DAD6C}"/>
              </a:ext>
            </a:extLst>
          </p:cNvPr>
          <p:cNvGraphicFramePr>
            <a:graphicFrameLocks noChangeAspect="1"/>
          </p:cNvGraphicFramePr>
          <p:nvPr/>
        </p:nvGraphicFramePr>
        <p:xfrm>
          <a:off x="4927600" y="2946400"/>
          <a:ext cx="914400" cy="198438"/>
        </p:xfrm>
        <a:graphic>
          <a:graphicData uri="http://schemas.openxmlformats.org/presentationml/2006/ole">
            <mc:AlternateContent xmlns:mc="http://schemas.openxmlformats.org/markup-compatibility/2006">
              <mc:Choice xmlns:v="urn:schemas-microsoft-com:vml" Requires="v">
                <p:oleObj name="Equation" r:id="rId4" imgW="914400" imgH="198720" progId="Equation.DSMT4">
                  <p:embed/>
                </p:oleObj>
              </mc:Choice>
              <mc:Fallback>
                <p:oleObj name="Equation" r:id="rId4" imgW="914400" imgH="198720" progId="Equation.DSMT4">
                  <p:embed/>
                  <p:pic>
                    <p:nvPicPr>
                      <p:cNvPr id="32" name="对象 31">
                        <a:extLst>
                          <a:ext uri="{FF2B5EF4-FFF2-40B4-BE49-F238E27FC236}">
                            <a16:creationId xmlns:a16="http://schemas.microsoft.com/office/drawing/2014/main" id="{04EC2AEF-8E3D-BC58-E1C2-5A6F4ACBB899}"/>
                          </a:ext>
                        </a:extLst>
                      </p:cNvPr>
                      <p:cNvPicPr/>
                      <p:nvPr/>
                    </p:nvPicPr>
                    <p:blipFill>
                      <a:blip r:embed="rId5"/>
                      <a:stretch>
                        <a:fillRect/>
                      </a:stretch>
                    </p:blipFill>
                    <p:spPr>
                      <a:xfrm>
                        <a:off x="4927600" y="2946400"/>
                        <a:ext cx="914400" cy="198438"/>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E8B1D321-2B9B-1AA1-679D-490135CC0F03}"/>
              </a:ext>
            </a:extLst>
          </p:cNvPr>
          <p:cNvGraphicFramePr>
            <a:graphicFrameLocks noChangeAspect="1"/>
          </p:cNvGraphicFramePr>
          <p:nvPr>
            <p:extLst>
              <p:ext uri="{D42A27DB-BD31-4B8C-83A1-F6EECF244321}">
                <p14:modId xmlns:p14="http://schemas.microsoft.com/office/powerpoint/2010/main" val="298695510"/>
              </p:ext>
            </p:extLst>
          </p:nvPr>
        </p:nvGraphicFramePr>
        <p:xfrm>
          <a:off x="770348" y="1048105"/>
          <a:ext cx="9458325" cy="2708275"/>
        </p:xfrm>
        <a:graphic>
          <a:graphicData uri="http://schemas.openxmlformats.org/presentationml/2006/ole">
            <mc:AlternateContent xmlns:mc="http://schemas.openxmlformats.org/markup-compatibility/2006">
              <mc:Choice xmlns:v="urn:schemas-microsoft-com:vml" Requires="v">
                <p:oleObj name="Equation" r:id="rId6" imgW="4203360" imgH="1193760" progId="Equation.DSMT4">
                  <p:embed/>
                </p:oleObj>
              </mc:Choice>
              <mc:Fallback>
                <p:oleObj name="Equation" r:id="rId6" imgW="4203360" imgH="1193760" progId="Equation.DSMT4">
                  <p:embed/>
                  <p:pic>
                    <p:nvPicPr>
                      <p:cNvPr id="5" name="对象 4">
                        <a:extLst>
                          <a:ext uri="{FF2B5EF4-FFF2-40B4-BE49-F238E27FC236}">
                            <a16:creationId xmlns:a16="http://schemas.microsoft.com/office/drawing/2014/main" id="{95E2767B-E1D9-A428-2157-DE031A2A465B}"/>
                          </a:ext>
                        </a:extLst>
                      </p:cNvPr>
                      <p:cNvPicPr/>
                      <p:nvPr/>
                    </p:nvPicPr>
                    <p:blipFill>
                      <a:blip r:embed="rId7"/>
                      <a:stretch>
                        <a:fillRect/>
                      </a:stretch>
                    </p:blipFill>
                    <p:spPr>
                      <a:xfrm>
                        <a:off x="770348" y="1048105"/>
                        <a:ext cx="9458325" cy="2708275"/>
                      </a:xfrm>
                      <a:prstGeom prst="rect">
                        <a:avLst/>
                      </a:prstGeom>
                    </p:spPr>
                  </p:pic>
                </p:oleObj>
              </mc:Fallback>
            </mc:AlternateContent>
          </a:graphicData>
        </a:graphic>
      </p:graphicFrame>
    </p:spTree>
    <p:extLst>
      <p:ext uri="{BB962C8B-B14F-4D97-AF65-F5344CB8AC3E}">
        <p14:creationId xmlns:p14="http://schemas.microsoft.com/office/powerpoint/2010/main" val="1441325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8677-615A-6DCC-FBF3-19B60EC1457F}"/>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4BBCDA51-068F-4D03-4C05-3F46C7E47851}"/>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95D05B2C-4978-1529-3316-06AA88785BD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F197294A-089F-036B-4914-F6324625AD78}"/>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9AA94CC1-80F5-7A65-9FF4-C8DD9690E0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28B50FE-C8B1-57AA-8E1C-40C70C89246E}"/>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8F8C8228-472C-0AE1-0876-C3082B919C8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AF000AEF-344A-6C9A-8F9C-E394F00D4576}"/>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E7FCC7A8-39A3-2CBA-DC08-46AEC76A491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EABD626-CA65-D422-7FCA-4E84DA8E46EB}"/>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SzTx/>
              <a:buNone/>
            </a:pPr>
            <a:r>
              <a:rPr lang="en-US" altLang="zh-CN" sz="3200" dirty="0">
                <a:solidFill>
                  <a:srgbClr val="0070C0"/>
                </a:solidFill>
                <a:latin typeface="Times New Roman" panose="02020603050405020304" pitchFamily="18" charset="0"/>
                <a:ea typeface="微软雅黑" panose="020B0503020204020204" charset="-122"/>
                <a:cs typeface="Times New Roman" panose="02020603050405020304" pitchFamily="18" charset="0"/>
              </a:rPr>
              <a:t>§ </a:t>
            </a:r>
            <a:r>
              <a:rPr lang="en-US" altLang="zh-CN" sz="3200" b="1" dirty="0">
                <a:solidFill>
                  <a:srgbClr val="0070C0"/>
                </a:solidFill>
                <a:latin typeface="Times New Roman" panose="02020603050405020304" pitchFamily="18" charset="0"/>
                <a:ea typeface="微软雅黑" panose="020B0503020204020204" charset="-122"/>
                <a:cs typeface="Times New Roman" panose="02020603050405020304" pitchFamily="18" charset="0"/>
              </a:rPr>
              <a:t>1.3</a:t>
            </a:r>
            <a:r>
              <a:rPr lang="en-US" altLang="zh-CN" sz="3200" dirty="0">
                <a:solidFill>
                  <a:srgbClr val="0070C0"/>
                </a:solidFill>
                <a:latin typeface="Times New Roman" panose="02020603050405020304" pitchFamily="18" charset="0"/>
                <a:ea typeface="微软雅黑" panose="020B0503020204020204" charset="-122"/>
                <a:cs typeface="Times New Roman" panose="02020603050405020304" pitchFamily="18" charset="0"/>
              </a:rPr>
              <a:t>  </a:t>
            </a:r>
            <a:r>
              <a:rPr lang="zh-CN" altLang="en-US" sz="3200" b="1" dirty="0">
                <a:solidFill>
                  <a:srgbClr val="0070C0"/>
                </a:solidFill>
                <a:latin typeface="楷体" panose="02010609060101010101" pitchFamily="49" charset="-122"/>
                <a:ea typeface="楷体" panose="02010609060101010101" pitchFamily="49" charset="-122"/>
                <a:cs typeface="Times New Roman" panose="02020603050405020304" pitchFamily="18" charset="0"/>
              </a:rPr>
              <a:t>古典概型</a:t>
            </a:r>
            <a:endParaRPr lang="en-US" altLang="zh-CN" sz="3200" b="1" dirty="0">
              <a:solidFill>
                <a:srgbClr val="0070C0"/>
              </a:solidFill>
              <a:latin typeface="楷体" panose="02010609060101010101" pitchFamily="49" charset="-122"/>
              <a:ea typeface="楷体" panose="02010609060101010101" pitchFamily="49"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如果试验的样本空间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只有</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有限个样本点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且</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每个样本点发生的可能性</a:t>
            </a:r>
            <a:endPar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这种试验称为古典概率模型</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简称</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古典概型</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或</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等可能概型</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由于基本事件是</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两两互不相容的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于是</a:t>
            </a:r>
            <a:endParaRPr lang="en-US" altLang="zh-CN" b="1" dirty="0">
              <a:solidFill>
                <a:srgbClr val="0070C0"/>
              </a:solidFill>
              <a:latin typeface="楷体" panose="02010609060101010101" pitchFamily="49" charset="-122"/>
              <a:ea typeface="楷体" panose="02010609060101010101" pitchFamily="49"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E50BF1B5-9802-93EB-9681-3324FFEACCB4}"/>
              </a:ext>
            </a:extLst>
          </p:cNvPr>
          <p:cNvGraphicFramePr>
            <a:graphicFrameLocks noChangeAspect="1"/>
          </p:cNvGraphicFramePr>
          <p:nvPr>
            <p:extLst>
              <p:ext uri="{D42A27DB-BD31-4B8C-83A1-F6EECF244321}">
                <p14:modId xmlns:p14="http://schemas.microsoft.com/office/powerpoint/2010/main" val="1703852993"/>
              </p:ext>
            </p:extLst>
          </p:nvPr>
        </p:nvGraphicFramePr>
        <p:xfrm>
          <a:off x="452437" y="3711573"/>
          <a:ext cx="10687050" cy="1146175"/>
        </p:xfrm>
        <a:graphic>
          <a:graphicData uri="http://schemas.openxmlformats.org/presentationml/2006/ole">
            <mc:AlternateContent xmlns:mc="http://schemas.openxmlformats.org/markup-compatibility/2006">
              <mc:Choice xmlns:v="urn:schemas-microsoft-com:vml" Requires="v">
                <p:oleObj name="Equation" r:id="rId5" imgW="4749480" imgH="507960" progId="Equation.DSMT4">
                  <p:embed/>
                </p:oleObj>
              </mc:Choice>
              <mc:Fallback>
                <p:oleObj name="Equation" r:id="rId5" imgW="4749480" imgH="507960" progId="Equation.DSMT4">
                  <p:embed/>
                  <p:pic>
                    <p:nvPicPr>
                      <p:cNvPr id="2" name="对象 1">
                        <a:extLst>
                          <a:ext uri="{FF2B5EF4-FFF2-40B4-BE49-F238E27FC236}">
                            <a16:creationId xmlns:a16="http://schemas.microsoft.com/office/drawing/2014/main" id="{A329C8BA-ED4B-4DC1-A184-A119D61953B4}"/>
                          </a:ext>
                        </a:extLst>
                      </p:cNvPr>
                      <p:cNvPicPr/>
                      <p:nvPr/>
                    </p:nvPicPr>
                    <p:blipFill>
                      <a:blip r:embed="rId6"/>
                      <a:stretch>
                        <a:fillRect/>
                      </a:stretch>
                    </p:blipFill>
                    <p:spPr>
                      <a:xfrm>
                        <a:off x="452437" y="3711573"/>
                        <a:ext cx="10687050" cy="1146175"/>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5191DA6F-AE52-3BDC-FB1C-E6D7E8826F9F}"/>
              </a:ext>
            </a:extLst>
          </p:cNvPr>
          <p:cNvGraphicFramePr>
            <a:graphicFrameLocks noChangeAspect="1"/>
          </p:cNvGraphicFramePr>
          <p:nvPr>
            <p:extLst>
              <p:ext uri="{D42A27DB-BD31-4B8C-83A1-F6EECF244321}">
                <p14:modId xmlns:p14="http://schemas.microsoft.com/office/powerpoint/2010/main" val="464560230"/>
              </p:ext>
            </p:extLst>
          </p:nvPr>
        </p:nvGraphicFramePr>
        <p:xfrm>
          <a:off x="452437" y="4858318"/>
          <a:ext cx="11287125" cy="1263650"/>
        </p:xfrm>
        <a:graphic>
          <a:graphicData uri="http://schemas.openxmlformats.org/presentationml/2006/ole">
            <mc:AlternateContent xmlns:mc="http://schemas.openxmlformats.org/markup-compatibility/2006">
              <mc:Choice xmlns:v="urn:schemas-microsoft-com:vml" Requires="v">
                <p:oleObj name="Equation" r:id="rId7" imgW="5016240" imgH="558720" progId="Equation.DSMT4">
                  <p:embed/>
                </p:oleObj>
              </mc:Choice>
              <mc:Fallback>
                <p:oleObj name="Equation" r:id="rId7" imgW="5016240" imgH="558720" progId="Equation.DSMT4">
                  <p:embed/>
                  <p:pic>
                    <p:nvPicPr>
                      <p:cNvPr id="7" name="对象 6">
                        <a:extLst>
                          <a:ext uri="{FF2B5EF4-FFF2-40B4-BE49-F238E27FC236}">
                            <a16:creationId xmlns:a16="http://schemas.microsoft.com/office/drawing/2014/main" id="{9DDDC150-198F-18C4-16CA-046E7C709951}"/>
                          </a:ext>
                        </a:extLst>
                      </p:cNvPr>
                      <p:cNvPicPr/>
                      <p:nvPr/>
                    </p:nvPicPr>
                    <p:blipFill>
                      <a:blip r:embed="rId8"/>
                      <a:stretch>
                        <a:fillRect/>
                      </a:stretch>
                    </p:blipFill>
                    <p:spPr>
                      <a:xfrm>
                        <a:off x="452437" y="4858318"/>
                        <a:ext cx="11287125" cy="126365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D30BF37A-D49D-4DED-A177-EA6F380BC964}"/>
              </a:ext>
            </a:extLst>
          </p:cNvPr>
          <p:cNvGraphicFramePr>
            <a:graphicFrameLocks noChangeAspect="1"/>
          </p:cNvGraphicFramePr>
          <p:nvPr/>
        </p:nvGraphicFramePr>
        <p:xfrm>
          <a:off x="770348" y="2581474"/>
          <a:ext cx="7915275" cy="573088"/>
        </p:xfrm>
        <a:graphic>
          <a:graphicData uri="http://schemas.openxmlformats.org/presentationml/2006/ole">
            <mc:AlternateContent xmlns:mc="http://schemas.openxmlformats.org/markup-compatibility/2006">
              <mc:Choice xmlns:v="urn:schemas-microsoft-com:vml" Requires="v">
                <p:oleObj name="Equation" r:id="rId9" imgW="3517560" imgH="253800" progId="Equation.DSMT4">
                  <p:embed/>
                </p:oleObj>
              </mc:Choice>
              <mc:Fallback>
                <p:oleObj name="Equation" r:id="rId9" imgW="3517560" imgH="253800" progId="Equation.DSMT4">
                  <p:embed/>
                  <p:pic>
                    <p:nvPicPr>
                      <p:cNvPr id="6" name="对象 5">
                        <a:extLst>
                          <a:ext uri="{FF2B5EF4-FFF2-40B4-BE49-F238E27FC236}">
                            <a16:creationId xmlns:a16="http://schemas.microsoft.com/office/drawing/2014/main" id="{F2D983B7-41AB-05E1-8269-25221A996B20}"/>
                          </a:ext>
                        </a:extLst>
                      </p:cNvPr>
                      <p:cNvPicPr/>
                      <p:nvPr/>
                    </p:nvPicPr>
                    <p:blipFill>
                      <a:blip r:embed="rId10"/>
                      <a:stretch>
                        <a:fillRect/>
                      </a:stretch>
                    </p:blipFill>
                    <p:spPr>
                      <a:xfrm>
                        <a:off x="770348" y="2581474"/>
                        <a:ext cx="7915275" cy="573088"/>
                      </a:xfrm>
                      <a:prstGeom prst="rect">
                        <a:avLst/>
                      </a:prstGeom>
                    </p:spPr>
                  </p:pic>
                </p:oleObj>
              </mc:Fallback>
            </mc:AlternateContent>
          </a:graphicData>
        </a:graphic>
      </p:graphicFrame>
    </p:spTree>
    <p:extLst>
      <p:ext uri="{BB962C8B-B14F-4D97-AF65-F5344CB8AC3E}">
        <p14:creationId xmlns:p14="http://schemas.microsoft.com/office/powerpoint/2010/main" val="4141576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403E1-D14B-BEAC-160F-1F0231472C02}"/>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4E3309ED-B6EB-F5AD-43DA-A05F3358DB49}"/>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36B818A4-DB5A-1BE9-C27F-850ABB84DA5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DF213FF2-E3D3-E63F-3236-C44D78E666F1}"/>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6EF01C4C-03AB-3BB8-CAC8-910A53C9818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FC400840-D4FD-15B0-2F2D-AADA91A47D74}"/>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95158771-3CE5-B574-93F8-506CDA00172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E791A0A7-07F9-CFF6-3A6D-4EAEA1A30762}"/>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35F7BF04-B132-DBB7-1E61-1F6871E86971}"/>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C414A130-676A-A0AB-5C47-935E34CC620D}"/>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并称          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古典型概率</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在古典概型下计算事件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的概率时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先计算样本空间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Ω</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中样本点的个数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然后计算事件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中样本点的个数</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特别要注意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r>
              <a:rPr lang="el-GR"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中每个样本点发生的可能性必须相同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中的样本点发生的可能性也相同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A329C8BA-ED4B-4DC1-A184-A119D61953B4}"/>
              </a:ext>
            </a:extLst>
          </p:cNvPr>
          <p:cNvGraphicFramePr>
            <a:graphicFrameLocks noChangeAspect="1"/>
          </p:cNvGraphicFramePr>
          <p:nvPr>
            <p:extLst>
              <p:ext uri="{D42A27DB-BD31-4B8C-83A1-F6EECF244321}">
                <p14:modId xmlns:p14="http://schemas.microsoft.com/office/powerpoint/2010/main" val="2343657617"/>
              </p:ext>
            </p:extLst>
          </p:nvPr>
        </p:nvGraphicFramePr>
        <p:xfrm>
          <a:off x="1127760" y="1927205"/>
          <a:ext cx="885825" cy="573087"/>
        </p:xfrm>
        <a:graphic>
          <a:graphicData uri="http://schemas.openxmlformats.org/presentationml/2006/ole">
            <mc:AlternateContent xmlns:mc="http://schemas.openxmlformats.org/markup-compatibility/2006">
              <mc:Choice xmlns:v="urn:schemas-microsoft-com:vml" Requires="v">
                <p:oleObj name="Equation" r:id="rId5" imgW="393480" imgH="253800" progId="Equation.DSMT4">
                  <p:embed/>
                </p:oleObj>
              </mc:Choice>
              <mc:Fallback>
                <p:oleObj name="Equation" r:id="rId5" imgW="393480" imgH="253800" progId="Equation.DSMT4">
                  <p:embed/>
                  <p:pic>
                    <p:nvPicPr>
                      <p:cNvPr id="2" name="对象 1">
                        <a:extLst>
                          <a:ext uri="{FF2B5EF4-FFF2-40B4-BE49-F238E27FC236}">
                            <a16:creationId xmlns:a16="http://schemas.microsoft.com/office/drawing/2014/main" id="{76DA1BA4-C666-72A2-E1C6-426DF7DC1FE5}"/>
                          </a:ext>
                        </a:extLst>
                      </p:cNvPr>
                      <p:cNvPicPr/>
                      <p:nvPr/>
                    </p:nvPicPr>
                    <p:blipFill>
                      <a:blip r:embed="rId6"/>
                      <a:stretch>
                        <a:fillRect/>
                      </a:stretch>
                    </p:blipFill>
                    <p:spPr>
                      <a:xfrm>
                        <a:off x="1127760" y="1927205"/>
                        <a:ext cx="885825" cy="573087"/>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9DDDC150-198F-18C4-16CA-046E7C709951}"/>
              </a:ext>
            </a:extLst>
          </p:cNvPr>
          <p:cNvGraphicFramePr>
            <a:graphicFrameLocks noChangeAspect="1"/>
          </p:cNvGraphicFramePr>
          <p:nvPr>
            <p:extLst>
              <p:ext uri="{D42A27DB-BD31-4B8C-83A1-F6EECF244321}">
                <p14:modId xmlns:p14="http://schemas.microsoft.com/office/powerpoint/2010/main" val="1448422153"/>
              </p:ext>
            </p:extLst>
          </p:nvPr>
        </p:nvGraphicFramePr>
        <p:xfrm>
          <a:off x="585395" y="721325"/>
          <a:ext cx="8715375" cy="1149350"/>
        </p:xfrm>
        <a:graphic>
          <a:graphicData uri="http://schemas.openxmlformats.org/presentationml/2006/ole">
            <mc:AlternateContent xmlns:mc="http://schemas.openxmlformats.org/markup-compatibility/2006">
              <mc:Choice xmlns:v="urn:schemas-microsoft-com:vml" Requires="v">
                <p:oleObj name="Equation" r:id="rId7" imgW="3873240" imgH="507960" progId="Equation.DSMT4">
                  <p:embed/>
                </p:oleObj>
              </mc:Choice>
              <mc:Fallback>
                <p:oleObj name="Equation" r:id="rId7" imgW="3873240" imgH="507960" progId="Equation.DSMT4">
                  <p:embed/>
                  <p:pic>
                    <p:nvPicPr>
                      <p:cNvPr id="7" name="对象 6">
                        <a:extLst>
                          <a:ext uri="{FF2B5EF4-FFF2-40B4-BE49-F238E27FC236}">
                            <a16:creationId xmlns:a16="http://schemas.microsoft.com/office/drawing/2014/main" id="{0F55B1B2-1363-BC14-E3CB-115C7F0F887E}"/>
                          </a:ext>
                        </a:extLst>
                      </p:cNvPr>
                      <p:cNvPicPr/>
                      <p:nvPr/>
                    </p:nvPicPr>
                    <p:blipFill>
                      <a:blip r:embed="rId8"/>
                      <a:stretch>
                        <a:fillRect/>
                      </a:stretch>
                    </p:blipFill>
                    <p:spPr>
                      <a:xfrm>
                        <a:off x="585395" y="721325"/>
                        <a:ext cx="8715375" cy="1149350"/>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1269E9D3-8C6D-FB72-D9B4-7F843104149E}"/>
              </a:ext>
            </a:extLst>
          </p:cNvPr>
          <p:cNvGraphicFramePr>
            <a:graphicFrameLocks noChangeAspect="1"/>
          </p:cNvGraphicFramePr>
          <p:nvPr>
            <p:extLst>
              <p:ext uri="{D42A27DB-BD31-4B8C-83A1-F6EECF244321}">
                <p14:modId xmlns:p14="http://schemas.microsoft.com/office/powerpoint/2010/main" val="2239285006"/>
              </p:ext>
            </p:extLst>
          </p:nvPr>
        </p:nvGraphicFramePr>
        <p:xfrm>
          <a:off x="383647" y="4363234"/>
          <a:ext cx="10228426" cy="1984375"/>
        </p:xfrm>
        <a:graphic>
          <a:graphicData uri="http://schemas.openxmlformats.org/presentationml/2006/ole">
            <mc:AlternateContent xmlns:mc="http://schemas.openxmlformats.org/markup-compatibility/2006">
              <mc:Choice xmlns:v="urn:schemas-microsoft-com:vml" Requires="v">
                <p:oleObj name="Equation" r:id="rId9" imgW="4356000" imgH="876240" progId="Equation.DSMT4">
                  <p:embed/>
                </p:oleObj>
              </mc:Choice>
              <mc:Fallback>
                <p:oleObj name="Equation" r:id="rId9" imgW="4356000" imgH="876240" progId="Equation.DSMT4">
                  <p:embed/>
                  <p:pic>
                    <p:nvPicPr>
                      <p:cNvPr id="7" name="对象 6">
                        <a:extLst>
                          <a:ext uri="{FF2B5EF4-FFF2-40B4-BE49-F238E27FC236}">
                            <a16:creationId xmlns:a16="http://schemas.microsoft.com/office/drawing/2014/main" id="{9DDDC150-198F-18C4-16CA-046E7C709951}"/>
                          </a:ext>
                        </a:extLst>
                      </p:cNvPr>
                      <p:cNvPicPr/>
                      <p:nvPr/>
                    </p:nvPicPr>
                    <p:blipFill>
                      <a:blip r:embed="rId10"/>
                      <a:stretch>
                        <a:fillRect/>
                      </a:stretch>
                    </p:blipFill>
                    <p:spPr>
                      <a:xfrm>
                        <a:off x="383647" y="4363234"/>
                        <a:ext cx="10228426" cy="1984375"/>
                      </a:xfrm>
                      <a:prstGeom prst="rect">
                        <a:avLst/>
                      </a:prstGeom>
                    </p:spPr>
                  </p:pic>
                </p:oleObj>
              </mc:Fallback>
            </mc:AlternateContent>
          </a:graphicData>
        </a:graphic>
      </p:graphicFrame>
    </p:spTree>
    <p:extLst>
      <p:ext uri="{BB962C8B-B14F-4D97-AF65-F5344CB8AC3E}">
        <p14:creationId xmlns:p14="http://schemas.microsoft.com/office/powerpoint/2010/main" val="3244581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F4ED5-DB6A-6AD6-78BD-484CE3C220E1}"/>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D2227379-3BE8-7D83-7687-E6691EEE5F28}"/>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A3FE5AE3-A5A4-728E-5E01-24250DF0208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FB00FC7B-88F2-2974-B237-9EA76B231A10}"/>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906DEDB3-ABC0-7621-A4F4-223BD2251ED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3208EBF8-01B4-C278-7966-2844BE247252}"/>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EC5224ED-1911-662E-98B0-D98AB61A7C0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B133144E-4F23-6BDC-D85A-91E02E48FCE6}"/>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FE965EF6-9A76-10AA-3494-5E223EF52000}"/>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2B5C1FC-A133-B39D-23F1-D13EC5C72E04}"/>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a:t>
            </a:r>
          </a:p>
          <a:p>
            <a:pPr marL="0" indent="0">
              <a:lnSpc>
                <a:spcPct val="100000"/>
              </a:lnSpc>
              <a:spcBef>
                <a:spcPts val="0"/>
              </a:spcBef>
              <a:buClrTx/>
              <a:buSzTx/>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sz="1200"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在解决古典概型的问题时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除非特殊需要</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一般不必把样本空间或事件</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用集合表达出来</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在古典概型的计算中经常用到下面的</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计数原理</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p:txBody>
      </p:sp>
      <p:graphicFrame>
        <p:nvGraphicFramePr>
          <p:cNvPr id="8" name="对象 7">
            <a:extLst>
              <a:ext uri="{FF2B5EF4-FFF2-40B4-BE49-F238E27FC236}">
                <a16:creationId xmlns:a16="http://schemas.microsoft.com/office/drawing/2014/main" id="{E4BD3B6E-1664-32D1-9273-CDB8A8BB9FA3}"/>
              </a:ext>
            </a:extLst>
          </p:cNvPr>
          <p:cNvGraphicFramePr>
            <a:graphicFrameLocks noChangeAspect="1"/>
          </p:cNvGraphicFramePr>
          <p:nvPr>
            <p:extLst>
              <p:ext uri="{D42A27DB-BD31-4B8C-83A1-F6EECF244321}">
                <p14:modId xmlns:p14="http://schemas.microsoft.com/office/powerpoint/2010/main" val="956488865"/>
              </p:ext>
            </p:extLst>
          </p:nvPr>
        </p:nvGraphicFramePr>
        <p:xfrm>
          <a:off x="304800" y="654132"/>
          <a:ext cx="9632950" cy="2073275"/>
        </p:xfrm>
        <a:graphic>
          <a:graphicData uri="http://schemas.openxmlformats.org/presentationml/2006/ole">
            <mc:AlternateContent xmlns:mc="http://schemas.openxmlformats.org/markup-compatibility/2006">
              <mc:Choice xmlns:v="urn:schemas-microsoft-com:vml" Requires="v">
                <p:oleObj name="Equation" r:id="rId5" imgW="4051080" imgH="914400" progId="Equation.DSMT4">
                  <p:embed/>
                </p:oleObj>
              </mc:Choice>
              <mc:Fallback>
                <p:oleObj name="Equation" r:id="rId5" imgW="4051080" imgH="914400" progId="Equation.DSMT4">
                  <p:embed/>
                  <p:pic>
                    <p:nvPicPr>
                      <p:cNvPr id="8" name="对象 7">
                        <a:extLst>
                          <a:ext uri="{FF2B5EF4-FFF2-40B4-BE49-F238E27FC236}">
                            <a16:creationId xmlns:a16="http://schemas.microsoft.com/office/drawing/2014/main" id="{1269E9D3-8C6D-FB72-D9B4-7F843104149E}"/>
                          </a:ext>
                        </a:extLst>
                      </p:cNvPr>
                      <p:cNvPicPr/>
                      <p:nvPr/>
                    </p:nvPicPr>
                    <p:blipFill>
                      <a:blip r:embed="rId6"/>
                      <a:stretch>
                        <a:fillRect/>
                      </a:stretch>
                    </p:blipFill>
                    <p:spPr>
                      <a:xfrm>
                        <a:off x="304800" y="654132"/>
                        <a:ext cx="9632950" cy="207327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6B214289-B7EA-BD53-AD86-26C2A105B1D3}"/>
              </a:ext>
            </a:extLst>
          </p:cNvPr>
          <p:cNvGraphicFramePr>
            <a:graphicFrameLocks noChangeAspect="1"/>
          </p:cNvGraphicFramePr>
          <p:nvPr>
            <p:extLst>
              <p:ext uri="{D42A27DB-BD31-4B8C-83A1-F6EECF244321}">
                <p14:modId xmlns:p14="http://schemas.microsoft.com/office/powerpoint/2010/main" val="2135386075"/>
              </p:ext>
            </p:extLst>
          </p:nvPr>
        </p:nvGraphicFramePr>
        <p:xfrm>
          <a:off x="1085818" y="2633665"/>
          <a:ext cx="9239250" cy="1268413"/>
        </p:xfrm>
        <a:graphic>
          <a:graphicData uri="http://schemas.openxmlformats.org/presentationml/2006/ole">
            <mc:AlternateContent xmlns:mc="http://schemas.openxmlformats.org/markup-compatibility/2006">
              <mc:Choice xmlns:v="urn:schemas-microsoft-com:vml" Requires="v">
                <p:oleObj name="Equation" r:id="rId7" imgW="3886200" imgH="558720" progId="Equation.DSMT4">
                  <p:embed/>
                </p:oleObj>
              </mc:Choice>
              <mc:Fallback>
                <p:oleObj name="Equation" r:id="rId7" imgW="3886200" imgH="558720" progId="Equation.DSMT4">
                  <p:embed/>
                  <p:pic>
                    <p:nvPicPr>
                      <p:cNvPr id="8" name="对象 7">
                        <a:extLst>
                          <a:ext uri="{FF2B5EF4-FFF2-40B4-BE49-F238E27FC236}">
                            <a16:creationId xmlns:a16="http://schemas.microsoft.com/office/drawing/2014/main" id="{E4BD3B6E-1664-32D1-9273-CDB8A8BB9FA3}"/>
                          </a:ext>
                        </a:extLst>
                      </p:cNvPr>
                      <p:cNvPicPr/>
                      <p:nvPr/>
                    </p:nvPicPr>
                    <p:blipFill>
                      <a:blip r:embed="rId8"/>
                      <a:stretch>
                        <a:fillRect/>
                      </a:stretch>
                    </p:blipFill>
                    <p:spPr>
                      <a:xfrm>
                        <a:off x="1085818" y="2633665"/>
                        <a:ext cx="9239250" cy="1268413"/>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65F8CB5E-CBBC-C504-1C69-24E542290B11}"/>
              </a:ext>
            </a:extLst>
          </p:cNvPr>
          <p:cNvGraphicFramePr>
            <a:graphicFrameLocks noChangeAspect="1"/>
          </p:cNvGraphicFramePr>
          <p:nvPr>
            <p:extLst>
              <p:ext uri="{D42A27DB-BD31-4B8C-83A1-F6EECF244321}">
                <p14:modId xmlns:p14="http://schemas.microsoft.com/office/powerpoint/2010/main" val="1288477038"/>
              </p:ext>
            </p:extLst>
          </p:nvPr>
        </p:nvGraphicFramePr>
        <p:xfrm>
          <a:off x="1018706" y="3873765"/>
          <a:ext cx="9787157" cy="1606550"/>
        </p:xfrm>
        <a:graphic>
          <a:graphicData uri="http://schemas.openxmlformats.org/presentationml/2006/ole">
            <mc:AlternateContent xmlns:mc="http://schemas.openxmlformats.org/markup-compatibility/2006">
              <mc:Choice xmlns:v="urn:schemas-microsoft-com:vml" Requires="v">
                <p:oleObj name="Equation" r:id="rId9" imgW="4190760" imgH="711000" progId="Equation.DSMT4">
                  <p:embed/>
                </p:oleObj>
              </mc:Choice>
              <mc:Fallback>
                <p:oleObj name="Equation" r:id="rId9" imgW="4190760" imgH="711000" progId="Equation.DSMT4">
                  <p:embed/>
                  <p:pic>
                    <p:nvPicPr>
                      <p:cNvPr id="5" name="对象 4">
                        <a:extLst>
                          <a:ext uri="{FF2B5EF4-FFF2-40B4-BE49-F238E27FC236}">
                            <a16:creationId xmlns:a16="http://schemas.microsoft.com/office/drawing/2014/main" id="{7F41640D-F51C-8C59-D3F0-AB0B0C83A7AA}"/>
                          </a:ext>
                        </a:extLst>
                      </p:cNvPr>
                      <p:cNvPicPr/>
                      <p:nvPr/>
                    </p:nvPicPr>
                    <p:blipFill>
                      <a:blip r:embed="rId10"/>
                      <a:stretch>
                        <a:fillRect/>
                      </a:stretch>
                    </p:blipFill>
                    <p:spPr>
                      <a:xfrm>
                        <a:off x="1018706" y="3873765"/>
                        <a:ext cx="9787157" cy="1606550"/>
                      </a:xfrm>
                      <a:prstGeom prst="rect">
                        <a:avLst/>
                      </a:prstGeom>
                    </p:spPr>
                  </p:pic>
                </p:oleObj>
              </mc:Fallback>
            </mc:AlternateContent>
          </a:graphicData>
        </a:graphic>
      </p:graphicFrame>
    </p:spTree>
    <p:extLst>
      <p:ext uri="{BB962C8B-B14F-4D97-AF65-F5344CB8AC3E}">
        <p14:creationId xmlns:p14="http://schemas.microsoft.com/office/powerpoint/2010/main" val="30839198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153C8-445F-CFFC-A814-BC4ED89FA0CE}"/>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6D92581A-B74F-6E2A-D2E7-22AFEEEE3D84}"/>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D7464E39-F2DA-32F0-B3DF-7F232EB0392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7B166B3D-9924-F480-3F7B-150242D2CCB5}"/>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623CD485-C90C-D659-4D0C-55DBA20B0A7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B7BD9FEB-2360-F2FC-2E1E-7E9058FF0702}"/>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3030F5CF-98E6-6F44-ACFF-E0451EAAF77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76D6C442-4ADA-90D4-4987-1E2C2EA0D679}"/>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CA62B82F-D66B-840B-BF8F-093E9DBFF02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F9F410F9-31FC-8A7D-F580-803836E206AE}"/>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加法原理</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若一件事可用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类方式之一去完成</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第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类方式有      种方法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则完成此事共有                            种方法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乘法原理</a:t>
            </a: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若完成一件事需要分成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个步骤</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做第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步有      种方法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则完成此事共有                          种方法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个不同的元素中取出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个来</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进行排列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这时既要考虑到取出的元素也要顾及其取出顺序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这个排列相当于一次取 </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个元素</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共取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考虑两类抽取方式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一类是</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放回抽样</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这时每次选取都是在全体元素中进行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同一元素可被重复选中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另一类是</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不放回抽样</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这时一个元素一旦被取出便立刻从全体元素中除去</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因此每个元素至多被选中一次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p:txBody>
      </p:sp>
      <p:graphicFrame>
        <p:nvGraphicFramePr>
          <p:cNvPr id="2" name="对象 1">
            <a:extLst>
              <a:ext uri="{FF2B5EF4-FFF2-40B4-BE49-F238E27FC236}">
                <a16:creationId xmlns:a16="http://schemas.microsoft.com/office/drawing/2014/main" id="{1F4EA5C3-571B-0949-DC97-2C6CA70C0607}"/>
              </a:ext>
            </a:extLst>
          </p:cNvPr>
          <p:cNvGraphicFramePr>
            <a:graphicFrameLocks noChangeAspect="1"/>
          </p:cNvGraphicFramePr>
          <p:nvPr>
            <p:extLst>
              <p:ext uri="{D42A27DB-BD31-4B8C-83A1-F6EECF244321}">
                <p14:modId xmlns:p14="http://schemas.microsoft.com/office/powerpoint/2010/main" val="3406999399"/>
              </p:ext>
            </p:extLst>
          </p:nvPr>
        </p:nvGraphicFramePr>
        <p:xfrm>
          <a:off x="5051309" y="1445507"/>
          <a:ext cx="2428875" cy="544512"/>
        </p:xfrm>
        <a:graphic>
          <a:graphicData uri="http://schemas.openxmlformats.org/presentationml/2006/ole">
            <mc:AlternateContent xmlns:mc="http://schemas.openxmlformats.org/markup-compatibility/2006">
              <mc:Choice xmlns:v="urn:schemas-microsoft-com:vml" Requires="v">
                <p:oleObj name="Equation" r:id="rId5" imgW="1079280" imgH="241200" progId="Equation.DSMT4">
                  <p:embed/>
                </p:oleObj>
              </mc:Choice>
              <mc:Fallback>
                <p:oleObj name="Equation" r:id="rId5" imgW="1079280" imgH="241200" progId="Equation.DSMT4">
                  <p:embed/>
                  <p:pic>
                    <p:nvPicPr>
                      <p:cNvPr id="2" name="对象 1">
                        <a:extLst>
                          <a:ext uri="{FF2B5EF4-FFF2-40B4-BE49-F238E27FC236}">
                            <a16:creationId xmlns:a16="http://schemas.microsoft.com/office/drawing/2014/main" id="{E50BF1B5-9802-93EB-9681-3324FFEACCB4}"/>
                          </a:ext>
                        </a:extLst>
                      </p:cNvPr>
                      <p:cNvPicPr/>
                      <p:nvPr/>
                    </p:nvPicPr>
                    <p:blipFill>
                      <a:blip r:embed="rId6"/>
                      <a:stretch>
                        <a:fillRect/>
                      </a:stretch>
                    </p:blipFill>
                    <p:spPr>
                      <a:xfrm>
                        <a:off x="5051309" y="1445507"/>
                        <a:ext cx="2428875" cy="544512"/>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1CC5243D-FB99-0D80-9881-4584B7D094F0}"/>
              </a:ext>
            </a:extLst>
          </p:cNvPr>
          <p:cNvGraphicFramePr>
            <a:graphicFrameLocks noChangeAspect="1"/>
          </p:cNvGraphicFramePr>
          <p:nvPr>
            <p:extLst>
              <p:ext uri="{D42A27DB-BD31-4B8C-83A1-F6EECF244321}">
                <p14:modId xmlns:p14="http://schemas.microsoft.com/office/powerpoint/2010/main" val="2403404747"/>
              </p:ext>
            </p:extLst>
          </p:nvPr>
        </p:nvGraphicFramePr>
        <p:xfrm>
          <a:off x="452437" y="1488369"/>
          <a:ext cx="2000250" cy="458788"/>
        </p:xfrm>
        <a:graphic>
          <a:graphicData uri="http://schemas.openxmlformats.org/presentationml/2006/ole">
            <mc:AlternateContent xmlns:mc="http://schemas.openxmlformats.org/markup-compatibility/2006">
              <mc:Choice xmlns:v="urn:schemas-microsoft-com:vml" Requires="v">
                <p:oleObj name="Equation" r:id="rId7" imgW="888840" imgH="203040" progId="Equation.DSMT4">
                  <p:embed/>
                </p:oleObj>
              </mc:Choice>
              <mc:Fallback>
                <p:oleObj name="Equation" r:id="rId7" imgW="888840" imgH="203040" progId="Equation.DSMT4">
                  <p:embed/>
                  <p:pic>
                    <p:nvPicPr>
                      <p:cNvPr id="6" name="对象 5">
                        <a:extLst>
                          <a:ext uri="{FF2B5EF4-FFF2-40B4-BE49-F238E27FC236}">
                            <a16:creationId xmlns:a16="http://schemas.microsoft.com/office/drawing/2014/main" id="{D30BF37A-D49D-4DED-A177-EA6F380BC964}"/>
                          </a:ext>
                        </a:extLst>
                      </p:cNvPr>
                      <p:cNvPicPr/>
                      <p:nvPr/>
                    </p:nvPicPr>
                    <p:blipFill>
                      <a:blip r:embed="rId8"/>
                      <a:stretch>
                        <a:fillRect/>
                      </a:stretch>
                    </p:blipFill>
                    <p:spPr>
                      <a:xfrm>
                        <a:off x="452437" y="1488369"/>
                        <a:ext cx="2000250" cy="458788"/>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1A243867-7F03-EC5C-DD57-1E8D3963447E}"/>
              </a:ext>
            </a:extLst>
          </p:cNvPr>
          <p:cNvGraphicFramePr>
            <a:graphicFrameLocks noChangeAspect="1"/>
          </p:cNvGraphicFramePr>
          <p:nvPr>
            <p:extLst>
              <p:ext uri="{D42A27DB-BD31-4B8C-83A1-F6EECF244321}">
                <p14:modId xmlns:p14="http://schemas.microsoft.com/office/powerpoint/2010/main" val="2090111507"/>
              </p:ext>
            </p:extLst>
          </p:nvPr>
        </p:nvGraphicFramePr>
        <p:xfrm>
          <a:off x="9941960" y="789645"/>
          <a:ext cx="457200" cy="544513"/>
        </p:xfrm>
        <a:graphic>
          <a:graphicData uri="http://schemas.openxmlformats.org/presentationml/2006/ole">
            <mc:AlternateContent xmlns:mc="http://schemas.openxmlformats.org/markup-compatibility/2006">
              <mc:Choice xmlns:v="urn:schemas-microsoft-com:vml" Requires="v">
                <p:oleObj name="Equation" r:id="rId9" imgW="203040" imgH="241200" progId="Equation.DSMT4">
                  <p:embed/>
                </p:oleObj>
              </mc:Choice>
              <mc:Fallback>
                <p:oleObj name="Equation" r:id="rId9" imgW="203040" imgH="241200" progId="Equation.DSMT4">
                  <p:embed/>
                  <p:pic>
                    <p:nvPicPr>
                      <p:cNvPr id="68" name="对象 67">
                        <a:extLst>
                          <a:ext uri="{FF2B5EF4-FFF2-40B4-BE49-F238E27FC236}">
                            <a16:creationId xmlns:a16="http://schemas.microsoft.com/office/drawing/2014/main" id="{92C5802A-8757-35CF-24A8-E56CD90B3F1C}"/>
                          </a:ext>
                        </a:extLst>
                      </p:cNvPr>
                      <p:cNvPicPr/>
                      <p:nvPr/>
                    </p:nvPicPr>
                    <p:blipFill>
                      <a:blip r:embed="rId10"/>
                      <a:stretch>
                        <a:fillRect/>
                      </a:stretch>
                    </p:blipFill>
                    <p:spPr>
                      <a:xfrm>
                        <a:off x="9941960" y="789645"/>
                        <a:ext cx="457200" cy="544513"/>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92D97734-E041-4747-9F31-358CF8D58502}"/>
              </a:ext>
            </a:extLst>
          </p:cNvPr>
          <p:cNvGraphicFramePr>
            <a:graphicFrameLocks noChangeAspect="1"/>
          </p:cNvGraphicFramePr>
          <p:nvPr>
            <p:extLst>
              <p:ext uri="{D42A27DB-BD31-4B8C-83A1-F6EECF244321}">
                <p14:modId xmlns:p14="http://schemas.microsoft.com/office/powerpoint/2010/main" val="2824702352"/>
              </p:ext>
            </p:extLst>
          </p:nvPr>
        </p:nvGraphicFramePr>
        <p:xfrm>
          <a:off x="9213516" y="2082947"/>
          <a:ext cx="457200" cy="544513"/>
        </p:xfrm>
        <a:graphic>
          <a:graphicData uri="http://schemas.openxmlformats.org/presentationml/2006/ole">
            <mc:AlternateContent xmlns:mc="http://schemas.openxmlformats.org/markup-compatibility/2006">
              <mc:Choice xmlns:v="urn:schemas-microsoft-com:vml" Requires="v">
                <p:oleObj name="Equation" r:id="rId9" imgW="203040" imgH="241200" progId="Equation.DSMT4">
                  <p:embed/>
                </p:oleObj>
              </mc:Choice>
              <mc:Fallback>
                <p:oleObj name="Equation" r:id="rId9" imgW="203040" imgH="241200" progId="Equation.DSMT4">
                  <p:embed/>
                  <p:pic>
                    <p:nvPicPr>
                      <p:cNvPr id="3" name="对象 2">
                        <a:extLst>
                          <a:ext uri="{FF2B5EF4-FFF2-40B4-BE49-F238E27FC236}">
                            <a16:creationId xmlns:a16="http://schemas.microsoft.com/office/drawing/2014/main" id="{1A243867-7F03-EC5C-DD57-1E8D3963447E}"/>
                          </a:ext>
                        </a:extLst>
                      </p:cNvPr>
                      <p:cNvPicPr/>
                      <p:nvPr/>
                    </p:nvPicPr>
                    <p:blipFill>
                      <a:blip r:embed="rId10"/>
                      <a:stretch>
                        <a:fillRect/>
                      </a:stretch>
                    </p:blipFill>
                    <p:spPr>
                      <a:xfrm>
                        <a:off x="9213516" y="2082947"/>
                        <a:ext cx="457200" cy="544513"/>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A4A46CB3-7A06-1D4D-6307-D130BEE558AE}"/>
              </a:ext>
            </a:extLst>
          </p:cNvPr>
          <p:cNvGraphicFramePr>
            <a:graphicFrameLocks noChangeAspect="1"/>
          </p:cNvGraphicFramePr>
          <p:nvPr>
            <p:extLst>
              <p:ext uri="{D42A27DB-BD31-4B8C-83A1-F6EECF244321}">
                <p14:modId xmlns:p14="http://schemas.microsoft.com/office/powerpoint/2010/main" val="3898933505"/>
              </p:ext>
            </p:extLst>
          </p:nvPr>
        </p:nvGraphicFramePr>
        <p:xfrm>
          <a:off x="452437" y="2769001"/>
          <a:ext cx="2000250" cy="458788"/>
        </p:xfrm>
        <a:graphic>
          <a:graphicData uri="http://schemas.openxmlformats.org/presentationml/2006/ole">
            <mc:AlternateContent xmlns:mc="http://schemas.openxmlformats.org/markup-compatibility/2006">
              <mc:Choice xmlns:v="urn:schemas-microsoft-com:vml" Requires="v">
                <p:oleObj name="Equation" r:id="rId7" imgW="888840" imgH="203040" progId="Equation.DSMT4">
                  <p:embed/>
                </p:oleObj>
              </mc:Choice>
              <mc:Fallback>
                <p:oleObj name="Equation" r:id="rId7" imgW="888840" imgH="203040" progId="Equation.DSMT4">
                  <p:embed/>
                  <p:pic>
                    <p:nvPicPr>
                      <p:cNvPr id="6" name="对象 5">
                        <a:extLst>
                          <a:ext uri="{FF2B5EF4-FFF2-40B4-BE49-F238E27FC236}">
                            <a16:creationId xmlns:a16="http://schemas.microsoft.com/office/drawing/2014/main" id="{1CC5243D-FB99-0D80-9881-4584B7D094F0}"/>
                          </a:ext>
                        </a:extLst>
                      </p:cNvPr>
                      <p:cNvPicPr/>
                      <p:nvPr/>
                    </p:nvPicPr>
                    <p:blipFill>
                      <a:blip r:embed="rId8"/>
                      <a:stretch>
                        <a:fillRect/>
                      </a:stretch>
                    </p:blipFill>
                    <p:spPr>
                      <a:xfrm>
                        <a:off x="452437" y="2769001"/>
                        <a:ext cx="2000250" cy="458788"/>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A8D3B64E-AD5A-AD32-07F8-8DFF9354F42A}"/>
              </a:ext>
            </a:extLst>
          </p:cNvPr>
          <p:cNvGraphicFramePr>
            <a:graphicFrameLocks noChangeAspect="1"/>
          </p:cNvGraphicFramePr>
          <p:nvPr>
            <p:extLst>
              <p:ext uri="{D42A27DB-BD31-4B8C-83A1-F6EECF244321}">
                <p14:modId xmlns:p14="http://schemas.microsoft.com/office/powerpoint/2010/main" val="3107522522"/>
              </p:ext>
            </p:extLst>
          </p:nvPr>
        </p:nvGraphicFramePr>
        <p:xfrm>
          <a:off x="5005823" y="2703446"/>
          <a:ext cx="2314575" cy="544512"/>
        </p:xfrm>
        <a:graphic>
          <a:graphicData uri="http://schemas.openxmlformats.org/presentationml/2006/ole">
            <mc:AlternateContent xmlns:mc="http://schemas.openxmlformats.org/markup-compatibility/2006">
              <mc:Choice xmlns:v="urn:schemas-microsoft-com:vml" Requires="v">
                <p:oleObj name="Equation" r:id="rId11" imgW="1028520" imgH="241200" progId="Equation.DSMT4">
                  <p:embed/>
                </p:oleObj>
              </mc:Choice>
              <mc:Fallback>
                <p:oleObj name="Equation" r:id="rId11" imgW="1028520" imgH="241200" progId="Equation.DSMT4">
                  <p:embed/>
                  <p:pic>
                    <p:nvPicPr>
                      <p:cNvPr id="2" name="对象 1">
                        <a:extLst>
                          <a:ext uri="{FF2B5EF4-FFF2-40B4-BE49-F238E27FC236}">
                            <a16:creationId xmlns:a16="http://schemas.microsoft.com/office/drawing/2014/main" id="{1F4EA5C3-571B-0949-DC97-2C6CA70C0607}"/>
                          </a:ext>
                        </a:extLst>
                      </p:cNvPr>
                      <p:cNvPicPr/>
                      <p:nvPr/>
                    </p:nvPicPr>
                    <p:blipFill>
                      <a:blip r:embed="rId12"/>
                      <a:stretch>
                        <a:fillRect/>
                      </a:stretch>
                    </p:blipFill>
                    <p:spPr>
                      <a:xfrm>
                        <a:off x="5005823" y="2703446"/>
                        <a:ext cx="2314575" cy="544512"/>
                      </a:xfrm>
                      <a:prstGeom prst="rect">
                        <a:avLst/>
                      </a:prstGeom>
                    </p:spPr>
                  </p:pic>
                </p:oleObj>
              </mc:Fallback>
            </mc:AlternateContent>
          </a:graphicData>
        </a:graphic>
      </p:graphicFrame>
    </p:spTree>
    <p:extLst>
      <p:ext uri="{BB962C8B-B14F-4D97-AF65-F5344CB8AC3E}">
        <p14:creationId xmlns:p14="http://schemas.microsoft.com/office/powerpoint/2010/main" val="2427504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E3B9-995C-0C8E-95AA-EFD4C92A89F5}"/>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2C077E7B-2A5D-80F2-C3F2-1C7FE6702C72}"/>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CC8EDE60-0F9C-15D8-BC61-E314802329F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BDEF6F4A-ADF2-5B2D-5184-BEB633E3E6DA}"/>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4C21F56B-D086-968F-2B4D-33802CFA48A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6F79456B-C80A-DA91-CF95-111E69E136D9}"/>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AF951A0A-0114-7A96-D114-5670BC3A18A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034521D1-4499-8B6B-1998-A7BE463AEF79}"/>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C42F419F-2A76-B141-423A-6BA4CAF3FF4A}"/>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B2B0E69-B4BA-6E54-0E61-4D4DA79CFD49}"/>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对于不放回抽样</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必有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在放回抽样中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个不同的元素中取出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m</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个元素进行排列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称之为</a:t>
            </a: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有重复的排列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种不同的取法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在不放回抽样中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个不同的元素中取出                个元素进行排列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称之为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选排列</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种不同的取法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4.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从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个不同的元素中取出                个元素</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不考虑其次序地组成一组</a:t>
            </a:r>
            <a:r>
              <a:rPr lang="en-US" altLang="zh-CN"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组合</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共有                                     种不同的取法</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注意</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排列与次序有关</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组合与次序无关</a:t>
            </a:r>
            <a:r>
              <a:rPr lang="en-US" altLang="zh-CN" dirty="0">
                <a:solidFill>
                  <a:srgbClr val="FF000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a:t>
            </a:r>
          </a:p>
        </p:txBody>
      </p:sp>
      <p:graphicFrame>
        <p:nvGraphicFramePr>
          <p:cNvPr id="2" name="对象 1">
            <a:extLst>
              <a:ext uri="{FF2B5EF4-FFF2-40B4-BE49-F238E27FC236}">
                <a16:creationId xmlns:a16="http://schemas.microsoft.com/office/drawing/2014/main" id="{6025E42A-6190-1E96-1448-E510DC784089}"/>
              </a:ext>
            </a:extLst>
          </p:cNvPr>
          <p:cNvGraphicFramePr>
            <a:graphicFrameLocks noChangeAspect="1"/>
          </p:cNvGraphicFramePr>
          <p:nvPr>
            <p:extLst>
              <p:ext uri="{D42A27DB-BD31-4B8C-83A1-F6EECF244321}">
                <p14:modId xmlns:p14="http://schemas.microsoft.com/office/powerpoint/2010/main" val="3776870095"/>
              </p:ext>
            </p:extLst>
          </p:nvPr>
        </p:nvGraphicFramePr>
        <p:xfrm>
          <a:off x="2671544" y="5101222"/>
          <a:ext cx="3257550" cy="1060450"/>
        </p:xfrm>
        <a:graphic>
          <a:graphicData uri="http://schemas.openxmlformats.org/presentationml/2006/ole">
            <mc:AlternateContent xmlns:mc="http://schemas.openxmlformats.org/markup-compatibility/2006">
              <mc:Choice xmlns:v="urn:schemas-microsoft-com:vml" Requires="v">
                <p:oleObj name="Equation" r:id="rId5" imgW="1447560" imgH="469800" progId="Equation.DSMT4">
                  <p:embed/>
                </p:oleObj>
              </mc:Choice>
              <mc:Fallback>
                <p:oleObj name="Equation" r:id="rId5" imgW="1447560" imgH="469800" progId="Equation.DSMT4">
                  <p:embed/>
                  <p:pic>
                    <p:nvPicPr>
                      <p:cNvPr id="2" name="对象 1">
                        <a:extLst>
                          <a:ext uri="{FF2B5EF4-FFF2-40B4-BE49-F238E27FC236}">
                            <a16:creationId xmlns:a16="http://schemas.microsoft.com/office/drawing/2014/main" id="{1F4EA5C3-571B-0949-DC97-2C6CA70C0607}"/>
                          </a:ext>
                        </a:extLst>
                      </p:cNvPr>
                      <p:cNvPicPr/>
                      <p:nvPr/>
                    </p:nvPicPr>
                    <p:blipFill>
                      <a:blip r:embed="rId6"/>
                      <a:stretch>
                        <a:fillRect/>
                      </a:stretch>
                    </p:blipFill>
                    <p:spPr>
                      <a:xfrm>
                        <a:off x="2671544" y="5101222"/>
                        <a:ext cx="3257550" cy="106045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3C08EF0E-03F4-9330-66C0-17B018757607}"/>
              </a:ext>
            </a:extLst>
          </p:cNvPr>
          <p:cNvGraphicFramePr>
            <a:graphicFrameLocks noChangeAspect="1"/>
          </p:cNvGraphicFramePr>
          <p:nvPr>
            <p:extLst>
              <p:ext uri="{D42A27DB-BD31-4B8C-83A1-F6EECF244321}">
                <p14:modId xmlns:p14="http://schemas.microsoft.com/office/powerpoint/2010/main" val="1645855273"/>
              </p:ext>
            </p:extLst>
          </p:nvPr>
        </p:nvGraphicFramePr>
        <p:xfrm>
          <a:off x="7829696" y="2780389"/>
          <a:ext cx="1457325" cy="458788"/>
        </p:xfrm>
        <a:graphic>
          <a:graphicData uri="http://schemas.openxmlformats.org/presentationml/2006/ole">
            <mc:AlternateContent xmlns:mc="http://schemas.openxmlformats.org/markup-compatibility/2006">
              <mc:Choice xmlns:v="urn:schemas-microsoft-com:vml" Requires="v">
                <p:oleObj name="Equation" r:id="rId7" imgW="647640" imgH="203040" progId="Equation.DSMT4">
                  <p:embed/>
                </p:oleObj>
              </mc:Choice>
              <mc:Fallback>
                <p:oleObj name="Equation" r:id="rId7" imgW="647640" imgH="203040" progId="Equation.DSMT4">
                  <p:embed/>
                  <p:pic>
                    <p:nvPicPr>
                      <p:cNvPr id="6" name="对象 5">
                        <a:extLst>
                          <a:ext uri="{FF2B5EF4-FFF2-40B4-BE49-F238E27FC236}">
                            <a16:creationId xmlns:a16="http://schemas.microsoft.com/office/drawing/2014/main" id="{1CC5243D-FB99-0D80-9881-4584B7D094F0}"/>
                          </a:ext>
                        </a:extLst>
                      </p:cNvPr>
                      <p:cNvPicPr/>
                      <p:nvPr/>
                    </p:nvPicPr>
                    <p:blipFill>
                      <a:blip r:embed="rId8"/>
                      <a:stretch>
                        <a:fillRect/>
                      </a:stretch>
                    </p:blipFill>
                    <p:spPr>
                      <a:xfrm>
                        <a:off x="7829696" y="2780389"/>
                        <a:ext cx="1457325" cy="458788"/>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99A555FC-3AC4-3EA7-0D0A-7109175B124A}"/>
              </a:ext>
            </a:extLst>
          </p:cNvPr>
          <p:cNvGraphicFramePr>
            <a:graphicFrameLocks noChangeAspect="1"/>
          </p:cNvGraphicFramePr>
          <p:nvPr>
            <p:extLst>
              <p:ext uri="{D42A27DB-BD31-4B8C-83A1-F6EECF244321}">
                <p14:modId xmlns:p14="http://schemas.microsoft.com/office/powerpoint/2010/main" val="4047582155"/>
              </p:ext>
            </p:extLst>
          </p:nvPr>
        </p:nvGraphicFramePr>
        <p:xfrm>
          <a:off x="3820093" y="855454"/>
          <a:ext cx="971550" cy="430212"/>
        </p:xfrm>
        <a:graphic>
          <a:graphicData uri="http://schemas.openxmlformats.org/presentationml/2006/ole">
            <mc:AlternateContent xmlns:mc="http://schemas.openxmlformats.org/markup-compatibility/2006">
              <mc:Choice xmlns:v="urn:schemas-microsoft-com:vml" Requires="v">
                <p:oleObj name="Equation" r:id="rId9" imgW="431640" imgH="190440" progId="Equation.DSMT4">
                  <p:embed/>
                </p:oleObj>
              </mc:Choice>
              <mc:Fallback>
                <p:oleObj name="Equation" r:id="rId9" imgW="431640" imgH="190440" progId="Equation.DSMT4">
                  <p:embed/>
                  <p:pic>
                    <p:nvPicPr>
                      <p:cNvPr id="3" name="对象 2">
                        <a:extLst>
                          <a:ext uri="{FF2B5EF4-FFF2-40B4-BE49-F238E27FC236}">
                            <a16:creationId xmlns:a16="http://schemas.microsoft.com/office/drawing/2014/main" id="{1A243867-7F03-EC5C-DD57-1E8D3963447E}"/>
                          </a:ext>
                        </a:extLst>
                      </p:cNvPr>
                      <p:cNvPicPr/>
                      <p:nvPr/>
                    </p:nvPicPr>
                    <p:blipFill>
                      <a:blip r:embed="rId10"/>
                      <a:stretch>
                        <a:fillRect/>
                      </a:stretch>
                    </p:blipFill>
                    <p:spPr>
                      <a:xfrm>
                        <a:off x="3820093" y="855454"/>
                        <a:ext cx="971550" cy="430212"/>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2ED0210D-FE0F-0AFB-75F6-71E89AC49180}"/>
              </a:ext>
            </a:extLst>
          </p:cNvPr>
          <p:cNvGraphicFramePr>
            <a:graphicFrameLocks noChangeAspect="1"/>
          </p:cNvGraphicFramePr>
          <p:nvPr>
            <p:extLst>
              <p:ext uri="{D42A27DB-BD31-4B8C-83A1-F6EECF244321}">
                <p14:modId xmlns:p14="http://schemas.microsoft.com/office/powerpoint/2010/main" val="2396994568"/>
              </p:ext>
            </p:extLst>
          </p:nvPr>
        </p:nvGraphicFramePr>
        <p:xfrm>
          <a:off x="3472298" y="2007458"/>
          <a:ext cx="2457450" cy="858837"/>
        </p:xfrm>
        <a:graphic>
          <a:graphicData uri="http://schemas.openxmlformats.org/presentationml/2006/ole">
            <mc:AlternateContent xmlns:mc="http://schemas.openxmlformats.org/markup-compatibility/2006">
              <mc:Choice xmlns:v="urn:schemas-microsoft-com:vml" Requires="v">
                <p:oleObj name="Equation" r:id="rId11" imgW="1091880" imgH="380880" progId="Equation.DSMT4">
                  <p:embed/>
                </p:oleObj>
              </mc:Choice>
              <mc:Fallback>
                <p:oleObj name="Equation" r:id="rId11" imgW="1091880" imgH="380880" progId="Equation.DSMT4">
                  <p:embed/>
                  <p:pic>
                    <p:nvPicPr>
                      <p:cNvPr id="5" name="对象 4">
                        <a:extLst>
                          <a:ext uri="{FF2B5EF4-FFF2-40B4-BE49-F238E27FC236}">
                            <a16:creationId xmlns:a16="http://schemas.microsoft.com/office/drawing/2014/main" id="{92D97734-E041-4747-9F31-358CF8D58502}"/>
                          </a:ext>
                        </a:extLst>
                      </p:cNvPr>
                      <p:cNvPicPr/>
                      <p:nvPr/>
                    </p:nvPicPr>
                    <p:blipFill>
                      <a:blip r:embed="rId12"/>
                      <a:stretch>
                        <a:fillRect/>
                      </a:stretch>
                    </p:blipFill>
                    <p:spPr>
                      <a:xfrm>
                        <a:off x="3472298" y="2007458"/>
                        <a:ext cx="2457450" cy="858837"/>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40CEC336-02E4-3094-BFF9-1625FC09C233}"/>
              </a:ext>
            </a:extLst>
          </p:cNvPr>
          <p:cNvGraphicFramePr>
            <a:graphicFrameLocks noChangeAspect="1"/>
          </p:cNvGraphicFramePr>
          <p:nvPr>
            <p:extLst>
              <p:ext uri="{D42A27DB-BD31-4B8C-83A1-F6EECF244321}">
                <p14:modId xmlns:p14="http://schemas.microsoft.com/office/powerpoint/2010/main" val="1551951211"/>
              </p:ext>
            </p:extLst>
          </p:nvPr>
        </p:nvGraphicFramePr>
        <p:xfrm>
          <a:off x="9520238" y="4133609"/>
          <a:ext cx="2000250" cy="458788"/>
        </p:xfrm>
        <a:graphic>
          <a:graphicData uri="http://schemas.openxmlformats.org/presentationml/2006/ole">
            <mc:AlternateContent xmlns:mc="http://schemas.openxmlformats.org/markup-compatibility/2006">
              <mc:Choice xmlns:v="urn:schemas-microsoft-com:vml" Requires="v">
                <p:oleObj name="Equation" r:id="rId13" imgW="888840" imgH="203040" progId="Equation.DSMT4">
                  <p:embed/>
                </p:oleObj>
              </mc:Choice>
              <mc:Fallback>
                <p:oleObj name="Equation" r:id="rId13" imgW="888840" imgH="203040" progId="Equation.DSMT4">
                  <p:embed/>
                  <p:pic>
                    <p:nvPicPr>
                      <p:cNvPr id="8" name="对象 7">
                        <a:extLst>
                          <a:ext uri="{FF2B5EF4-FFF2-40B4-BE49-F238E27FC236}">
                            <a16:creationId xmlns:a16="http://schemas.microsoft.com/office/drawing/2014/main" id="{A4A46CB3-7A06-1D4D-6307-D130BEE558AE}"/>
                          </a:ext>
                        </a:extLst>
                      </p:cNvPr>
                      <p:cNvPicPr/>
                      <p:nvPr/>
                    </p:nvPicPr>
                    <p:blipFill>
                      <a:blip r:embed="rId14"/>
                      <a:stretch>
                        <a:fillRect/>
                      </a:stretch>
                    </p:blipFill>
                    <p:spPr>
                      <a:xfrm>
                        <a:off x="9520238" y="4133609"/>
                        <a:ext cx="2000250" cy="458788"/>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5ABB778A-6226-4A26-6D8F-65C86EDDBEF5}"/>
              </a:ext>
            </a:extLst>
          </p:cNvPr>
          <p:cNvGraphicFramePr>
            <a:graphicFrameLocks noChangeAspect="1"/>
          </p:cNvGraphicFramePr>
          <p:nvPr>
            <p:extLst>
              <p:ext uri="{D42A27DB-BD31-4B8C-83A1-F6EECF244321}">
                <p14:modId xmlns:p14="http://schemas.microsoft.com/office/powerpoint/2010/main" val="3240812538"/>
              </p:ext>
            </p:extLst>
          </p:nvPr>
        </p:nvGraphicFramePr>
        <p:xfrm>
          <a:off x="3471863" y="3167063"/>
          <a:ext cx="6486525" cy="1001712"/>
        </p:xfrm>
        <a:graphic>
          <a:graphicData uri="http://schemas.openxmlformats.org/presentationml/2006/ole">
            <mc:AlternateContent xmlns:mc="http://schemas.openxmlformats.org/markup-compatibility/2006">
              <mc:Choice xmlns:v="urn:schemas-microsoft-com:vml" Requires="v">
                <p:oleObj name="Equation" r:id="rId15" imgW="2882880" imgH="444240" progId="Equation.DSMT4">
                  <p:embed/>
                </p:oleObj>
              </mc:Choice>
              <mc:Fallback>
                <p:oleObj name="Equation" r:id="rId15" imgW="2882880" imgH="444240" progId="Equation.DSMT4">
                  <p:embed/>
                  <p:pic>
                    <p:nvPicPr>
                      <p:cNvPr id="9" name="对象 8">
                        <a:extLst>
                          <a:ext uri="{FF2B5EF4-FFF2-40B4-BE49-F238E27FC236}">
                            <a16:creationId xmlns:a16="http://schemas.microsoft.com/office/drawing/2014/main" id="{A8D3B64E-AD5A-AD32-07F8-8DFF9354F42A}"/>
                          </a:ext>
                        </a:extLst>
                      </p:cNvPr>
                      <p:cNvPicPr/>
                      <p:nvPr/>
                    </p:nvPicPr>
                    <p:blipFill>
                      <a:blip r:embed="rId16"/>
                      <a:stretch>
                        <a:fillRect/>
                      </a:stretch>
                    </p:blipFill>
                    <p:spPr>
                      <a:xfrm>
                        <a:off x="3471863" y="3167063"/>
                        <a:ext cx="6486525" cy="1001712"/>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99CCBA25-09A6-8772-E614-5633F972FA57}"/>
              </a:ext>
            </a:extLst>
          </p:cNvPr>
          <p:cNvGraphicFramePr>
            <a:graphicFrameLocks noChangeAspect="1"/>
          </p:cNvGraphicFramePr>
          <p:nvPr>
            <p:extLst>
              <p:ext uri="{D42A27DB-BD31-4B8C-83A1-F6EECF244321}">
                <p14:modId xmlns:p14="http://schemas.microsoft.com/office/powerpoint/2010/main" val="1304629975"/>
              </p:ext>
            </p:extLst>
          </p:nvPr>
        </p:nvGraphicFramePr>
        <p:xfrm>
          <a:off x="927100" y="3990975"/>
          <a:ext cx="6048375" cy="544513"/>
        </p:xfrm>
        <a:graphic>
          <a:graphicData uri="http://schemas.openxmlformats.org/presentationml/2006/ole">
            <mc:AlternateContent xmlns:mc="http://schemas.openxmlformats.org/markup-compatibility/2006">
              <mc:Choice xmlns:v="urn:schemas-microsoft-com:vml" Requires="v">
                <p:oleObj name="Equation" r:id="rId17" imgW="2590560" imgH="241200" progId="Equation.DSMT4">
                  <p:embed/>
                </p:oleObj>
              </mc:Choice>
              <mc:Fallback>
                <p:oleObj name="Equation" r:id="rId17" imgW="2590560" imgH="241200" progId="Equation.DSMT4">
                  <p:embed/>
                  <p:pic>
                    <p:nvPicPr>
                      <p:cNvPr id="18" name="对象 17">
                        <a:extLst>
                          <a:ext uri="{FF2B5EF4-FFF2-40B4-BE49-F238E27FC236}">
                            <a16:creationId xmlns:a16="http://schemas.microsoft.com/office/drawing/2014/main" id="{65F8CB5E-CBBC-C504-1C69-24E542290B11}"/>
                          </a:ext>
                        </a:extLst>
                      </p:cNvPr>
                      <p:cNvPicPr/>
                      <p:nvPr/>
                    </p:nvPicPr>
                    <p:blipFill>
                      <a:blip r:embed="rId18"/>
                      <a:stretch>
                        <a:fillRect/>
                      </a:stretch>
                    </p:blipFill>
                    <p:spPr>
                      <a:xfrm>
                        <a:off x="927100" y="3990975"/>
                        <a:ext cx="6048375" cy="544513"/>
                      </a:xfrm>
                      <a:prstGeom prst="rect">
                        <a:avLst/>
                      </a:prstGeom>
                    </p:spPr>
                  </p:pic>
                </p:oleObj>
              </mc:Fallback>
            </mc:AlternateContent>
          </a:graphicData>
        </a:graphic>
      </p:graphicFrame>
      <p:graphicFrame>
        <p:nvGraphicFramePr>
          <p:cNvPr id="24" name="对象 23">
            <a:extLst>
              <a:ext uri="{FF2B5EF4-FFF2-40B4-BE49-F238E27FC236}">
                <a16:creationId xmlns:a16="http://schemas.microsoft.com/office/drawing/2014/main" id="{E7F0ACE9-5B27-F8A0-AD13-97C119C753F6}"/>
              </a:ext>
            </a:extLst>
          </p:cNvPr>
          <p:cNvGraphicFramePr>
            <a:graphicFrameLocks noChangeAspect="1"/>
          </p:cNvGraphicFramePr>
          <p:nvPr>
            <p:extLst>
              <p:ext uri="{D42A27DB-BD31-4B8C-83A1-F6EECF244321}">
                <p14:modId xmlns:p14="http://schemas.microsoft.com/office/powerpoint/2010/main" val="3084044894"/>
              </p:ext>
            </p:extLst>
          </p:nvPr>
        </p:nvGraphicFramePr>
        <p:xfrm>
          <a:off x="4638675" y="4689003"/>
          <a:ext cx="1457325" cy="458787"/>
        </p:xfrm>
        <a:graphic>
          <a:graphicData uri="http://schemas.openxmlformats.org/presentationml/2006/ole">
            <mc:AlternateContent xmlns:mc="http://schemas.openxmlformats.org/markup-compatibility/2006">
              <mc:Choice xmlns:v="urn:schemas-microsoft-com:vml" Requires="v">
                <p:oleObj name="Equation" r:id="rId19" imgW="1457029" imgH="459016" progId="Equation.DSMT4">
                  <p:embed/>
                </p:oleObj>
              </mc:Choice>
              <mc:Fallback>
                <p:oleObj name="Equation" r:id="rId19" imgW="1457029" imgH="459016" progId="Equation.DSMT4">
                  <p:embed/>
                  <p:pic>
                    <p:nvPicPr>
                      <p:cNvPr id="0" name=""/>
                      <p:cNvPicPr/>
                      <p:nvPr/>
                    </p:nvPicPr>
                    <p:blipFill>
                      <a:blip r:embed="rId20"/>
                      <a:stretch>
                        <a:fillRect/>
                      </a:stretch>
                    </p:blipFill>
                    <p:spPr>
                      <a:xfrm>
                        <a:off x="4638675" y="4689003"/>
                        <a:ext cx="1457325" cy="458787"/>
                      </a:xfrm>
                      <a:prstGeom prst="rect">
                        <a:avLst/>
                      </a:prstGeom>
                    </p:spPr>
                  </p:pic>
                </p:oleObj>
              </mc:Fallback>
            </mc:AlternateContent>
          </a:graphicData>
        </a:graphic>
      </p:graphicFrame>
    </p:spTree>
    <p:extLst>
      <p:ext uri="{BB962C8B-B14F-4D97-AF65-F5344CB8AC3E}">
        <p14:creationId xmlns:p14="http://schemas.microsoft.com/office/powerpoint/2010/main" val="1282530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CC009-924C-1E67-E20F-38E0E3DCD691}"/>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9F2A596C-8D5D-8D8C-BACC-E5E644F5767C}"/>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E229527A-E827-511D-80F3-08222D21E33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2B6F26E1-7385-C87F-8D9A-8BD37401374A}"/>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DB6E5785-9A9F-C143-37B4-CD0BBB613D4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96A2D4D6-18D8-FDE9-2E46-AA59698F7830}"/>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2205D2B3-8343-D9D4-42BE-7C3B2F1FA91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F6D1E38B-C912-C883-F98F-BF68F78AB31C}"/>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A0F6755F-8D17-0107-A091-7135635D9589}"/>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2FD3527D-4F20-A998-A945-4807C403F5AF}"/>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我们恒规定</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易知</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对任意实数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以及非负整数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r</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定义</a:t>
            </a: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当 </a:t>
            </a:r>
            <a:r>
              <a:rPr lang="el-GR" altLang="zh-CN" i="1" dirty="0">
                <a:latin typeface="Times New Roman" panose="02020603050405020304" pitchFamily="18" charset="0"/>
                <a:ea typeface="微软雅黑" panose="020B0503020204020204" pitchFamily="34" charset="-122"/>
                <a:cs typeface="Times New Roman" panose="02020603050405020304" pitchFamily="18" charset="0"/>
              </a:rPr>
              <a:t>α</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为正整数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因而        是组合数的推广</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5.</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（了解）</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将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个不同的元素分成</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有次序的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不考虑每组中元素的次序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第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组恰有     个元素的不同结果数是</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A2FFBA19-FA34-0923-DB4D-119864534E45}"/>
              </a:ext>
            </a:extLst>
          </p:cNvPr>
          <p:cNvGraphicFramePr>
            <a:graphicFrameLocks noChangeAspect="1"/>
          </p:cNvGraphicFramePr>
          <p:nvPr>
            <p:extLst>
              <p:ext uri="{D42A27DB-BD31-4B8C-83A1-F6EECF244321}">
                <p14:modId xmlns:p14="http://schemas.microsoft.com/office/powerpoint/2010/main" val="3130069314"/>
              </p:ext>
            </p:extLst>
          </p:nvPr>
        </p:nvGraphicFramePr>
        <p:xfrm>
          <a:off x="1179152" y="1225757"/>
          <a:ext cx="8972551" cy="1003300"/>
        </p:xfrm>
        <a:graphic>
          <a:graphicData uri="http://schemas.openxmlformats.org/presentationml/2006/ole">
            <mc:AlternateContent xmlns:mc="http://schemas.openxmlformats.org/markup-compatibility/2006">
              <mc:Choice xmlns:v="urn:schemas-microsoft-com:vml" Requires="v">
                <p:oleObj name="Equation" r:id="rId5" imgW="3987720" imgH="444240" progId="Equation.DSMT4">
                  <p:embed/>
                </p:oleObj>
              </mc:Choice>
              <mc:Fallback>
                <p:oleObj name="Equation" r:id="rId5" imgW="3987720" imgH="444240" progId="Equation.DSMT4">
                  <p:embed/>
                  <p:pic>
                    <p:nvPicPr>
                      <p:cNvPr id="2" name="对象 1">
                        <a:extLst>
                          <a:ext uri="{FF2B5EF4-FFF2-40B4-BE49-F238E27FC236}">
                            <a16:creationId xmlns:a16="http://schemas.microsoft.com/office/drawing/2014/main" id="{6025E42A-6190-1E96-1448-E510DC784089}"/>
                          </a:ext>
                        </a:extLst>
                      </p:cNvPr>
                      <p:cNvPicPr/>
                      <p:nvPr/>
                    </p:nvPicPr>
                    <p:blipFill>
                      <a:blip r:embed="rId6"/>
                      <a:stretch>
                        <a:fillRect/>
                      </a:stretch>
                    </p:blipFill>
                    <p:spPr>
                      <a:xfrm>
                        <a:off x="1179152" y="1225757"/>
                        <a:ext cx="8972551" cy="100330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38DFD2EB-3B9B-5C5B-2766-ADEBA5F4598A}"/>
              </a:ext>
            </a:extLst>
          </p:cNvPr>
          <p:cNvGraphicFramePr>
            <a:graphicFrameLocks noChangeAspect="1"/>
          </p:cNvGraphicFramePr>
          <p:nvPr>
            <p:extLst>
              <p:ext uri="{D42A27DB-BD31-4B8C-83A1-F6EECF244321}">
                <p14:modId xmlns:p14="http://schemas.microsoft.com/office/powerpoint/2010/main" val="3213589753"/>
              </p:ext>
            </p:extLst>
          </p:nvPr>
        </p:nvGraphicFramePr>
        <p:xfrm>
          <a:off x="3357551" y="3204764"/>
          <a:ext cx="1457325" cy="1031875"/>
        </p:xfrm>
        <a:graphic>
          <a:graphicData uri="http://schemas.openxmlformats.org/presentationml/2006/ole">
            <mc:AlternateContent xmlns:mc="http://schemas.openxmlformats.org/markup-compatibility/2006">
              <mc:Choice xmlns:v="urn:schemas-microsoft-com:vml" Requires="v">
                <p:oleObj name="Equation" r:id="rId7" imgW="647640" imgH="457200" progId="Equation.DSMT4">
                  <p:embed/>
                </p:oleObj>
              </mc:Choice>
              <mc:Fallback>
                <p:oleObj name="Equation" r:id="rId7" imgW="647640" imgH="457200" progId="Equation.DSMT4">
                  <p:embed/>
                  <p:pic>
                    <p:nvPicPr>
                      <p:cNvPr id="6" name="对象 5">
                        <a:extLst>
                          <a:ext uri="{FF2B5EF4-FFF2-40B4-BE49-F238E27FC236}">
                            <a16:creationId xmlns:a16="http://schemas.microsoft.com/office/drawing/2014/main" id="{3C08EF0E-03F4-9330-66C0-17B018757607}"/>
                          </a:ext>
                        </a:extLst>
                      </p:cNvPr>
                      <p:cNvPicPr/>
                      <p:nvPr/>
                    </p:nvPicPr>
                    <p:blipFill>
                      <a:blip r:embed="rId8"/>
                      <a:stretch>
                        <a:fillRect/>
                      </a:stretch>
                    </p:blipFill>
                    <p:spPr>
                      <a:xfrm>
                        <a:off x="3357551" y="3204764"/>
                        <a:ext cx="1457325" cy="1031875"/>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9474DDCC-03D5-2983-7BBE-157DF3EE4AC7}"/>
              </a:ext>
            </a:extLst>
          </p:cNvPr>
          <p:cNvGraphicFramePr>
            <a:graphicFrameLocks noChangeAspect="1"/>
          </p:cNvGraphicFramePr>
          <p:nvPr>
            <p:extLst>
              <p:ext uri="{D42A27DB-BD31-4B8C-83A1-F6EECF244321}">
                <p14:modId xmlns:p14="http://schemas.microsoft.com/office/powerpoint/2010/main" val="3791499500"/>
              </p:ext>
            </p:extLst>
          </p:nvPr>
        </p:nvGraphicFramePr>
        <p:xfrm>
          <a:off x="1321504" y="4697647"/>
          <a:ext cx="1771650" cy="573087"/>
        </p:xfrm>
        <a:graphic>
          <a:graphicData uri="http://schemas.openxmlformats.org/presentationml/2006/ole">
            <mc:AlternateContent xmlns:mc="http://schemas.openxmlformats.org/markup-compatibility/2006">
              <mc:Choice xmlns:v="urn:schemas-microsoft-com:vml" Requires="v">
                <p:oleObj name="Equation" r:id="rId9" imgW="787320" imgH="253800" progId="Equation.DSMT4">
                  <p:embed/>
                </p:oleObj>
              </mc:Choice>
              <mc:Fallback>
                <p:oleObj name="Equation" r:id="rId9" imgW="787320" imgH="253800" progId="Equation.DSMT4">
                  <p:embed/>
                  <p:pic>
                    <p:nvPicPr>
                      <p:cNvPr id="5" name="对象 4">
                        <a:extLst>
                          <a:ext uri="{FF2B5EF4-FFF2-40B4-BE49-F238E27FC236}">
                            <a16:creationId xmlns:a16="http://schemas.microsoft.com/office/drawing/2014/main" id="{2ED0210D-FE0F-0AFB-75F6-71E89AC49180}"/>
                          </a:ext>
                        </a:extLst>
                      </p:cNvPr>
                      <p:cNvPicPr/>
                      <p:nvPr/>
                    </p:nvPicPr>
                    <p:blipFill>
                      <a:blip r:embed="rId10"/>
                      <a:stretch>
                        <a:fillRect/>
                      </a:stretch>
                    </p:blipFill>
                    <p:spPr>
                      <a:xfrm>
                        <a:off x="1321504" y="4697647"/>
                        <a:ext cx="1771650" cy="573087"/>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0EC923BE-8AD3-9B4D-3510-F0C491D4E071}"/>
              </a:ext>
            </a:extLst>
          </p:cNvPr>
          <p:cNvGraphicFramePr>
            <a:graphicFrameLocks noChangeAspect="1"/>
          </p:cNvGraphicFramePr>
          <p:nvPr>
            <p:extLst>
              <p:ext uri="{D42A27DB-BD31-4B8C-83A1-F6EECF244321}">
                <p14:modId xmlns:p14="http://schemas.microsoft.com/office/powerpoint/2010/main" val="2374311397"/>
              </p:ext>
            </p:extLst>
          </p:nvPr>
        </p:nvGraphicFramePr>
        <p:xfrm>
          <a:off x="5553282" y="3204763"/>
          <a:ext cx="714375" cy="1031875"/>
        </p:xfrm>
        <a:graphic>
          <a:graphicData uri="http://schemas.openxmlformats.org/presentationml/2006/ole">
            <mc:AlternateContent xmlns:mc="http://schemas.openxmlformats.org/markup-compatibility/2006">
              <mc:Choice xmlns:v="urn:schemas-microsoft-com:vml" Requires="v">
                <p:oleObj name="Equation" r:id="rId11" imgW="317160" imgH="457200" progId="Equation.DSMT4">
                  <p:embed/>
                </p:oleObj>
              </mc:Choice>
              <mc:Fallback>
                <p:oleObj name="Equation" r:id="rId11" imgW="317160" imgH="457200" progId="Equation.DSMT4">
                  <p:embed/>
                  <p:pic>
                    <p:nvPicPr>
                      <p:cNvPr id="8" name="对象 7">
                        <a:extLst>
                          <a:ext uri="{FF2B5EF4-FFF2-40B4-BE49-F238E27FC236}">
                            <a16:creationId xmlns:a16="http://schemas.microsoft.com/office/drawing/2014/main" id="{40CEC336-02E4-3094-BFF9-1625FC09C233}"/>
                          </a:ext>
                        </a:extLst>
                      </p:cNvPr>
                      <p:cNvPicPr/>
                      <p:nvPr/>
                    </p:nvPicPr>
                    <p:blipFill>
                      <a:blip r:embed="rId12"/>
                      <a:stretch>
                        <a:fillRect/>
                      </a:stretch>
                    </p:blipFill>
                    <p:spPr>
                      <a:xfrm>
                        <a:off x="5553282" y="3204763"/>
                        <a:ext cx="714375" cy="1031875"/>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51036FC2-7D4C-43F7-2384-4C9A620A7F9A}"/>
              </a:ext>
            </a:extLst>
          </p:cNvPr>
          <p:cNvGraphicFramePr>
            <a:graphicFrameLocks noChangeAspect="1"/>
          </p:cNvGraphicFramePr>
          <p:nvPr>
            <p:extLst>
              <p:ext uri="{D42A27DB-BD31-4B8C-83A1-F6EECF244321}">
                <p14:modId xmlns:p14="http://schemas.microsoft.com/office/powerpoint/2010/main" val="1377183569"/>
              </p:ext>
            </p:extLst>
          </p:nvPr>
        </p:nvGraphicFramePr>
        <p:xfrm>
          <a:off x="5824526" y="2174476"/>
          <a:ext cx="5286375" cy="1030288"/>
        </p:xfrm>
        <a:graphic>
          <a:graphicData uri="http://schemas.openxmlformats.org/presentationml/2006/ole">
            <mc:AlternateContent xmlns:mc="http://schemas.openxmlformats.org/markup-compatibility/2006">
              <mc:Choice xmlns:v="urn:schemas-microsoft-com:vml" Requires="v">
                <p:oleObj name="Equation" r:id="rId13" imgW="2349360" imgH="457200" progId="Equation.DSMT4">
                  <p:embed/>
                </p:oleObj>
              </mc:Choice>
              <mc:Fallback>
                <p:oleObj name="Equation" r:id="rId13" imgW="2349360" imgH="457200" progId="Equation.DSMT4">
                  <p:embed/>
                  <p:pic>
                    <p:nvPicPr>
                      <p:cNvPr id="9" name="对象 8">
                        <a:extLst>
                          <a:ext uri="{FF2B5EF4-FFF2-40B4-BE49-F238E27FC236}">
                            <a16:creationId xmlns:a16="http://schemas.microsoft.com/office/drawing/2014/main" id="{5ABB778A-6226-4A26-6D8F-65C86EDDBEF5}"/>
                          </a:ext>
                        </a:extLst>
                      </p:cNvPr>
                      <p:cNvPicPr/>
                      <p:nvPr/>
                    </p:nvPicPr>
                    <p:blipFill>
                      <a:blip r:embed="rId14"/>
                      <a:stretch>
                        <a:fillRect/>
                      </a:stretch>
                    </p:blipFill>
                    <p:spPr>
                      <a:xfrm>
                        <a:off x="5824526" y="2174476"/>
                        <a:ext cx="5286375" cy="1030288"/>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7F845EAC-35DD-6F5A-BBC4-5AAA8567216F}"/>
              </a:ext>
            </a:extLst>
          </p:cNvPr>
          <p:cNvGraphicFramePr>
            <a:graphicFrameLocks noChangeAspect="1"/>
          </p:cNvGraphicFramePr>
          <p:nvPr>
            <p:extLst>
              <p:ext uri="{D42A27DB-BD31-4B8C-83A1-F6EECF244321}">
                <p14:modId xmlns:p14="http://schemas.microsoft.com/office/powerpoint/2010/main" val="2972533286"/>
              </p:ext>
            </p:extLst>
          </p:nvPr>
        </p:nvGraphicFramePr>
        <p:xfrm>
          <a:off x="2360016" y="802754"/>
          <a:ext cx="4802188" cy="544513"/>
        </p:xfrm>
        <a:graphic>
          <a:graphicData uri="http://schemas.openxmlformats.org/presentationml/2006/ole">
            <mc:AlternateContent xmlns:mc="http://schemas.openxmlformats.org/markup-compatibility/2006">
              <mc:Choice xmlns:v="urn:schemas-microsoft-com:vml" Requires="v">
                <p:oleObj name="Equation" r:id="rId15" imgW="2057400" imgH="241200" progId="Equation.DSMT4">
                  <p:embed/>
                </p:oleObj>
              </mc:Choice>
              <mc:Fallback>
                <p:oleObj name="Equation" r:id="rId15" imgW="2057400" imgH="241200" progId="Equation.DSMT4">
                  <p:embed/>
                  <p:pic>
                    <p:nvPicPr>
                      <p:cNvPr id="10" name="对象 9">
                        <a:extLst>
                          <a:ext uri="{FF2B5EF4-FFF2-40B4-BE49-F238E27FC236}">
                            <a16:creationId xmlns:a16="http://schemas.microsoft.com/office/drawing/2014/main" id="{99CCBA25-09A6-8772-E614-5633F972FA57}"/>
                          </a:ext>
                        </a:extLst>
                      </p:cNvPr>
                      <p:cNvPicPr/>
                      <p:nvPr/>
                    </p:nvPicPr>
                    <p:blipFill>
                      <a:blip r:embed="rId16"/>
                      <a:stretch>
                        <a:fillRect/>
                      </a:stretch>
                    </p:blipFill>
                    <p:spPr>
                      <a:xfrm>
                        <a:off x="2360016" y="802754"/>
                        <a:ext cx="4802188" cy="544513"/>
                      </a:xfrm>
                      <a:prstGeom prst="rect">
                        <a:avLst/>
                      </a:prstGeom>
                    </p:spPr>
                  </p:pic>
                </p:oleObj>
              </mc:Fallback>
            </mc:AlternateContent>
          </a:graphicData>
        </a:graphic>
      </p:graphicFrame>
      <p:sp>
        <p:nvSpPr>
          <p:cNvPr id="7" name="文本框 6">
            <a:extLst>
              <a:ext uri="{FF2B5EF4-FFF2-40B4-BE49-F238E27FC236}">
                <a16:creationId xmlns:a16="http://schemas.microsoft.com/office/drawing/2014/main" id="{9C7BE7BC-D510-A5C7-4CE8-CAAC54B98E48}"/>
              </a:ext>
            </a:extLst>
          </p:cNvPr>
          <p:cNvSpPr txBox="1"/>
          <p:nvPr/>
        </p:nvSpPr>
        <p:spPr>
          <a:xfrm>
            <a:off x="10091687" y="1496574"/>
            <a:ext cx="1669678" cy="461665"/>
          </a:xfrm>
          <a:prstGeom prst="rect">
            <a:avLst/>
          </a:prstGeom>
          <a:noFill/>
        </p:spPr>
        <p:txBody>
          <a:bodyPr wrap="square" rtlCol="0">
            <a:spAutoFit/>
          </a:bodyPr>
          <a:lstStyle/>
          <a:p>
            <a:pPr marL="0" indent="0">
              <a:spcBef>
                <a:spcPts val="0"/>
              </a:spcBef>
              <a:buNone/>
            </a:pPr>
            <a:r>
              <a:rPr lang="zh-CN" altLang="en-US" sz="2400"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a:t>
            </a:r>
            <a:r>
              <a:rPr lang="en-US" altLang="zh-CN" sz="2400" b="1"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sym typeface="Wingdings" panose="05000000000000000000" pitchFamily="2" charset="2"/>
              </a:rPr>
              <a:t>P43-86.</a:t>
            </a:r>
          </a:p>
        </p:txBody>
      </p:sp>
      <p:graphicFrame>
        <p:nvGraphicFramePr>
          <p:cNvPr id="18" name="对象 17">
            <a:extLst>
              <a:ext uri="{FF2B5EF4-FFF2-40B4-BE49-F238E27FC236}">
                <a16:creationId xmlns:a16="http://schemas.microsoft.com/office/drawing/2014/main" id="{02FF27CC-9C60-F99B-ECC6-317359293469}"/>
              </a:ext>
            </a:extLst>
          </p:cNvPr>
          <p:cNvGraphicFramePr>
            <a:graphicFrameLocks noChangeAspect="1"/>
          </p:cNvGraphicFramePr>
          <p:nvPr>
            <p:extLst>
              <p:ext uri="{D42A27DB-BD31-4B8C-83A1-F6EECF244321}">
                <p14:modId xmlns:p14="http://schemas.microsoft.com/office/powerpoint/2010/main" val="4248177674"/>
              </p:ext>
            </p:extLst>
          </p:nvPr>
        </p:nvGraphicFramePr>
        <p:xfrm>
          <a:off x="4192125" y="4697647"/>
          <a:ext cx="371475" cy="544512"/>
        </p:xfrm>
        <a:graphic>
          <a:graphicData uri="http://schemas.openxmlformats.org/presentationml/2006/ole">
            <mc:AlternateContent xmlns:mc="http://schemas.openxmlformats.org/markup-compatibility/2006">
              <mc:Choice xmlns:v="urn:schemas-microsoft-com:vml" Requires="v">
                <p:oleObj name="Equation" r:id="rId17" imgW="164880" imgH="241200" progId="Equation.DSMT4">
                  <p:embed/>
                </p:oleObj>
              </mc:Choice>
              <mc:Fallback>
                <p:oleObj name="Equation" r:id="rId17" imgW="164880" imgH="241200" progId="Equation.DSMT4">
                  <p:embed/>
                  <p:pic>
                    <p:nvPicPr>
                      <p:cNvPr id="5" name="对象 4">
                        <a:extLst>
                          <a:ext uri="{FF2B5EF4-FFF2-40B4-BE49-F238E27FC236}">
                            <a16:creationId xmlns:a16="http://schemas.microsoft.com/office/drawing/2014/main" id="{9474DDCC-03D5-2983-7BBE-157DF3EE4AC7}"/>
                          </a:ext>
                        </a:extLst>
                      </p:cNvPr>
                      <p:cNvPicPr/>
                      <p:nvPr/>
                    </p:nvPicPr>
                    <p:blipFill>
                      <a:blip r:embed="rId18"/>
                      <a:stretch>
                        <a:fillRect/>
                      </a:stretch>
                    </p:blipFill>
                    <p:spPr>
                      <a:xfrm>
                        <a:off x="4192125" y="4697647"/>
                        <a:ext cx="371475" cy="544512"/>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9C13920A-66F7-6534-AC8D-3628428A93EB}"/>
              </a:ext>
            </a:extLst>
          </p:cNvPr>
          <p:cNvGraphicFramePr>
            <a:graphicFrameLocks noChangeAspect="1"/>
          </p:cNvGraphicFramePr>
          <p:nvPr>
            <p:extLst>
              <p:ext uri="{D42A27DB-BD31-4B8C-83A1-F6EECF244321}">
                <p14:modId xmlns:p14="http://schemas.microsoft.com/office/powerpoint/2010/main" val="1835456975"/>
              </p:ext>
            </p:extLst>
          </p:nvPr>
        </p:nvGraphicFramePr>
        <p:xfrm>
          <a:off x="401646" y="5171704"/>
          <a:ext cx="6286500" cy="1003300"/>
        </p:xfrm>
        <a:graphic>
          <a:graphicData uri="http://schemas.openxmlformats.org/presentationml/2006/ole">
            <mc:AlternateContent xmlns:mc="http://schemas.openxmlformats.org/markup-compatibility/2006">
              <mc:Choice xmlns:v="urn:schemas-microsoft-com:vml" Requires="v">
                <p:oleObj name="Equation" r:id="rId19" imgW="2793960" imgH="444240" progId="Equation.DSMT4">
                  <p:embed/>
                </p:oleObj>
              </mc:Choice>
              <mc:Fallback>
                <p:oleObj name="Equation" r:id="rId19" imgW="2793960" imgH="444240" progId="Equation.DSMT4">
                  <p:embed/>
                  <p:pic>
                    <p:nvPicPr>
                      <p:cNvPr id="5" name="对象 4">
                        <a:extLst>
                          <a:ext uri="{FF2B5EF4-FFF2-40B4-BE49-F238E27FC236}">
                            <a16:creationId xmlns:a16="http://schemas.microsoft.com/office/drawing/2014/main" id="{9474DDCC-03D5-2983-7BBE-157DF3EE4AC7}"/>
                          </a:ext>
                        </a:extLst>
                      </p:cNvPr>
                      <p:cNvPicPr/>
                      <p:nvPr/>
                    </p:nvPicPr>
                    <p:blipFill>
                      <a:blip r:embed="rId20"/>
                      <a:stretch>
                        <a:fillRect/>
                      </a:stretch>
                    </p:blipFill>
                    <p:spPr>
                      <a:xfrm>
                        <a:off x="401646" y="5171704"/>
                        <a:ext cx="6286500" cy="1003300"/>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52C95309-32F5-16C1-D9EF-0AC668328F28}"/>
              </a:ext>
            </a:extLst>
          </p:cNvPr>
          <p:cNvGraphicFramePr>
            <a:graphicFrameLocks noChangeAspect="1"/>
          </p:cNvGraphicFramePr>
          <p:nvPr>
            <p:extLst>
              <p:ext uri="{D42A27DB-BD31-4B8C-83A1-F6EECF244321}">
                <p14:modId xmlns:p14="http://schemas.microsoft.com/office/powerpoint/2010/main" val="1987220459"/>
              </p:ext>
            </p:extLst>
          </p:nvPr>
        </p:nvGraphicFramePr>
        <p:xfrm>
          <a:off x="6793706" y="5236774"/>
          <a:ext cx="4891088" cy="1030288"/>
        </p:xfrm>
        <a:graphic>
          <a:graphicData uri="http://schemas.openxmlformats.org/presentationml/2006/ole">
            <mc:AlternateContent xmlns:mc="http://schemas.openxmlformats.org/markup-compatibility/2006">
              <mc:Choice xmlns:v="urn:schemas-microsoft-com:vml" Requires="v">
                <p:oleObj name="Equation" r:id="rId21" imgW="2095200" imgH="457200" progId="Equation.DSMT4">
                  <p:embed/>
                </p:oleObj>
              </mc:Choice>
              <mc:Fallback>
                <p:oleObj name="Equation" r:id="rId21" imgW="2095200" imgH="457200" progId="Equation.DSMT4">
                  <p:embed/>
                  <p:pic>
                    <p:nvPicPr>
                      <p:cNvPr id="10" name="对象 9">
                        <a:extLst>
                          <a:ext uri="{FF2B5EF4-FFF2-40B4-BE49-F238E27FC236}">
                            <a16:creationId xmlns:a16="http://schemas.microsoft.com/office/drawing/2014/main" id="{7F845EAC-35DD-6F5A-BBC4-5AAA8567216F}"/>
                          </a:ext>
                        </a:extLst>
                      </p:cNvPr>
                      <p:cNvPicPr/>
                      <p:nvPr/>
                    </p:nvPicPr>
                    <p:blipFill>
                      <a:blip r:embed="rId22"/>
                      <a:stretch>
                        <a:fillRect/>
                      </a:stretch>
                    </p:blipFill>
                    <p:spPr>
                      <a:xfrm>
                        <a:off x="6793706" y="5236774"/>
                        <a:ext cx="4891088" cy="1030288"/>
                      </a:xfrm>
                      <a:prstGeom prst="rect">
                        <a:avLst/>
                      </a:prstGeom>
                    </p:spPr>
                  </p:pic>
                </p:oleObj>
              </mc:Fallback>
            </mc:AlternateContent>
          </a:graphicData>
        </a:graphic>
      </p:graphicFrame>
    </p:spTree>
    <p:extLst>
      <p:ext uri="{BB962C8B-B14F-4D97-AF65-F5344CB8AC3E}">
        <p14:creationId xmlns:p14="http://schemas.microsoft.com/office/powerpoint/2010/main" val="1213145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709ED-2FA3-D446-00E0-196AAC662BED}"/>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0945F0D0-F3D2-1F57-9958-7177EABC7F9A}"/>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29F9FD9A-CD94-623B-011B-AD6B9D3B70D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FD904B11-C1C3-E9BB-F5AB-38AB6C5FA065}"/>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08444374-3CAB-9A34-E5A0-2A08FD5DC27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B1BF6E36-1A62-60FF-4CAA-F6A8AD7C7C7A}"/>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C694118F-51F6-D330-212B-ACA580F22C9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E487055D-EBE6-79D8-002F-DDFC91298B8D}"/>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C422A9AD-B367-41BB-7719-2B6DC3628A58}"/>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5E923953-52ED-EDE5-84CF-6F496BB9172C}"/>
              </a:ext>
            </a:extLst>
          </p:cNvPr>
          <p:cNvSpPr txBox="1"/>
          <p:nvPr>
            <p:custDataLst>
              <p:tags r:id="rId1"/>
            </p:custDataLst>
          </p:nvPr>
        </p:nvSpPr>
        <p:spPr>
          <a:xfrm>
            <a:off x="304800" y="648000"/>
            <a:ext cx="11582400" cy="57206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无特殊声明时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今后所述的硬币、骰子等都是均匀的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所说的</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任取、随机抽取</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都是指</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等可能地抽取</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4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袋中有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个白球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4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个黑球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考虑下列取球方式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有放回地从袋中取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每次取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不放回地从袋中取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每次取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solidFill>
                  <a:srgbClr val="FF0000"/>
                </a:solidFill>
                <a:latin typeface="宋体" panose="02010600030101010101" pitchFamily="2" charset="-122"/>
                <a:ea typeface="宋体" panose="02010600030101010101" pitchFamily="2" charset="-122"/>
                <a:cs typeface="Times New Roman" panose="02020603050405020304" pitchFamily="18" charset="0"/>
              </a:rPr>
              <a:t>（</a:t>
            </a:r>
            <a:r>
              <a:rPr lang="en-US" altLang="zh-CN"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solidFill>
                  <a:srgbClr val="FF0000"/>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从袋中任取 </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分别就</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三种情况求</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9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个球中有放回地取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每次取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每种</a:t>
            </a: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取法是一个样本点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因为取球是按次序抽取的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对象 1">
            <a:extLst>
              <a:ext uri="{FF2B5EF4-FFF2-40B4-BE49-F238E27FC236}">
                <a16:creationId xmlns:a16="http://schemas.microsoft.com/office/drawing/2014/main" id="{D77C9F0C-3961-27C0-606F-8F9C28CE7B50}"/>
              </a:ext>
            </a:extLst>
          </p:cNvPr>
          <p:cNvGraphicFramePr>
            <a:graphicFrameLocks noChangeAspect="1"/>
          </p:cNvGraphicFramePr>
          <p:nvPr>
            <p:extLst>
              <p:ext uri="{D42A27DB-BD31-4B8C-83A1-F6EECF244321}">
                <p14:modId xmlns:p14="http://schemas.microsoft.com/office/powerpoint/2010/main" val="1874247829"/>
              </p:ext>
            </p:extLst>
          </p:nvPr>
        </p:nvGraphicFramePr>
        <p:xfrm>
          <a:off x="5142913" y="3550308"/>
          <a:ext cx="5787942" cy="630238"/>
        </p:xfrm>
        <a:graphic>
          <a:graphicData uri="http://schemas.openxmlformats.org/presentationml/2006/ole">
            <mc:AlternateContent xmlns:mc="http://schemas.openxmlformats.org/markup-compatibility/2006">
              <mc:Choice xmlns:v="urn:schemas-microsoft-com:vml" Requires="v">
                <p:oleObj name="Equation" r:id="rId5" imgW="2527200" imgH="279360" progId="Equation.DSMT4">
                  <p:embed/>
                </p:oleObj>
              </mc:Choice>
              <mc:Fallback>
                <p:oleObj name="Equation" r:id="rId5" imgW="2527200" imgH="279360" progId="Equation.DSMT4">
                  <p:embed/>
                  <p:pic>
                    <p:nvPicPr>
                      <p:cNvPr id="6" name="对象 5">
                        <a:extLst>
                          <a:ext uri="{FF2B5EF4-FFF2-40B4-BE49-F238E27FC236}">
                            <a16:creationId xmlns:a16="http://schemas.microsoft.com/office/drawing/2014/main" id="{38DFD2EB-3B9B-5C5B-2766-ADEBA5F4598A}"/>
                          </a:ext>
                        </a:extLst>
                      </p:cNvPr>
                      <p:cNvPicPr/>
                      <p:nvPr/>
                    </p:nvPicPr>
                    <p:blipFill>
                      <a:blip r:embed="rId6"/>
                      <a:stretch>
                        <a:fillRect/>
                      </a:stretch>
                    </p:blipFill>
                    <p:spPr>
                      <a:xfrm>
                        <a:off x="5142913" y="3550308"/>
                        <a:ext cx="5787942" cy="630238"/>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4B02B46F-17C4-F9F4-2D61-B7B278C8A6FD}"/>
              </a:ext>
            </a:extLst>
          </p:cNvPr>
          <p:cNvGraphicFramePr>
            <a:graphicFrameLocks noChangeAspect="1"/>
          </p:cNvGraphicFramePr>
          <p:nvPr>
            <p:extLst>
              <p:ext uri="{D42A27DB-BD31-4B8C-83A1-F6EECF244321}">
                <p14:modId xmlns:p14="http://schemas.microsoft.com/office/powerpoint/2010/main" val="958621914"/>
              </p:ext>
            </p:extLst>
          </p:nvPr>
        </p:nvGraphicFramePr>
        <p:xfrm>
          <a:off x="5884673" y="4093661"/>
          <a:ext cx="1000125" cy="573088"/>
        </p:xfrm>
        <a:graphic>
          <a:graphicData uri="http://schemas.openxmlformats.org/presentationml/2006/ole">
            <mc:AlternateContent xmlns:mc="http://schemas.openxmlformats.org/markup-compatibility/2006">
              <mc:Choice xmlns:v="urn:schemas-microsoft-com:vml" Requires="v">
                <p:oleObj name="Equation" r:id="rId7" imgW="444240" imgH="253800" progId="Equation.DSMT4">
                  <p:embed/>
                </p:oleObj>
              </mc:Choice>
              <mc:Fallback>
                <p:oleObj name="Equation" r:id="rId7" imgW="444240" imgH="253800" progId="Equation.DSMT4">
                  <p:embed/>
                  <p:pic>
                    <p:nvPicPr>
                      <p:cNvPr id="8" name="对象 7">
                        <a:extLst>
                          <a:ext uri="{FF2B5EF4-FFF2-40B4-BE49-F238E27FC236}">
                            <a16:creationId xmlns:a16="http://schemas.microsoft.com/office/drawing/2014/main" id="{A4A46CB3-7A06-1D4D-6307-D130BEE558AE}"/>
                          </a:ext>
                        </a:extLst>
                      </p:cNvPr>
                      <p:cNvPicPr/>
                      <p:nvPr/>
                    </p:nvPicPr>
                    <p:blipFill>
                      <a:blip r:embed="rId8"/>
                      <a:stretch>
                        <a:fillRect/>
                      </a:stretch>
                    </p:blipFill>
                    <p:spPr>
                      <a:xfrm>
                        <a:off x="5884673" y="4093661"/>
                        <a:ext cx="1000125" cy="573088"/>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C398C010-80C0-9154-8A8E-7909976D6E6A}"/>
              </a:ext>
            </a:extLst>
          </p:cNvPr>
          <p:cNvGraphicFramePr>
            <a:graphicFrameLocks noChangeAspect="1"/>
          </p:cNvGraphicFramePr>
          <p:nvPr>
            <p:extLst>
              <p:ext uri="{D42A27DB-BD31-4B8C-83A1-F6EECF244321}">
                <p14:modId xmlns:p14="http://schemas.microsoft.com/office/powerpoint/2010/main" val="1932580687"/>
              </p:ext>
            </p:extLst>
          </p:nvPr>
        </p:nvGraphicFramePr>
        <p:xfrm>
          <a:off x="9089166" y="4500666"/>
          <a:ext cx="400050" cy="515938"/>
        </p:xfrm>
        <a:graphic>
          <a:graphicData uri="http://schemas.openxmlformats.org/presentationml/2006/ole">
            <mc:AlternateContent xmlns:mc="http://schemas.openxmlformats.org/markup-compatibility/2006">
              <mc:Choice xmlns:v="urn:schemas-microsoft-com:vml" Requires="v">
                <p:oleObj name="Equation" r:id="rId9" imgW="177480" imgH="228600" progId="Equation.DSMT4">
                  <p:embed/>
                </p:oleObj>
              </mc:Choice>
              <mc:Fallback>
                <p:oleObj name="Equation" r:id="rId9" imgW="177480" imgH="228600" progId="Equation.DSMT4">
                  <p:embed/>
                  <p:pic>
                    <p:nvPicPr>
                      <p:cNvPr id="5" name="对象 4">
                        <a:extLst>
                          <a:ext uri="{FF2B5EF4-FFF2-40B4-BE49-F238E27FC236}">
                            <a16:creationId xmlns:a16="http://schemas.microsoft.com/office/drawing/2014/main" id="{4B02B46F-17C4-F9F4-2D61-B7B278C8A6FD}"/>
                          </a:ext>
                        </a:extLst>
                      </p:cNvPr>
                      <p:cNvPicPr/>
                      <p:nvPr/>
                    </p:nvPicPr>
                    <p:blipFill>
                      <a:blip r:embed="rId10"/>
                      <a:stretch>
                        <a:fillRect/>
                      </a:stretch>
                    </p:blipFill>
                    <p:spPr>
                      <a:xfrm>
                        <a:off x="9089166" y="4500666"/>
                        <a:ext cx="400050" cy="515938"/>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3EED3FE6-A39E-683A-9990-CF9FB07AFD74}"/>
              </a:ext>
            </a:extLst>
          </p:cNvPr>
          <p:cNvGraphicFramePr>
            <a:graphicFrameLocks noChangeAspect="1"/>
          </p:cNvGraphicFramePr>
          <p:nvPr>
            <p:extLst>
              <p:ext uri="{D42A27DB-BD31-4B8C-83A1-F6EECF244321}">
                <p14:modId xmlns:p14="http://schemas.microsoft.com/office/powerpoint/2010/main" val="3101328876"/>
              </p:ext>
            </p:extLst>
          </p:nvPr>
        </p:nvGraphicFramePr>
        <p:xfrm>
          <a:off x="306439" y="5533049"/>
          <a:ext cx="7172326" cy="630237"/>
        </p:xfrm>
        <a:graphic>
          <a:graphicData uri="http://schemas.openxmlformats.org/presentationml/2006/ole">
            <mc:AlternateContent xmlns:mc="http://schemas.openxmlformats.org/markup-compatibility/2006">
              <mc:Choice xmlns:v="urn:schemas-microsoft-com:vml" Requires="v">
                <p:oleObj name="Equation" r:id="rId11" imgW="3187440" imgH="279360" progId="Equation.DSMT4">
                  <p:embed/>
                </p:oleObj>
              </mc:Choice>
              <mc:Fallback>
                <p:oleObj name="Equation" r:id="rId11" imgW="3187440" imgH="279360" progId="Equation.DSMT4">
                  <p:embed/>
                  <p:pic>
                    <p:nvPicPr>
                      <p:cNvPr id="5" name="对象 4">
                        <a:extLst>
                          <a:ext uri="{FF2B5EF4-FFF2-40B4-BE49-F238E27FC236}">
                            <a16:creationId xmlns:a16="http://schemas.microsoft.com/office/drawing/2014/main" id="{4B02B46F-17C4-F9F4-2D61-B7B278C8A6FD}"/>
                          </a:ext>
                        </a:extLst>
                      </p:cNvPr>
                      <p:cNvPicPr/>
                      <p:nvPr/>
                    </p:nvPicPr>
                    <p:blipFill>
                      <a:blip r:embed="rId12"/>
                      <a:stretch>
                        <a:fillRect/>
                      </a:stretch>
                    </p:blipFill>
                    <p:spPr>
                      <a:xfrm>
                        <a:off x="306439" y="5533049"/>
                        <a:ext cx="7172326" cy="630237"/>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2943FF2C-82F9-A733-397C-4D0E38C052D9}"/>
              </a:ext>
            </a:extLst>
          </p:cNvPr>
          <p:cNvGraphicFramePr>
            <a:graphicFrameLocks noChangeAspect="1"/>
          </p:cNvGraphicFramePr>
          <p:nvPr>
            <p:extLst>
              <p:ext uri="{D42A27DB-BD31-4B8C-83A1-F6EECF244321}">
                <p14:modId xmlns:p14="http://schemas.microsoft.com/office/powerpoint/2010/main" val="1983440884"/>
              </p:ext>
            </p:extLst>
          </p:nvPr>
        </p:nvGraphicFramePr>
        <p:xfrm>
          <a:off x="7488966" y="5330260"/>
          <a:ext cx="3600450" cy="944562"/>
        </p:xfrm>
        <a:graphic>
          <a:graphicData uri="http://schemas.openxmlformats.org/presentationml/2006/ole">
            <mc:AlternateContent xmlns:mc="http://schemas.openxmlformats.org/markup-compatibility/2006">
              <mc:Choice xmlns:v="urn:schemas-microsoft-com:vml" Requires="v">
                <p:oleObj name="Equation" r:id="rId13" imgW="1600200" imgH="419040" progId="Equation.DSMT4">
                  <p:embed/>
                </p:oleObj>
              </mc:Choice>
              <mc:Fallback>
                <p:oleObj name="Equation" r:id="rId13" imgW="1600200" imgH="419040" progId="Equation.DSMT4">
                  <p:embed/>
                  <p:pic>
                    <p:nvPicPr>
                      <p:cNvPr id="5" name="对象 4">
                        <a:extLst>
                          <a:ext uri="{FF2B5EF4-FFF2-40B4-BE49-F238E27FC236}">
                            <a16:creationId xmlns:a16="http://schemas.microsoft.com/office/drawing/2014/main" id="{4B02B46F-17C4-F9F4-2D61-B7B278C8A6FD}"/>
                          </a:ext>
                        </a:extLst>
                      </p:cNvPr>
                      <p:cNvPicPr/>
                      <p:nvPr/>
                    </p:nvPicPr>
                    <p:blipFill>
                      <a:blip r:embed="rId14"/>
                      <a:stretch>
                        <a:fillRect/>
                      </a:stretch>
                    </p:blipFill>
                    <p:spPr>
                      <a:xfrm>
                        <a:off x="7488966" y="5330260"/>
                        <a:ext cx="3600450" cy="944562"/>
                      </a:xfrm>
                      <a:prstGeom prst="rect">
                        <a:avLst/>
                      </a:prstGeom>
                    </p:spPr>
                  </p:pic>
                </p:oleObj>
              </mc:Fallback>
            </mc:AlternateContent>
          </a:graphicData>
        </a:graphic>
      </p:graphicFrame>
    </p:spTree>
    <p:extLst>
      <p:ext uri="{BB962C8B-B14F-4D97-AF65-F5344CB8AC3E}">
        <p14:creationId xmlns:p14="http://schemas.microsoft.com/office/powerpoint/2010/main" val="631084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54CC6-C59B-F00A-068A-7C458CA61C6A}"/>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63AADC4F-94F4-FBD5-C240-53F9852F716E}"/>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B0CC7E9C-EAD3-C23A-3198-01CFAD4C293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A8910250-B768-094F-0F27-6CFFE29D4569}"/>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22ADA86F-A120-30F0-D28D-66C0C3335A0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9F1D4AA4-CDE8-CE56-E3DD-70ABC91DB53C}"/>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4913187D-CB6C-8D98-3F29-FE88FFDE1B0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E0443905-CD07-DE21-DA3C-035EDDD50972}"/>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58821404-7E61-B9A7-AF5E-3DB222DD79DF}"/>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DF55203C-7E9E-86F6-7E17-C6C6BA47697E}"/>
              </a:ext>
            </a:extLst>
          </p:cNvPr>
          <p:cNvSpPr txBox="1"/>
          <p:nvPr>
            <p:custDataLst>
              <p:tags r:id="rId1"/>
            </p:custDataLst>
          </p:nvPr>
        </p:nvSpPr>
        <p:spPr>
          <a:xfrm>
            <a:off x="112143" y="578322"/>
            <a:ext cx="11947585" cy="57902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9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个球中不放回地取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每次取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注意取球是按次序抽取的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故</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sz="1200" dirty="0">
              <a:latin typeface="宋体" panose="02010600030101010101" pitchFamily="2" charset="-122"/>
              <a:ea typeface="宋体" panose="02010600030101010101" pitchFamily="2" charset="-122"/>
              <a:cs typeface="Times New Roman" panose="02020603050405020304" pitchFamily="18" charset="0"/>
            </a:endParaRPr>
          </a:p>
          <a:p>
            <a:pPr marL="0" indent="0">
              <a:lnSpc>
                <a:spcPct val="100000"/>
              </a:lnSpc>
              <a:spcBef>
                <a:spcPts val="0"/>
              </a:spcBef>
              <a:buClrTx/>
              <a:buSzTx/>
              <a:buNone/>
            </a:pPr>
            <a:endParaRPr lang="en-US" altLang="zh-CN" dirty="0">
              <a:latin typeface="宋体" panose="02010600030101010101" pitchFamily="2" charset="-122"/>
              <a:ea typeface="宋体" panose="02010600030101010101" pitchFamily="2"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2060"/>
              </a:solidFill>
              <a:latin typeface="宋体" panose="02010600030101010101" pitchFamily="2" charset="-122"/>
              <a:ea typeface="宋体" panose="02010600030101010101" pitchFamily="2"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2060"/>
              </a:solidFill>
              <a:latin typeface="宋体" panose="02010600030101010101" pitchFamily="2" charset="-122"/>
              <a:ea typeface="宋体" panose="02010600030101010101" pitchFamily="2" charset="-122"/>
              <a:cs typeface="Times New Roman" panose="02020603050405020304" pitchFamily="18" charset="0"/>
            </a:endParaRPr>
          </a:p>
          <a:p>
            <a:pPr marL="0" indent="0">
              <a:lnSpc>
                <a:spcPct val="100000"/>
              </a:lnSpc>
              <a:spcBef>
                <a:spcPts val="0"/>
              </a:spcBef>
              <a:buClrTx/>
              <a:buSzTx/>
              <a:buNone/>
            </a:pPr>
            <a:endParaRPr lang="en-US" altLang="zh-CN" sz="900" dirty="0">
              <a:solidFill>
                <a:srgbClr val="002060"/>
              </a:solidFill>
              <a:latin typeface="宋体" panose="02010600030101010101" pitchFamily="2" charset="-122"/>
              <a:ea typeface="宋体" panose="02010600030101010101" pitchFamily="2" charset="-122"/>
              <a:cs typeface="Times New Roman" panose="02020603050405020304" pitchFamily="18" charset="0"/>
            </a:endParaRPr>
          </a:p>
          <a:p>
            <a:pPr marL="0" indent="0">
              <a:lnSpc>
                <a:spcPct val="100000"/>
              </a:lnSpc>
              <a:spcBef>
                <a:spcPts val="0"/>
              </a:spcBef>
              <a:buClrTx/>
              <a:buSzTx/>
              <a:buNone/>
            </a:pPr>
            <a:r>
              <a:rPr lang="zh-CN" altLang="en-US" sz="32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注</a:t>
            </a:r>
            <a:r>
              <a:rPr lang="zh-CN" altLang="en-US" sz="32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注意到</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和</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的概率相同</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尽管</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中取球是按次序抽取的</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但如果</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所考虑的事件只涉及球的</a:t>
            </a:r>
            <a:r>
              <a:rPr lang="zh-CN" altLang="en-US"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颜色</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而不涉及取球的次序</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则</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rgbClr val="002060"/>
                </a:solidFill>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不放回地取</a:t>
            </a:r>
            <a:r>
              <a:rPr lang="en-US" altLang="zh-CN"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每次取</a:t>
            </a:r>
            <a:r>
              <a:rPr lang="en-US" altLang="zh-CN"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个球</a:t>
            </a:r>
            <a:r>
              <a:rPr lang="zh-CN" altLang="en-US" dirty="0">
                <a:solidFill>
                  <a:srgbClr val="002060"/>
                </a:solidFill>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的概率与</a:t>
            </a:r>
            <a:r>
              <a:rPr lang="zh-CN" altLang="en-US" dirty="0">
                <a:solidFill>
                  <a:srgbClr val="002060"/>
                </a:solidFill>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任取</a:t>
            </a:r>
            <a:r>
              <a:rPr lang="en-US" altLang="zh-CN"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dirty="0">
                <a:solidFill>
                  <a:srgbClr val="00206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个球</a:t>
            </a:r>
            <a:r>
              <a:rPr lang="zh-CN" altLang="en-US" dirty="0">
                <a:solidFill>
                  <a:srgbClr val="002060"/>
                </a:solidFill>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的概率</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计算方法可以相同</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即</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可以像</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那样用</a:t>
            </a:r>
            <a:r>
              <a:rPr lang="zh-CN" altLang="en-US" dirty="0">
                <a:solidFill>
                  <a:srgbClr val="002060"/>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组合</a:t>
            </a:r>
            <a:r>
              <a:rPr lang="zh-CN" altLang="en-US" dirty="0">
                <a:solidFill>
                  <a:srgbClr val="002060"/>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来计算样本空间 </a:t>
            </a:r>
            <a:r>
              <a:rPr lang="el-GR"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Ω</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中样本点的个数以及事件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中样本点的个数</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显然</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计算更方便</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3200"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18" name="对象 17">
            <a:extLst>
              <a:ext uri="{FF2B5EF4-FFF2-40B4-BE49-F238E27FC236}">
                <a16:creationId xmlns:a16="http://schemas.microsoft.com/office/drawing/2014/main" id="{AF825AA1-5BC8-06EF-895C-4C975AAB838F}"/>
              </a:ext>
            </a:extLst>
          </p:cNvPr>
          <p:cNvGraphicFramePr>
            <a:graphicFrameLocks noChangeAspect="1"/>
          </p:cNvGraphicFramePr>
          <p:nvPr>
            <p:extLst>
              <p:ext uri="{D42A27DB-BD31-4B8C-83A1-F6EECF244321}">
                <p14:modId xmlns:p14="http://schemas.microsoft.com/office/powerpoint/2010/main" val="2245349963"/>
              </p:ext>
            </p:extLst>
          </p:nvPr>
        </p:nvGraphicFramePr>
        <p:xfrm>
          <a:off x="250346" y="2625725"/>
          <a:ext cx="9075738" cy="1606550"/>
        </p:xfrm>
        <a:graphic>
          <a:graphicData uri="http://schemas.openxmlformats.org/presentationml/2006/ole">
            <mc:AlternateContent xmlns:mc="http://schemas.openxmlformats.org/markup-compatibility/2006">
              <mc:Choice xmlns:v="urn:schemas-microsoft-com:vml" Requires="v">
                <p:oleObj name="Equation" r:id="rId5" imgW="3886200" imgH="711000" progId="Equation.DSMT4">
                  <p:embed/>
                </p:oleObj>
              </mc:Choice>
              <mc:Fallback>
                <p:oleObj name="Equation" r:id="rId5" imgW="3886200" imgH="711000" progId="Equation.DSMT4">
                  <p:embed/>
                  <p:pic>
                    <p:nvPicPr>
                      <p:cNvPr id="18" name="对象 17">
                        <a:extLst>
                          <a:ext uri="{FF2B5EF4-FFF2-40B4-BE49-F238E27FC236}">
                            <a16:creationId xmlns:a16="http://schemas.microsoft.com/office/drawing/2014/main" id="{98CEAEAC-7536-84B2-26BD-C93E6586D20F}"/>
                          </a:ext>
                        </a:extLst>
                      </p:cNvPr>
                      <p:cNvPicPr/>
                      <p:nvPr/>
                    </p:nvPicPr>
                    <p:blipFill>
                      <a:blip r:embed="rId6"/>
                      <a:stretch>
                        <a:fillRect/>
                      </a:stretch>
                    </p:blipFill>
                    <p:spPr>
                      <a:xfrm>
                        <a:off x="250346" y="2625725"/>
                        <a:ext cx="9075738" cy="1606550"/>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C5C78706-5228-46D8-A802-DC158FCF4DDF}"/>
              </a:ext>
            </a:extLst>
          </p:cNvPr>
          <p:cNvGraphicFramePr>
            <a:graphicFrameLocks noChangeAspect="1"/>
          </p:cNvGraphicFramePr>
          <p:nvPr>
            <p:extLst>
              <p:ext uri="{D42A27DB-BD31-4B8C-83A1-F6EECF244321}">
                <p14:modId xmlns:p14="http://schemas.microsoft.com/office/powerpoint/2010/main" val="1889069693"/>
              </p:ext>
            </p:extLst>
          </p:nvPr>
        </p:nvGraphicFramePr>
        <p:xfrm>
          <a:off x="8570240" y="789260"/>
          <a:ext cx="1114425" cy="400050"/>
        </p:xfrm>
        <a:graphic>
          <a:graphicData uri="http://schemas.openxmlformats.org/presentationml/2006/ole">
            <mc:AlternateContent xmlns:mc="http://schemas.openxmlformats.org/markup-compatibility/2006">
              <mc:Choice xmlns:v="urn:schemas-microsoft-com:vml" Requires="v">
                <p:oleObj name="Equation" r:id="rId7" imgW="495000" imgH="177480" progId="Equation.DSMT4">
                  <p:embed/>
                </p:oleObj>
              </mc:Choice>
              <mc:Fallback>
                <p:oleObj name="Equation" r:id="rId7" imgW="495000" imgH="177480" progId="Equation.DSMT4">
                  <p:embed/>
                  <p:pic>
                    <p:nvPicPr>
                      <p:cNvPr id="56" name="对象 55">
                        <a:extLst>
                          <a:ext uri="{FF2B5EF4-FFF2-40B4-BE49-F238E27FC236}">
                            <a16:creationId xmlns:a16="http://schemas.microsoft.com/office/drawing/2014/main" id="{1997146A-AD58-7286-3090-A98222DDC39F}"/>
                          </a:ext>
                        </a:extLst>
                      </p:cNvPr>
                      <p:cNvPicPr/>
                      <p:nvPr/>
                    </p:nvPicPr>
                    <p:blipFill>
                      <a:blip r:embed="rId8"/>
                      <a:stretch>
                        <a:fillRect/>
                      </a:stretch>
                    </p:blipFill>
                    <p:spPr>
                      <a:xfrm>
                        <a:off x="8570240" y="789260"/>
                        <a:ext cx="1114425" cy="40005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3775F06D-8AF9-92FB-4976-1005B9614F8E}"/>
              </a:ext>
            </a:extLst>
          </p:cNvPr>
          <p:cNvGraphicFramePr>
            <a:graphicFrameLocks noChangeAspect="1"/>
          </p:cNvGraphicFramePr>
          <p:nvPr>
            <p:extLst>
              <p:ext uri="{D42A27DB-BD31-4B8C-83A1-F6EECF244321}">
                <p14:modId xmlns:p14="http://schemas.microsoft.com/office/powerpoint/2010/main" val="677154634"/>
              </p:ext>
            </p:extLst>
          </p:nvPr>
        </p:nvGraphicFramePr>
        <p:xfrm>
          <a:off x="5503353" y="1660440"/>
          <a:ext cx="3914775" cy="971550"/>
        </p:xfrm>
        <a:graphic>
          <a:graphicData uri="http://schemas.openxmlformats.org/presentationml/2006/ole">
            <mc:AlternateContent xmlns:mc="http://schemas.openxmlformats.org/markup-compatibility/2006">
              <mc:Choice xmlns:v="urn:schemas-microsoft-com:vml" Requires="v">
                <p:oleObj name="Equation" r:id="rId9" imgW="1739880" imgH="431640" progId="Equation.DSMT4">
                  <p:embed/>
                </p:oleObj>
              </mc:Choice>
              <mc:Fallback>
                <p:oleObj name="Equation" r:id="rId9" imgW="1739880" imgH="431640" progId="Equation.DSMT4">
                  <p:embed/>
                  <p:pic>
                    <p:nvPicPr>
                      <p:cNvPr id="3" name="对象 2">
                        <a:extLst>
                          <a:ext uri="{FF2B5EF4-FFF2-40B4-BE49-F238E27FC236}">
                            <a16:creationId xmlns:a16="http://schemas.microsoft.com/office/drawing/2014/main" id="{C5C78706-5228-46D8-A802-DC158FCF4DDF}"/>
                          </a:ext>
                        </a:extLst>
                      </p:cNvPr>
                      <p:cNvPicPr/>
                      <p:nvPr/>
                    </p:nvPicPr>
                    <p:blipFill>
                      <a:blip r:embed="rId10"/>
                      <a:stretch>
                        <a:fillRect/>
                      </a:stretch>
                    </p:blipFill>
                    <p:spPr>
                      <a:xfrm>
                        <a:off x="5503353" y="1660440"/>
                        <a:ext cx="3914775" cy="971550"/>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C7315689-C34F-47D5-25D3-5EF17D358B95}"/>
              </a:ext>
            </a:extLst>
          </p:cNvPr>
          <p:cNvGraphicFramePr>
            <a:graphicFrameLocks noChangeAspect="1"/>
          </p:cNvGraphicFramePr>
          <p:nvPr>
            <p:extLst>
              <p:ext uri="{D42A27DB-BD31-4B8C-83A1-F6EECF244321}">
                <p14:modId xmlns:p14="http://schemas.microsoft.com/office/powerpoint/2010/main" val="3020100948"/>
              </p:ext>
            </p:extLst>
          </p:nvPr>
        </p:nvGraphicFramePr>
        <p:xfrm>
          <a:off x="2039534" y="2019189"/>
          <a:ext cx="1800225" cy="571500"/>
        </p:xfrm>
        <a:graphic>
          <a:graphicData uri="http://schemas.openxmlformats.org/presentationml/2006/ole">
            <mc:AlternateContent xmlns:mc="http://schemas.openxmlformats.org/markup-compatibility/2006">
              <mc:Choice xmlns:v="urn:schemas-microsoft-com:vml" Requires="v">
                <p:oleObj name="Equation" r:id="rId11" imgW="799920" imgH="253800" progId="Equation.DSMT4">
                  <p:embed/>
                </p:oleObj>
              </mc:Choice>
              <mc:Fallback>
                <p:oleObj name="Equation" r:id="rId11" imgW="799920" imgH="253800" progId="Equation.DSMT4">
                  <p:embed/>
                  <p:pic>
                    <p:nvPicPr>
                      <p:cNvPr id="3" name="对象 2">
                        <a:extLst>
                          <a:ext uri="{FF2B5EF4-FFF2-40B4-BE49-F238E27FC236}">
                            <a16:creationId xmlns:a16="http://schemas.microsoft.com/office/drawing/2014/main" id="{C5C78706-5228-46D8-A802-DC158FCF4DDF}"/>
                          </a:ext>
                        </a:extLst>
                      </p:cNvPr>
                      <p:cNvPicPr/>
                      <p:nvPr/>
                    </p:nvPicPr>
                    <p:blipFill>
                      <a:blip r:embed="rId12"/>
                      <a:stretch>
                        <a:fillRect/>
                      </a:stretch>
                    </p:blipFill>
                    <p:spPr>
                      <a:xfrm>
                        <a:off x="2039534" y="2019189"/>
                        <a:ext cx="1800225" cy="571500"/>
                      </a:xfrm>
                      <a:prstGeom prst="rect">
                        <a:avLst/>
                      </a:prstGeom>
                    </p:spPr>
                  </p:pic>
                </p:oleObj>
              </mc:Fallback>
            </mc:AlternateContent>
          </a:graphicData>
        </a:graphic>
      </p:graphicFrame>
    </p:spTree>
    <p:extLst>
      <p:ext uri="{BB962C8B-B14F-4D97-AF65-F5344CB8AC3E}">
        <p14:creationId xmlns:p14="http://schemas.microsoft.com/office/powerpoint/2010/main" val="18395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C8570-E134-258B-2A6B-2E9020EDF7A0}"/>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9702C41E-464B-53BB-FE6F-5E925B426A65}"/>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10E64F1D-4F37-83E1-3B79-6C95E548DFD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FD2CAECA-8852-85AB-EAC7-A84C20C61339}"/>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4C6BF13B-2574-BB14-9149-E9F1B4CAA77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C67B56B2-5BBB-D24B-2E1F-F55ADC5EF3EF}"/>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2B12E639-89AA-6AF0-71B1-A2F18AA35C4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A4D7DFF1-9E1E-9A2D-9F16-3E2179832A36}"/>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30FCD9D6-95B2-9DF3-BFB1-DC707831793F}"/>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B53214E4-9404-2FEA-0B92-E4CF4849808F}"/>
              </a:ext>
            </a:extLst>
          </p:cNvPr>
          <p:cNvSpPr txBox="1"/>
          <p:nvPr>
            <p:custDataLst>
              <p:tags r:id="rId1"/>
            </p:custDataLst>
          </p:nvPr>
        </p:nvSpPr>
        <p:spPr>
          <a:xfrm>
            <a:off x="304800" y="694714"/>
            <a:ext cx="11582400"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袋中有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个白球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个黑球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现</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不放回地</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从袋中一次一次地取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求第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次取到的是白球的概率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求第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次才取到白球的概率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求前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次中能取到白球的概率</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当事件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发生时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第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次取到的白球可以是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个白球中的任意一个</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有 </a:t>
            </a:r>
            <a:r>
              <a:rPr lang="en-US" altLang="zh-CN" i="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种取法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而</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另外        次取球相当于从其余</a:t>
            </a:r>
            <a:endPar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个球中不放回地取出        个进行排列</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有          种取法</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p>
        </p:txBody>
      </p:sp>
      <p:graphicFrame>
        <p:nvGraphicFramePr>
          <p:cNvPr id="5" name="对象 4">
            <a:extLst>
              <a:ext uri="{FF2B5EF4-FFF2-40B4-BE49-F238E27FC236}">
                <a16:creationId xmlns:a16="http://schemas.microsoft.com/office/drawing/2014/main" id="{3B877218-0F79-E392-A41B-93064AE21D6A}"/>
              </a:ext>
            </a:extLst>
          </p:cNvPr>
          <p:cNvGraphicFramePr>
            <a:graphicFrameLocks noChangeAspect="1"/>
          </p:cNvGraphicFramePr>
          <p:nvPr>
            <p:extLst>
              <p:ext uri="{D42A27DB-BD31-4B8C-83A1-F6EECF244321}">
                <p14:modId xmlns:p14="http://schemas.microsoft.com/office/powerpoint/2010/main" val="2093964203"/>
              </p:ext>
            </p:extLst>
          </p:nvPr>
        </p:nvGraphicFramePr>
        <p:xfrm>
          <a:off x="5526088" y="1884326"/>
          <a:ext cx="1600200" cy="573088"/>
        </p:xfrm>
        <a:graphic>
          <a:graphicData uri="http://schemas.openxmlformats.org/presentationml/2006/ole">
            <mc:AlternateContent xmlns:mc="http://schemas.openxmlformats.org/markup-compatibility/2006">
              <mc:Choice xmlns:v="urn:schemas-microsoft-com:vml" Requires="v">
                <p:oleObj name="Equation" r:id="rId5" imgW="711000" imgH="253800" progId="Equation.DSMT4">
                  <p:embed/>
                </p:oleObj>
              </mc:Choice>
              <mc:Fallback>
                <p:oleObj name="Equation" r:id="rId5" imgW="711000" imgH="253800" progId="Equation.DSMT4">
                  <p:embed/>
                  <p:pic>
                    <p:nvPicPr>
                      <p:cNvPr id="5" name="对象 4">
                        <a:extLst>
                          <a:ext uri="{FF2B5EF4-FFF2-40B4-BE49-F238E27FC236}">
                            <a16:creationId xmlns:a16="http://schemas.microsoft.com/office/drawing/2014/main" id="{4B02B46F-17C4-F9F4-2D61-B7B278C8A6FD}"/>
                          </a:ext>
                        </a:extLst>
                      </p:cNvPr>
                      <p:cNvPicPr/>
                      <p:nvPr/>
                    </p:nvPicPr>
                    <p:blipFill>
                      <a:blip r:embed="rId6"/>
                      <a:stretch>
                        <a:fillRect/>
                      </a:stretch>
                    </p:blipFill>
                    <p:spPr>
                      <a:xfrm>
                        <a:off x="5526088" y="1884326"/>
                        <a:ext cx="1600200" cy="573088"/>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7E539368-18D9-3B83-8D35-A8DB62930677}"/>
              </a:ext>
            </a:extLst>
          </p:cNvPr>
          <p:cNvGraphicFramePr>
            <a:graphicFrameLocks noChangeAspect="1"/>
          </p:cNvGraphicFramePr>
          <p:nvPr>
            <p:extLst>
              <p:ext uri="{D42A27DB-BD31-4B8C-83A1-F6EECF244321}">
                <p14:modId xmlns:p14="http://schemas.microsoft.com/office/powerpoint/2010/main" val="1411847852"/>
              </p:ext>
            </p:extLst>
          </p:nvPr>
        </p:nvGraphicFramePr>
        <p:xfrm>
          <a:off x="1672943" y="4463603"/>
          <a:ext cx="4171950" cy="633412"/>
        </p:xfrm>
        <a:graphic>
          <a:graphicData uri="http://schemas.openxmlformats.org/presentationml/2006/ole">
            <mc:AlternateContent xmlns:mc="http://schemas.openxmlformats.org/markup-compatibility/2006">
              <mc:Choice xmlns:v="urn:schemas-microsoft-com:vml" Requires="v">
                <p:oleObj name="Equation" r:id="rId7" imgW="1854000" imgH="279360" progId="Equation.DSMT4">
                  <p:embed/>
                </p:oleObj>
              </mc:Choice>
              <mc:Fallback>
                <p:oleObj name="Equation" r:id="rId7" imgW="1854000" imgH="279360" progId="Equation.DSMT4">
                  <p:embed/>
                  <p:pic>
                    <p:nvPicPr>
                      <p:cNvPr id="19" name="对象 18">
                        <a:extLst>
                          <a:ext uri="{FF2B5EF4-FFF2-40B4-BE49-F238E27FC236}">
                            <a16:creationId xmlns:a16="http://schemas.microsoft.com/office/drawing/2014/main" id="{D599DF68-56D6-17DD-6409-98FD3C53AAF8}"/>
                          </a:ext>
                        </a:extLst>
                      </p:cNvPr>
                      <p:cNvPicPr/>
                      <p:nvPr/>
                    </p:nvPicPr>
                    <p:blipFill>
                      <a:blip r:embed="rId8"/>
                      <a:stretch>
                        <a:fillRect/>
                      </a:stretch>
                    </p:blipFill>
                    <p:spPr>
                      <a:xfrm>
                        <a:off x="1672943" y="4463603"/>
                        <a:ext cx="4171950" cy="633412"/>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7A7861EE-D214-AAAF-C4B7-11905C5D90A4}"/>
              </a:ext>
            </a:extLst>
          </p:cNvPr>
          <p:cNvGraphicFramePr>
            <a:graphicFrameLocks noChangeAspect="1"/>
          </p:cNvGraphicFramePr>
          <p:nvPr>
            <p:extLst>
              <p:ext uri="{D42A27DB-BD31-4B8C-83A1-F6EECF244321}">
                <p14:modId xmlns:p14="http://schemas.microsoft.com/office/powerpoint/2010/main" val="2063730784"/>
              </p:ext>
            </p:extLst>
          </p:nvPr>
        </p:nvGraphicFramePr>
        <p:xfrm>
          <a:off x="5844893" y="1217705"/>
          <a:ext cx="2774950" cy="573087"/>
        </p:xfrm>
        <a:graphic>
          <a:graphicData uri="http://schemas.openxmlformats.org/presentationml/2006/ole">
            <mc:AlternateContent xmlns:mc="http://schemas.openxmlformats.org/markup-compatibility/2006">
              <mc:Choice xmlns:v="urn:schemas-microsoft-com:vml" Requires="v">
                <p:oleObj name="Equation" r:id="rId9" imgW="1231560" imgH="253800" progId="Equation.DSMT4">
                  <p:embed/>
                </p:oleObj>
              </mc:Choice>
              <mc:Fallback>
                <p:oleObj name="Equation" r:id="rId9" imgW="1231560" imgH="253800" progId="Equation.DSMT4">
                  <p:embed/>
                  <p:pic>
                    <p:nvPicPr>
                      <p:cNvPr id="10" name="对象 9">
                        <a:extLst>
                          <a:ext uri="{FF2B5EF4-FFF2-40B4-BE49-F238E27FC236}">
                            <a16:creationId xmlns:a16="http://schemas.microsoft.com/office/drawing/2014/main" id="{5753C1BE-8786-3EC6-116A-BEC1BC9FA848}"/>
                          </a:ext>
                        </a:extLst>
                      </p:cNvPr>
                      <p:cNvPicPr/>
                      <p:nvPr/>
                    </p:nvPicPr>
                    <p:blipFill>
                      <a:blip r:embed="rId10"/>
                      <a:stretch>
                        <a:fillRect/>
                      </a:stretch>
                    </p:blipFill>
                    <p:spPr>
                      <a:xfrm>
                        <a:off x="5844893" y="1217705"/>
                        <a:ext cx="2774950" cy="573087"/>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A22903E9-A4AF-30DE-BE46-C86CE5A9A78A}"/>
              </a:ext>
            </a:extLst>
          </p:cNvPr>
          <p:cNvGraphicFramePr>
            <a:graphicFrameLocks noChangeAspect="1"/>
          </p:cNvGraphicFramePr>
          <p:nvPr>
            <p:extLst>
              <p:ext uri="{D42A27DB-BD31-4B8C-83A1-F6EECF244321}">
                <p14:modId xmlns:p14="http://schemas.microsoft.com/office/powerpoint/2010/main" val="2354701188"/>
              </p:ext>
            </p:extLst>
          </p:nvPr>
        </p:nvGraphicFramePr>
        <p:xfrm>
          <a:off x="5870060" y="2504128"/>
          <a:ext cx="1144588" cy="573087"/>
        </p:xfrm>
        <a:graphic>
          <a:graphicData uri="http://schemas.openxmlformats.org/presentationml/2006/ole">
            <mc:AlternateContent xmlns:mc="http://schemas.openxmlformats.org/markup-compatibility/2006">
              <mc:Choice xmlns:v="urn:schemas-microsoft-com:vml" Requires="v">
                <p:oleObj name="Equation" r:id="rId11" imgW="507960" imgH="253800" progId="Equation.DSMT4">
                  <p:embed/>
                </p:oleObj>
              </mc:Choice>
              <mc:Fallback>
                <p:oleObj name="Equation" r:id="rId11" imgW="507960" imgH="253800" progId="Equation.DSMT4">
                  <p:embed/>
                  <p:pic>
                    <p:nvPicPr>
                      <p:cNvPr id="10" name="对象 9">
                        <a:extLst>
                          <a:ext uri="{FF2B5EF4-FFF2-40B4-BE49-F238E27FC236}">
                            <a16:creationId xmlns:a16="http://schemas.microsoft.com/office/drawing/2014/main" id="{5753C1BE-8786-3EC6-116A-BEC1BC9FA848}"/>
                          </a:ext>
                        </a:extLst>
                      </p:cNvPr>
                      <p:cNvPicPr/>
                      <p:nvPr/>
                    </p:nvPicPr>
                    <p:blipFill>
                      <a:blip r:embed="rId12"/>
                      <a:stretch>
                        <a:fillRect/>
                      </a:stretch>
                    </p:blipFill>
                    <p:spPr>
                      <a:xfrm>
                        <a:off x="5870060" y="2504128"/>
                        <a:ext cx="1144588" cy="573087"/>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01BF347E-1C18-5034-D807-E850D434F36E}"/>
              </a:ext>
            </a:extLst>
          </p:cNvPr>
          <p:cNvGraphicFramePr>
            <a:graphicFrameLocks noChangeAspect="1"/>
          </p:cNvGraphicFramePr>
          <p:nvPr>
            <p:extLst>
              <p:ext uri="{D42A27DB-BD31-4B8C-83A1-F6EECF244321}">
                <p14:modId xmlns:p14="http://schemas.microsoft.com/office/powerpoint/2010/main" val="4137139335"/>
              </p:ext>
            </p:extLst>
          </p:nvPr>
        </p:nvGraphicFramePr>
        <p:xfrm>
          <a:off x="481012" y="3164109"/>
          <a:ext cx="11229975" cy="1146175"/>
        </p:xfrm>
        <a:graphic>
          <a:graphicData uri="http://schemas.openxmlformats.org/presentationml/2006/ole">
            <mc:AlternateContent xmlns:mc="http://schemas.openxmlformats.org/markup-compatibility/2006">
              <mc:Choice xmlns:v="urn:schemas-microsoft-com:vml" Requires="v">
                <p:oleObj name="Equation" r:id="rId13" imgW="4991040" imgH="507960" progId="Equation.DSMT4">
                  <p:embed/>
                </p:oleObj>
              </mc:Choice>
              <mc:Fallback>
                <p:oleObj name="Equation" r:id="rId13" imgW="4991040" imgH="507960" progId="Equation.DSMT4">
                  <p:embed/>
                  <p:pic>
                    <p:nvPicPr>
                      <p:cNvPr id="5" name="对象 4">
                        <a:extLst>
                          <a:ext uri="{FF2B5EF4-FFF2-40B4-BE49-F238E27FC236}">
                            <a16:creationId xmlns:a16="http://schemas.microsoft.com/office/drawing/2014/main" id="{4B02B46F-17C4-F9F4-2D61-B7B278C8A6FD}"/>
                          </a:ext>
                        </a:extLst>
                      </p:cNvPr>
                      <p:cNvPicPr/>
                      <p:nvPr/>
                    </p:nvPicPr>
                    <p:blipFill>
                      <a:blip r:embed="rId14"/>
                      <a:stretch>
                        <a:fillRect/>
                      </a:stretch>
                    </p:blipFill>
                    <p:spPr>
                      <a:xfrm>
                        <a:off x="481012" y="3164109"/>
                        <a:ext cx="11229975" cy="1146175"/>
                      </a:xfrm>
                      <a:prstGeom prst="rect">
                        <a:avLst/>
                      </a:prstGeom>
                    </p:spPr>
                  </p:pic>
                </p:oleObj>
              </mc:Fallback>
            </mc:AlternateContent>
          </a:graphicData>
        </a:graphic>
      </p:graphicFrame>
      <p:graphicFrame>
        <p:nvGraphicFramePr>
          <p:cNvPr id="23" name="对象 22">
            <a:extLst>
              <a:ext uri="{FF2B5EF4-FFF2-40B4-BE49-F238E27FC236}">
                <a16:creationId xmlns:a16="http://schemas.microsoft.com/office/drawing/2014/main" id="{7F1C16A6-C03D-EB5E-9DD6-9CAF67109534}"/>
              </a:ext>
            </a:extLst>
          </p:cNvPr>
          <p:cNvGraphicFramePr>
            <a:graphicFrameLocks noChangeAspect="1"/>
          </p:cNvGraphicFramePr>
          <p:nvPr>
            <p:extLst>
              <p:ext uri="{D42A27DB-BD31-4B8C-83A1-F6EECF244321}">
                <p14:modId xmlns:p14="http://schemas.microsoft.com/office/powerpoint/2010/main" val="1022340064"/>
              </p:ext>
            </p:extLst>
          </p:nvPr>
        </p:nvGraphicFramePr>
        <p:xfrm>
          <a:off x="7861958" y="5160622"/>
          <a:ext cx="715962" cy="457200"/>
        </p:xfrm>
        <a:graphic>
          <a:graphicData uri="http://schemas.openxmlformats.org/presentationml/2006/ole">
            <mc:AlternateContent xmlns:mc="http://schemas.openxmlformats.org/markup-compatibility/2006">
              <mc:Choice xmlns:v="urn:schemas-microsoft-com:vml" Requires="v">
                <p:oleObj name="Equation" r:id="rId15" imgW="317160" imgH="203040" progId="Equation.DSMT4">
                  <p:embed/>
                </p:oleObj>
              </mc:Choice>
              <mc:Fallback>
                <p:oleObj name="Equation" r:id="rId15" imgW="317160" imgH="203040" progId="Equation.DSMT4">
                  <p:embed/>
                  <p:pic>
                    <p:nvPicPr>
                      <p:cNvPr id="20" name="对象 19">
                        <a:extLst>
                          <a:ext uri="{FF2B5EF4-FFF2-40B4-BE49-F238E27FC236}">
                            <a16:creationId xmlns:a16="http://schemas.microsoft.com/office/drawing/2014/main" id="{A22903E9-A4AF-30DE-BE46-C86CE5A9A78A}"/>
                          </a:ext>
                        </a:extLst>
                      </p:cNvPr>
                      <p:cNvPicPr/>
                      <p:nvPr/>
                    </p:nvPicPr>
                    <p:blipFill>
                      <a:blip r:embed="rId16"/>
                      <a:stretch>
                        <a:fillRect/>
                      </a:stretch>
                    </p:blipFill>
                    <p:spPr>
                      <a:xfrm>
                        <a:off x="7861958" y="5160622"/>
                        <a:ext cx="715962" cy="457200"/>
                      </a:xfrm>
                      <a:prstGeom prst="rect">
                        <a:avLst/>
                      </a:prstGeom>
                    </p:spPr>
                  </p:pic>
                </p:oleObj>
              </mc:Fallback>
            </mc:AlternateContent>
          </a:graphicData>
        </a:graphic>
      </p:graphicFrame>
      <p:graphicFrame>
        <p:nvGraphicFramePr>
          <p:cNvPr id="26" name="对象 25">
            <a:extLst>
              <a:ext uri="{FF2B5EF4-FFF2-40B4-BE49-F238E27FC236}">
                <a16:creationId xmlns:a16="http://schemas.microsoft.com/office/drawing/2014/main" id="{F30F3D1C-46DA-A39C-4E12-28B5AE12E6C2}"/>
              </a:ext>
            </a:extLst>
          </p:cNvPr>
          <p:cNvGraphicFramePr>
            <a:graphicFrameLocks noChangeAspect="1"/>
          </p:cNvGraphicFramePr>
          <p:nvPr>
            <p:extLst>
              <p:ext uri="{D42A27DB-BD31-4B8C-83A1-F6EECF244321}">
                <p14:modId xmlns:p14="http://schemas.microsoft.com/office/powerpoint/2010/main" val="2391964470"/>
              </p:ext>
            </p:extLst>
          </p:nvPr>
        </p:nvGraphicFramePr>
        <p:xfrm>
          <a:off x="4749741" y="5807474"/>
          <a:ext cx="715962" cy="457200"/>
        </p:xfrm>
        <a:graphic>
          <a:graphicData uri="http://schemas.openxmlformats.org/presentationml/2006/ole">
            <mc:AlternateContent xmlns:mc="http://schemas.openxmlformats.org/markup-compatibility/2006">
              <mc:Choice xmlns:v="urn:schemas-microsoft-com:vml" Requires="v">
                <p:oleObj name="Equation" r:id="rId15" imgW="317160" imgH="203040" progId="Equation.DSMT4">
                  <p:embed/>
                </p:oleObj>
              </mc:Choice>
              <mc:Fallback>
                <p:oleObj name="Equation" r:id="rId15" imgW="317160" imgH="203040" progId="Equation.DSMT4">
                  <p:embed/>
                  <p:pic>
                    <p:nvPicPr>
                      <p:cNvPr id="23" name="对象 22">
                        <a:extLst>
                          <a:ext uri="{FF2B5EF4-FFF2-40B4-BE49-F238E27FC236}">
                            <a16:creationId xmlns:a16="http://schemas.microsoft.com/office/drawing/2014/main" id="{7F1C16A6-C03D-EB5E-9DD6-9CAF67109534}"/>
                          </a:ext>
                        </a:extLst>
                      </p:cNvPr>
                      <p:cNvPicPr/>
                      <p:nvPr/>
                    </p:nvPicPr>
                    <p:blipFill>
                      <a:blip r:embed="rId16"/>
                      <a:stretch>
                        <a:fillRect/>
                      </a:stretch>
                    </p:blipFill>
                    <p:spPr>
                      <a:xfrm>
                        <a:off x="4749741" y="5807474"/>
                        <a:ext cx="715962" cy="457200"/>
                      </a:xfrm>
                      <a:prstGeom prst="rect">
                        <a:avLst/>
                      </a:prstGeom>
                    </p:spPr>
                  </p:pic>
                </p:oleObj>
              </mc:Fallback>
            </mc:AlternateContent>
          </a:graphicData>
        </a:graphic>
      </p:graphicFrame>
      <p:graphicFrame>
        <p:nvGraphicFramePr>
          <p:cNvPr id="29" name="对象 28">
            <a:extLst>
              <a:ext uri="{FF2B5EF4-FFF2-40B4-BE49-F238E27FC236}">
                <a16:creationId xmlns:a16="http://schemas.microsoft.com/office/drawing/2014/main" id="{814497E7-9A6B-C56D-9A5E-1D3166FD26D4}"/>
              </a:ext>
            </a:extLst>
          </p:cNvPr>
          <p:cNvGraphicFramePr>
            <a:graphicFrameLocks noChangeAspect="1"/>
          </p:cNvGraphicFramePr>
          <p:nvPr>
            <p:extLst>
              <p:ext uri="{D42A27DB-BD31-4B8C-83A1-F6EECF244321}">
                <p14:modId xmlns:p14="http://schemas.microsoft.com/office/powerpoint/2010/main" val="553862119"/>
              </p:ext>
            </p:extLst>
          </p:nvPr>
        </p:nvGraphicFramePr>
        <p:xfrm>
          <a:off x="383647" y="5807474"/>
          <a:ext cx="1230313" cy="457200"/>
        </p:xfrm>
        <a:graphic>
          <a:graphicData uri="http://schemas.openxmlformats.org/presentationml/2006/ole">
            <mc:AlternateContent xmlns:mc="http://schemas.openxmlformats.org/markup-compatibility/2006">
              <mc:Choice xmlns:v="urn:schemas-microsoft-com:vml" Requires="v">
                <p:oleObj name="Equation" r:id="rId17" imgW="545760" imgH="203040" progId="Equation.DSMT4">
                  <p:embed/>
                </p:oleObj>
              </mc:Choice>
              <mc:Fallback>
                <p:oleObj name="Equation" r:id="rId17" imgW="545760" imgH="203040" progId="Equation.DSMT4">
                  <p:embed/>
                  <p:pic>
                    <p:nvPicPr>
                      <p:cNvPr id="23" name="对象 22">
                        <a:extLst>
                          <a:ext uri="{FF2B5EF4-FFF2-40B4-BE49-F238E27FC236}">
                            <a16:creationId xmlns:a16="http://schemas.microsoft.com/office/drawing/2014/main" id="{7F1C16A6-C03D-EB5E-9DD6-9CAF67109534}"/>
                          </a:ext>
                        </a:extLst>
                      </p:cNvPr>
                      <p:cNvPicPr/>
                      <p:nvPr/>
                    </p:nvPicPr>
                    <p:blipFill>
                      <a:blip r:embed="rId18"/>
                      <a:stretch>
                        <a:fillRect/>
                      </a:stretch>
                    </p:blipFill>
                    <p:spPr>
                      <a:xfrm>
                        <a:off x="383647" y="5807474"/>
                        <a:ext cx="1230313" cy="457200"/>
                      </a:xfrm>
                      <a:prstGeom prst="rect">
                        <a:avLst/>
                      </a:prstGeom>
                    </p:spPr>
                  </p:pic>
                </p:oleObj>
              </mc:Fallback>
            </mc:AlternateContent>
          </a:graphicData>
        </a:graphic>
      </p:graphicFrame>
      <p:graphicFrame>
        <p:nvGraphicFramePr>
          <p:cNvPr id="32" name="对象 31">
            <a:extLst>
              <a:ext uri="{FF2B5EF4-FFF2-40B4-BE49-F238E27FC236}">
                <a16:creationId xmlns:a16="http://schemas.microsoft.com/office/drawing/2014/main" id="{F46752C0-CD73-F990-6DF6-9C1DC63F875B}"/>
              </a:ext>
            </a:extLst>
          </p:cNvPr>
          <p:cNvGraphicFramePr>
            <a:graphicFrameLocks noChangeAspect="1"/>
          </p:cNvGraphicFramePr>
          <p:nvPr>
            <p:extLst>
              <p:ext uri="{D42A27DB-BD31-4B8C-83A1-F6EECF244321}">
                <p14:modId xmlns:p14="http://schemas.microsoft.com/office/powerpoint/2010/main" val="3830629075"/>
              </p:ext>
            </p:extLst>
          </p:nvPr>
        </p:nvGraphicFramePr>
        <p:xfrm>
          <a:off x="7753587" y="5756253"/>
          <a:ext cx="858837" cy="542925"/>
        </p:xfrm>
        <a:graphic>
          <a:graphicData uri="http://schemas.openxmlformats.org/presentationml/2006/ole">
            <mc:AlternateContent xmlns:mc="http://schemas.openxmlformats.org/markup-compatibility/2006">
              <mc:Choice xmlns:v="urn:schemas-microsoft-com:vml" Requires="v">
                <p:oleObj name="Equation" r:id="rId19" imgW="380880" imgH="241200" progId="Equation.DSMT4">
                  <p:embed/>
                </p:oleObj>
              </mc:Choice>
              <mc:Fallback>
                <p:oleObj name="Equation" r:id="rId19" imgW="380880" imgH="241200" progId="Equation.DSMT4">
                  <p:embed/>
                  <p:pic>
                    <p:nvPicPr>
                      <p:cNvPr id="26" name="对象 25">
                        <a:extLst>
                          <a:ext uri="{FF2B5EF4-FFF2-40B4-BE49-F238E27FC236}">
                            <a16:creationId xmlns:a16="http://schemas.microsoft.com/office/drawing/2014/main" id="{F30F3D1C-46DA-A39C-4E12-28B5AE12E6C2}"/>
                          </a:ext>
                        </a:extLst>
                      </p:cNvPr>
                      <p:cNvPicPr/>
                      <p:nvPr/>
                    </p:nvPicPr>
                    <p:blipFill>
                      <a:blip r:embed="rId20"/>
                      <a:stretch>
                        <a:fillRect/>
                      </a:stretch>
                    </p:blipFill>
                    <p:spPr>
                      <a:xfrm>
                        <a:off x="7753587" y="5756253"/>
                        <a:ext cx="858837" cy="542925"/>
                      </a:xfrm>
                      <a:prstGeom prst="rect">
                        <a:avLst/>
                      </a:prstGeom>
                    </p:spPr>
                  </p:pic>
                </p:oleObj>
              </mc:Fallback>
            </mc:AlternateContent>
          </a:graphicData>
        </a:graphic>
      </p:graphicFrame>
    </p:spTree>
    <p:extLst>
      <p:ext uri="{BB962C8B-B14F-4D97-AF65-F5344CB8AC3E}">
        <p14:creationId xmlns:p14="http://schemas.microsoft.com/office/powerpoint/2010/main" val="3078310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955C2-A38B-62C2-D123-5F88C16422DC}"/>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EB863585-92E2-B98C-02C6-A755CA92055A}"/>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93051331-E278-56F2-672C-2DF5C09BEE4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BE29E711-77F2-8EF9-C190-DE3CB56DAA03}"/>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B749EE47-DCA9-61F6-0283-735DA4C4093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C04E7890-D5B3-4536-D966-50B016705F48}"/>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BE31A005-0089-2DE1-1B0B-F2184A8BC24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BADC32E5-B9AF-1A2B-6059-363A0BD51D29}"/>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086080C4-ED3D-BDA8-C687-AD2F9F1B3780}"/>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9E54D162-8B5F-C2D6-1BCB-E939505CF31E}"/>
              </a:ext>
            </a:extLst>
          </p:cNvPr>
          <p:cNvSpPr txBox="1"/>
          <p:nvPr>
            <p:custDataLst>
              <p:tags r:id="rId1"/>
            </p:custDataLst>
          </p:nvPr>
        </p:nvSpPr>
        <p:spPr>
          <a:xfrm>
            <a:off x="304800" y="694714"/>
            <a:ext cx="11582400"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所以事件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种取法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故</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设</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设</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直接考虑事件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C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比较复杂</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先考虑其对立事件</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当事件    发生时</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前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次是在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个黑球中不放回地取出 </a:t>
            </a:r>
            <a:r>
              <a:rPr lang="en-US" altLang="zh-CN" i="1"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个进行排列</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共有</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种取法</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所以</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对象 4">
            <a:extLst>
              <a:ext uri="{FF2B5EF4-FFF2-40B4-BE49-F238E27FC236}">
                <a16:creationId xmlns:a16="http://schemas.microsoft.com/office/drawing/2014/main" id="{6E7D30D7-1EFA-68E4-8B0E-8C61E4D88998}"/>
              </a:ext>
            </a:extLst>
          </p:cNvPr>
          <p:cNvGraphicFramePr>
            <a:graphicFrameLocks noChangeAspect="1"/>
          </p:cNvGraphicFramePr>
          <p:nvPr>
            <p:extLst>
              <p:ext uri="{D42A27DB-BD31-4B8C-83A1-F6EECF244321}">
                <p14:modId xmlns:p14="http://schemas.microsoft.com/office/powerpoint/2010/main" val="4058772979"/>
              </p:ext>
            </p:extLst>
          </p:nvPr>
        </p:nvGraphicFramePr>
        <p:xfrm>
          <a:off x="1624385" y="2386544"/>
          <a:ext cx="3857625" cy="630238"/>
        </p:xfrm>
        <a:graphic>
          <a:graphicData uri="http://schemas.openxmlformats.org/presentationml/2006/ole">
            <mc:AlternateContent xmlns:mc="http://schemas.openxmlformats.org/markup-compatibility/2006">
              <mc:Choice xmlns:v="urn:schemas-microsoft-com:vml" Requires="v">
                <p:oleObj name="Equation" r:id="rId5" imgW="1714320" imgH="279360" progId="Equation.DSMT4">
                  <p:embed/>
                </p:oleObj>
              </mc:Choice>
              <mc:Fallback>
                <p:oleObj name="Equation" r:id="rId5" imgW="1714320" imgH="279360" progId="Equation.DSMT4">
                  <p:embed/>
                  <p:pic>
                    <p:nvPicPr>
                      <p:cNvPr id="5" name="对象 4">
                        <a:extLst>
                          <a:ext uri="{FF2B5EF4-FFF2-40B4-BE49-F238E27FC236}">
                            <a16:creationId xmlns:a16="http://schemas.microsoft.com/office/drawing/2014/main" id="{3B877218-0F79-E392-A41B-93064AE21D6A}"/>
                          </a:ext>
                        </a:extLst>
                      </p:cNvPr>
                      <p:cNvPicPr/>
                      <p:nvPr/>
                    </p:nvPicPr>
                    <p:blipFill>
                      <a:blip r:embed="rId6"/>
                      <a:stretch>
                        <a:fillRect/>
                      </a:stretch>
                    </p:blipFill>
                    <p:spPr>
                      <a:xfrm>
                        <a:off x="1624385" y="2386544"/>
                        <a:ext cx="3857625" cy="630238"/>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E2AA4BDE-AFBD-5603-0A83-2A11F3A9C69B}"/>
              </a:ext>
            </a:extLst>
          </p:cNvPr>
          <p:cNvGraphicFramePr>
            <a:graphicFrameLocks noChangeAspect="1"/>
          </p:cNvGraphicFramePr>
          <p:nvPr>
            <p:extLst>
              <p:ext uri="{D42A27DB-BD31-4B8C-83A1-F6EECF244321}">
                <p14:modId xmlns:p14="http://schemas.microsoft.com/office/powerpoint/2010/main" val="2228571568"/>
              </p:ext>
            </p:extLst>
          </p:nvPr>
        </p:nvGraphicFramePr>
        <p:xfrm>
          <a:off x="5504154" y="2172327"/>
          <a:ext cx="2286000" cy="1065212"/>
        </p:xfrm>
        <a:graphic>
          <a:graphicData uri="http://schemas.openxmlformats.org/presentationml/2006/ole">
            <mc:AlternateContent xmlns:mc="http://schemas.openxmlformats.org/markup-compatibility/2006">
              <mc:Choice xmlns:v="urn:schemas-microsoft-com:vml" Requires="v">
                <p:oleObj name="Equation" r:id="rId7" imgW="1015920" imgH="469800" progId="Equation.DSMT4">
                  <p:embed/>
                </p:oleObj>
              </mc:Choice>
              <mc:Fallback>
                <p:oleObj name="Equation" r:id="rId7" imgW="1015920" imgH="469800" progId="Equation.DSMT4">
                  <p:embed/>
                  <p:pic>
                    <p:nvPicPr>
                      <p:cNvPr id="3" name="对象 2">
                        <a:extLst>
                          <a:ext uri="{FF2B5EF4-FFF2-40B4-BE49-F238E27FC236}">
                            <a16:creationId xmlns:a16="http://schemas.microsoft.com/office/drawing/2014/main" id="{7E539368-18D9-3B83-8D35-A8DB62930677}"/>
                          </a:ext>
                        </a:extLst>
                      </p:cNvPr>
                      <p:cNvPicPr/>
                      <p:nvPr/>
                    </p:nvPicPr>
                    <p:blipFill>
                      <a:blip r:embed="rId8"/>
                      <a:stretch>
                        <a:fillRect/>
                      </a:stretch>
                    </p:blipFill>
                    <p:spPr>
                      <a:xfrm>
                        <a:off x="5504154" y="2172327"/>
                        <a:ext cx="2286000" cy="1065212"/>
                      </a:xfrm>
                      <a:prstGeom prst="rect">
                        <a:avLst/>
                      </a:prstGeom>
                    </p:spPr>
                  </p:pic>
                </p:oleObj>
              </mc:Fallback>
            </mc:AlternateContent>
          </a:graphicData>
        </a:graphic>
      </p:graphicFrame>
      <p:graphicFrame>
        <p:nvGraphicFramePr>
          <p:cNvPr id="33" name="对象 32">
            <a:extLst>
              <a:ext uri="{FF2B5EF4-FFF2-40B4-BE49-F238E27FC236}">
                <a16:creationId xmlns:a16="http://schemas.microsoft.com/office/drawing/2014/main" id="{9F14F701-CED3-8275-4EBE-22FBC2B6A8E4}"/>
              </a:ext>
            </a:extLst>
          </p:cNvPr>
          <p:cNvGraphicFramePr>
            <a:graphicFrameLocks noChangeAspect="1"/>
          </p:cNvGraphicFramePr>
          <p:nvPr>
            <p:extLst>
              <p:ext uri="{D42A27DB-BD31-4B8C-83A1-F6EECF244321}">
                <p14:modId xmlns:p14="http://schemas.microsoft.com/office/powerpoint/2010/main" val="3658909965"/>
              </p:ext>
            </p:extLst>
          </p:nvPr>
        </p:nvGraphicFramePr>
        <p:xfrm>
          <a:off x="2953369" y="716670"/>
          <a:ext cx="1203325" cy="542925"/>
        </p:xfrm>
        <a:graphic>
          <a:graphicData uri="http://schemas.openxmlformats.org/presentationml/2006/ole">
            <mc:AlternateContent xmlns:mc="http://schemas.openxmlformats.org/markup-compatibility/2006">
              <mc:Choice xmlns:v="urn:schemas-microsoft-com:vml" Requires="v">
                <p:oleObj name="Equation" r:id="rId9" imgW="533160" imgH="241200" progId="Equation.DSMT4">
                  <p:embed/>
                </p:oleObj>
              </mc:Choice>
              <mc:Fallback>
                <p:oleObj name="Equation" r:id="rId9" imgW="533160" imgH="241200" progId="Equation.DSMT4">
                  <p:embed/>
                  <p:pic>
                    <p:nvPicPr>
                      <p:cNvPr id="33" name="对象 32">
                        <a:extLst>
                          <a:ext uri="{FF2B5EF4-FFF2-40B4-BE49-F238E27FC236}">
                            <a16:creationId xmlns:a16="http://schemas.microsoft.com/office/drawing/2014/main" id="{738CD286-A5E9-8B07-A5D5-1F6D9DFD5DDE}"/>
                          </a:ext>
                        </a:extLst>
                      </p:cNvPr>
                      <p:cNvPicPr/>
                      <p:nvPr/>
                    </p:nvPicPr>
                    <p:blipFill>
                      <a:blip r:embed="rId10"/>
                      <a:stretch>
                        <a:fillRect/>
                      </a:stretch>
                    </p:blipFill>
                    <p:spPr>
                      <a:xfrm>
                        <a:off x="2953369" y="716670"/>
                        <a:ext cx="1203325" cy="542925"/>
                      </a:xfrm>
                      <a:prstGeom prst="rect">
                        <a:avLst/>
                      </a:prstGeom>
                    </p:spPr>
                  </p:pic>
                </p:oleObj>
              </mc:Fallback>
            </mc:AlternateContent>
          </a:graphicData>
        </a:graphic>
      </p:graphicFrame>
      <p:graphicFrame>
        <p:nvGraphicFramePr>
          <p:cNvPr id="34" name="对象 33">
            <a:extLst>
              <a:ext uri="{FF2B5EF4-FFF2-40B4-BE49-F238E27FC236}">
                <a16:creationId xmlns:a16="http://schemas.microsoft.com/office/drawing/2014/main" id="{7F61DF9A-E070-BC70-E236-AA049D09B3AB}"/>
              </a:ext>
            </a:extLst>
          </p:cNvPr>
          <p:cNvGraphicFramePr>
            <a:graphicFrameLocks noChangeAspect="1"/>
          </p:cNvGraphicFramePr>
          <p:nvPr>
            <p:extLst>
              <p:ext uri="{D42A27DB-BD31-4B8C-83A1-F6EECF244321}">
                <p14:modId xmlns:p14="http://schemas.microsoft.com/office/powerpoint/2010/main" val="1941146173"/>
              </p:ext>
            </p:extLst>
          </p:nvPr>
        </p:nvGraphicFramePr>
        <p:xfrm>
          <a:off x="1315621" y="1247763"/>
          <a:ext cx="6069013" cy="1028700"/>
        </p:xfrm>
        <a:graphic>
          <a:graphicData uri="http://schemas.openxmlformats.org/presentationml/2006/ole">
            <mc:AlternateContent xmlns:mc="http://schemas.openxmlformats.org/markup-compatibility/2006">
              <mc:Choice xmlns:v="urn:schemas-microsoft-com:vml" Requires="v">
                <p:oleObj name="Equation" r:id="rId11" imgW="2692080" imgH="457200" progId="Equation.DSMT4">
                  <p:embed/>
                </p:oleObj>
              </mc:Choice>
              <mc:Fallback>
                <p:oleObj name="Equation" r:id="rId11" imgW="2692080" imgH="457200" progId="Equation.DSMT4">
                  <p:embed/>
                  <p:pic>
                    <p:nvPicPr>
                      <p:cNvPr id="34" name="对象 33">
                        <a:extLst>
                          <a:ext uri="{FF2B5EF4-FFF2-40B4-BE49-F238E27FC236}">
                            <a16:creationId xmlns:a16="http://schemas.microsoft.com/office/drawing/2014/main" id="{7CEE4C1A-76A3-854E-3D8E-E5328B525A18}"/>
                          </a:ext>
                        </a:extLst>
                      </p:cNvPr>
                      <p:cNvPicPr/>
                      <p:nvPr/>
                    </p:nvPicPr>
                    <p:blipFill>
                      <a:blip r:embed="rId12"/>
                      <a:stretch>
                        <a:fillRect/>
                      </a:stretch>
                    </p:blipFill>
                    <p:spPr>
                      <a:xfrm>
                        <a:off x="1315621" y="1247763"/>
                        <a:ext cx="6069013" cy="1028700"/>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DC6E3EAF-F8F7-DA1A-C016-405FDF54B30D}"/>
              </a:ext>
            </a:extLst>
          </p:cNvPr>
          <p:cNvGraphicFramePr>
            <a:graphicFrameLocks noChangeAspect="1"/>
          </p:cNvGraphicFramePr>
          <p:nvPr>
            <p:extLst>
              <p:ext uri="{D42A27DB-BD31-4B8C-83A1-F6EECF244321}">
                <p14:modId xmlns:p14="http://schemas.microsoft.com/office/powerpoint/2010/main" val="627520881"/>
              </p:ext>
            </p:extLst>
          </p:nvPr>
        </p:nvGraphicFramePr>
        <p:xfrm>
          <a:off x="1624385" y="3396123"/>
          <a:ext cx="4257675" cy="630237"/>
        </p:xfrm>
        <a:graphic>
          <a:graphicData uri="http://schemas.openxmlformats.org/presentationml/2006/ole">
            <mc:AlternateContent xmlns:mc="http://schemas.openxmlformats.org/markup-compatibility/2006">
              <mc:Choice xmlns:v="urn:schemas-microsoft-com:vml" Requires="v">
                <p:oleObj name="Equation" r:id="rId13" imgW="1892160" imgH="279360" progId="Equation.DSMT4">
                  <p:embed/>
                </p:oleObj>
              </mc:Choice>
              <mc:Fallback>
                <p:oleObj name="Equation" r:id="rId13" imgW="1892160" imgH="279360" progId="Equation.DSMT4">
                  <p:embed/>
                  <p:pic>
                    <p:nvPicPr>
                      <p:cNvPr id="5" name="对象 4">
                        <a:extLst>
                          <a:ext uri="{FF2B5EF4-FFF2-40B4-BE49-F238E27FC236}">
                            <a16:creationId xmlns:a16="http://schemas.microsoft.com/office/drawing/2014/main" id="{6E7D30D7-1EFA-68E4-8B0E-8C61E4D88998}"/>
                          </a:ext>
                        </a:extLst>
                      </p:cNvPr>
                      <p:cNvPicPr/>
                      <p:nvPr/>
                    </p:nvPicPr>
                    <p:blipFill>
                      <a:blip r:embed="rId14"/>
                      <a:stretch>
                        <a:fillRect/>
                      </a:stretch>
                    </p:blipFill>
                    <p:spPr>
                      <a:xfrm>
                        <a:off x="1624385" y="3396123"/>
                        <a:ext cx="4257675" cy="630237"/>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B07830B7-B97F-44A8-86BD-CB8B72251487}"/>
              </a:ext>
            </a:extLst>
          </p:cNvPr>
          <p:cNvGraphicFramePr>
            <a:graphicFrameLocks noChangeAspect="1"/>
          </p:cNvGraphicFramePr>
          <p:nvPr>
            <p:extLst>
              <p:ext uri="{D42A27DB-BD31-4B8C-83A1-F6EECF244321}">
                <p14:modId xmlns:p14="http://schemas.microsoft.com/office/powerpoint/2010/main" val="3506007460"/>
              </p:ext>
            </p:extLst>
          </p:nvPr>
        </p:nvGraphicFramePr>
        <p:xfrm>
          <a:off x="3216508" y="4038276"/>
          <a:ext cx="4629150" cy="630237"/>
        </p:xfrm>
        <a:graphic>
          <a:graphicData uri="http://schemas.openxmlformats.org/presentationml/2006/ole">
            <mc:AlternateContent xmlns:mc="http://schemas.openxmlformats.org/markup-compatibility/2006">
              <mc:Choice xmlns:v="urn:schemas-microsoft-com:vml" Requires="v">
                <p:oleObj name="Equation" r:id="rId15" imgW="2057400" imgH="279360" progId="Equation.DSMT4">
                  <p:embed/>
                </p:oleObj>
              </mc:Choice>
              <mc:Fallback>
                <p:oleObj name="Equation" r:id="rId15" imgW="2057400" imgH="279360" progId="Equation.DSMT4">
                  <p:embed/>
                  <p:pic>
                    <p:nvPicPr>
                      <p:cNvPr id="6" name="对象 5">
                        <a:extLst>
                          <a:ext uri="{FF2B5EF4-FFF2-40B4-BE49-F238E27FC236}">
                            <a16:creationId xmlns:a16="http://schemas.microsoft.com/office/drawing/2014/main" id="{DC6E3EAF-F8F7-DA1A-C016-405FDF54B30D}"/>
                          </a:ext>
                        </a:extLst>
                      </p:cNvPr>
                      <p:cNvPicPr/>
                      <p:nvPr/>
                    </p:nvPicPr>
                    <p:blipFill>
                      <a:blip r:embed="rId16"/>
                      <a:stretch>
                        <a:fillRect/>
                      </a:stretch>
                    </p:blipFill>
                    <p:spPr>
                      <a:xfrm>
                        <a:off x="3216508" y="4038276"/>
                        <a:ext cx="4629150" cy="630237"/>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EBEA6BD6-C6D8-2508-D938-4869906BFEFA}"/>
              </a:ext>
            </a:extLst>
          </p:cNvPr>
          <p:cNvGraphicFramePr>
            <a:graphicFrameLocks noChangeAspect="1"/>
          </p:cNvGraphicFramePr>
          <p:nvPr>
            <p:extLst>
              <p:ext uri="{D42A27DB-BD31-4B8C-83A1-F6EECF244321}">
                <p14:modId xmlns:p14="http://schemas.microsoft.com/office/powerpoint/2010/main" val="2785640719"/>
              </p:ext>
            </p:extLst>
          </p:nvPr>
        </p:nvGraphicFramePr>
        <p:xfrm>
          <a:off x="1452935" y="4701828"/>
          <a:ext cx="342900" cy="460375"/>
        </p:xfrm>
        <a:graphic>
          <a:graphicData uri="http://schemas.openxmlformats.org/presentationml/2006/ole">
            <mc:AlternateContent xmlns:mc="http://schemas.openxmlformats.org/markup-compatibility/2006">
              <mc:Choice xmlns:v="urn:schemas-microsoft-com:vml" Requires="v">
                <p:oleObj name="Equation" r:id="rId17" imgW="152280" imgH="203040" progId="Equation.DSMT4">
                  <p:embed/>
                </p:oleObj>
              </mc:Choice>
              <mc:Fallback>
                <p:oleObj name="Equation" r:id="rId17" imgW="152280" imgH="203040" progId="Equation.DSMT4">
                  <p:embed/>
                  <p:pic>
                    <p:nvPicPr>
                      <p:cNvPr id="3" name="对象 2">
                        <a:extLst>
                          <a:ext uri="{FF2B5EF4-FFF2-40B4-BE49-F238E27FC236}">
                            <a16:creationId xmlns:a16="http://schemas.microsoft.com/office/drawing/2014/main" id="{E2AA4BDE-AFBD-5603-0A83-2A11F3A9C69B}"/>
                          </a:ext>
                        </a:extLst>
                      </p:cNvPr>
                      <p:cNvPicPr/>
                      <p:nvPr/>
                    </p:nvPicPr>
                    <p:blipFill>
                      <a:blip r:embed="rId18"/>
                      <a:stretch>
                        <a:fillRect/>
                      </a:stretch>
                    </p:blipFill>
                    <p:spPr>
                      <a:xfrm>
                        <a:off x="1452935" y="4701828"/>
                        <a:ext cx="342900" cy="460375"/>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562155C0-BEAE-3841-F110-853C1E928589}"/>
              </a:ext>
            </a:extLst>
          </p:cNvPr>
          <p:cNvGraphicFramePr>
            <a:graphicFrameLocks noChangeAspect="1"/>
          </p:cNvGraphicFramePr>
          <p:nvPr>
            <p:extLst>
              <p:ext uri="{D42A27DB-BD31-4B8C-83A1-F6EECF244321}">
                <p14:modId xmlns:p14="http://schemas.microsoft.com/office/powerpoint/2010/main" val="1100127620"/>
              </p:ext>
            </p:extLst>
          </p:nvPr>
        </p:nvGraphicFramePr>
        <p:xfrm>
          <a:off x="1087021" y="5322105"/>
          <a:ext cx="457200" cy="576263"/>
        </p:xfrm>
        <a:graphic>
          <a:graphicData uri="http://schemas.openxmlformats.org/presentationml/2006/ole">
            <mc:AlternateContent xmlns:mc="http://schemas.openxmlformats.org/markup-compatibility/2006">
              <mc:Choice xmlns:v="urn:schemas-microsoft-com:vml" Requires="v">
                <p:oleObj name="Equation" r:id="rId19" imgW="203040" imgH="253800" progId="Equation.DSMT4">
                  <p:embed/>
                </p:oleObj>
              </mc:Choice>
              <mc:Fallback>
                <p:oleObj name="Equation" r:id="rId19" imgW="203040" imgH="253800" progId="Equation.DSMT4">
                  <p:embed/>
                  <p:pic>
                    <p:nvPicPr>
                      <p:cNvPr id="3" name="对象 2">
                        <a:extLst>
                          <a:ext uri="{FF2B5EF4-FFF2-40B4-BE49-F238E27FC236}">
                            <a16:creationId xmlns:a16="http://schemas.microsoft.com/office/drawing/2014/main" id="{E2AA4BDE-AFBD-5603-0A83-2A11F3A9C69B}"/>
                          </a:ext>
                        </a:extLst>
                      </p:cNvPr>
                      <p:cNvPicPr/>
                      <p:nvPr/>
                    </p:nvPicPr>
                    <p:blipFill>
                      <a:blip r:embed="rId20"/>
                      <a:stretch>
                        <a:fillRect/>
                      </a:stretch>
                    </p:blipFill>
                    <p:spPr>
                      <a:xfrm>
                        <a:off x="1087021" y="5322105"/>
                        <a:ext cx="457200" cy="576263"/>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BB16C532-6F1A-4971-D86C-C56B57CA21E2}"/>
              </a:ext>
            </a:extLst>
          </p:cNvPr>
          <p:cNvGraphicFramePr>
            <a:graphicFrameLocks noChangeAspect="1"/>
          </p:cNvGraphicFramePr>
          <p:nvPr>
            <p:extLst>
              <p:ext uri="{D42A27DB-BD31-4B8C-83A1-F6EECF244321}">
                <p14:modId xmlns:p14="http://schemas.microsoft.com/office/powerpoint/2010/main" val="3755259759"/>
              </p:ext>
            </p:extLst>
          </p:nvPr>
        </p:nvGraphicFramePr>
        <p:xfrm>
          <a:off x="3553197" y="5183302"/>
          <a:ext cx="1943100" cy="1065212"/>
        </p:xfrm>
        <a:graphic>
          <a:graphicData uri="http://schemas.openxmlformats.org/presentationml/2006/ole">
            <mc:AlternateContent xmlns:mc="http://schemas.openxmlformats.org/markup-compatibility/2006">
              <mc:Choice xmlns:v="urn:schemas-microsoft-com:vml" Requires="v">
                <p:oleObj name="Equation" r:id="rId21" imgW="863280" imgH="469800" progId="Equation.DSMT4">
                  <p:embed/>
                </p:oleObj>
              </mc:Choice>
              <mc:Fallback>
                <p:oleObj name="Equation" r:id="rId21" imgW="863280" imgH="469800" progId="Equation.DSMT4">
                  <p:embed/>
                  <p:pic>
                    <p:nvPicPr>
                      <p:cNvPr id="3" name="对象 2">
                        <a:extLst>
                          <a:ext uri="{FF2B5EF4-FFF2-40B4-BE49-F238E27FC236}">
                            <a16:creationId xmlns:a16="http://schemas.microsoft.com/office/drawing/2014/main" id="{E2AA4BDE-AFBD-5603-0A83-2A11F3A9C69B}"/>
                          </a:ext>
                        </a:extLst>
                      </p:cNvPr>
                      <p:cNvPicPr/>
                      <p:nvPr/>
                    </p:nvPicPr>
                    <p:blipFill>
                      <a:blip r:embed="rId22"/>
                      <a:stretch>
                        <a:fillRect/>
                      </a:stretch>
                    </p:blipFill>
                    <p:spPr>
                      <a:xfrm>
                        <a:off x="3553197" y="5183302"/>
                        <a:ext cx="1943100" cy="1065212"/>
                      </a:xfrm>
                      <a:prstGeom prst="rect">
                        <a:avLst/>
                      </a:prstGeom>
                    </p:spPr>
                  </p:pic>
                </p:oleObj>
              </mc:Fallback>
            </mc:AlternateContent>
          </a:graphicData>
        </a:graphic>
      </p:graphicFrame>
    </p:spTree>
    <p:extLst>
      <p:ext uri="{BB962C8B-B14F-4D97-AF65-F5344CB8AC3E}">
        <p14:creationId xmlns:p14="http://schemas.microsoft.com/office/powerpoint/2010/main" val="2099292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76DA-CF2E-A767-223B-B15D7830F253}"/>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E94C56F3-333B-5972-992E-566ABC4AB931}"/>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1C530ECD-15AB-2EBD-E506-FBF9B5CBF22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56260AC7-604F-CFFC-AF01-6D30E0EA45F1}"/>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94111D0C-F4A8-1EAE-C1B7-D27FCA4CCD3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BBA3581F-522A-E58D-1D25-DBF8308A4155}"/>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C00DC883-E623-2F37-C484-1E03C2251EC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7FBCF4E2-2B93-BD3E-7DB6-6676FB97F440}"/>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4193A2B0-B833-B189-AD36-9739A7E47E45}"/>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7EA5F655-1A6C-2196-90EF-5CBFC84165E5}"/>
              </a:ext>
            </a:extLst>
          </p:cNvPr>
          <p:cNvSpPr txBox="1"/>
          <p:nvPr>
            <p:custDataLst>
              <p:tags r:id="rId1"/>
            </p:custDataLst>
          </p:nvPr>
        </p:nvSpPr>
        <p:spPr>
          <a:xfrm>
            <a:off x="304800" y="694714"/>
            <a:ext cx="11582400"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注意</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尽管取球是按次序抽取的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但事件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只涉及球的颜色而不涉及取球的次序</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此时</a:t>
            </a:r>
            <a:r>
              <a:rPr lang="zh-CN" altLang="en-US" dirty="0">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不放回地取 </a:t>
            </a:r>
            <a:r>
              <a:rPr lang="en-US" altLang="zh-CN" i="1"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次</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每次取 </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个黑球</a:t>
            </a:r>
            <a:r>
              <a:rPr lang="zh-CN" altLang="en-US" dirty="0">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的概率与</a:t>
            </a:r>
            <a:r>
              <a:rPr lang="zh-CN" altLang="en-US" dirty="0">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任取 </a:t>
            </a:r>
            <a:r>
              <a:rPr lang="en-US" altLang="zh-CN" i="1"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j</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个黑球</a:t>
            </a:r>
            <a:r>
              <a:rPr lang="zh-CN" altLang="en-US" dirty="0">
                <a:highlight>
                  <a:srgbClr val="FFFF00"/>
                </a:highlight>
                <a:latin typeface="宋体" panose="02010600030101010101" pitchFamily="2" charset="-122"/>
                <a:ea typeface="宋体" panose="02010600030101010101" pitchFamily="2" charset="-122"/>
                <a:cs typeface="Times New Roman" panose="02020603050405020304" pitchFamily="18" charset="0"/>
              </a:rPr>
              <a:t>”</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的概率</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计算方法可以相同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因此</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从本例</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可以看出</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无论哪一次抽取</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每次取到白球的概率都是一样的</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这一结果说明了生活中</a:t>
            </a:r>
            <a:r>
              <a:rPr lang="zh-CN" altLang="en-US" dirty="0">
                <a:solidFill>
                  <a:srgbClr val="FF0000"/>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抽签与顺序无关</a:t>
            </a:r>
            <a:r>
              <a:rPr lang="zh-CN" altLang="en-US" dirty="0">
                <a:solidFill>
                  <a:srgbClr val="FF0000"/>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的有趣现象</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例如在体育比赛中进行抽签</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每个队伍抽到</a:t>
            </a:r>
            <a:r>
              <a:rPr lang="zh-CN" altLang="en-US" dirty="0">
                <a:solidFill>
                  <a:schemeClr val="tx2"/>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好签</a:t>
            </a:r>
            <a:r>
              <a:rPr lang="zh-CN" altLang="en-US" dirty="0">
                <a:solidFill>
                  <a:schemeClr val="tx2"/>
                </a:solidFill>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的概率相同</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不会因为抽签的先后次序而导致不公平</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即</a:t>
            </a:r>
            <a:r>
              <a:rPr lang="zh-CN" altLang="en-US" dirty="0">
                <a:solidFill>
                  <a:srgbClr val="FF0000"/>
                </a:solidFill>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抽签是公平的</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我们将这一结果称为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抽签原理</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即</a:t>
            </a: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3" name="对象 2">
            <a:extLst>
              <a:ext uri="{FF2B5EF4-FFF2-40B4-BE49-F238E27FC236}">
                <a16:creationId xmlns:a16="http://schemas.microsoft.com/office/drawing/2014/main" id="{1E61E333-10F7-9497-EAB4-66CD11D298EB}"/>
              </a:ext>
            </a:extLst>
          </p:cNvPr>
          <p:cNvGraphicFramePr>
            <a:graphicFrameLocks noChangeAspect="1"/>
          </p:cNvGraphicFramePr>
          <p:nvPr>
            <p:extLst>
              <p:ext uri="{D42A27DB-BD31-4B8C-83A1-F6EECF244321}">
                <p14:modId xmlns:p14="http://schemas.microsoft.com/office/powerpoint/2010/main" val="4183085694"/>
              </p:ext>
            </p:extLst>
          </p:nvPr>
        </p:nvGraphicFramePr>
        <p:xfrm>
          <a:off x="1087021" y="2444333"/>
          <a:ext cx="1971675" cy="1035050"/>
        </p:xfrm>
        <a:graphic>
          <a:graphicData uri="http://schemas.openxmlformats.org/presentationml/2006/ole">
            <mc:AlternateContent xmlns:mc="http://schemas.openxmlformats.org/markup-compatibility/2006">
              <mc:Choice xmlns:v="urn:schemas-microsoft-com:vml" Requires="v">
                <p:oleObj name="Equation" r:id="rId5" imgW="876240" imgH="457200" progId="Equation.DSMT4">
                  <p:embed/>
                </p:oleObj>
              </mc:Choice>
              <mc:Fallback>
                <p:oleObj name="Equation" r:id="rId5" imgW="876240" imgH="457200" progId="Equation.DSMT4">
                  <p:embed/>
                  <p:pic>
                    <p:nvPicPr>
                      <p:cNvPr id="3" name="对象 2">
                        <a:extLst>
                          <a:ext uri="{FF2B5EF4-FFF2-40B4-BE49-F238E27FC236}">
                            <a16:creationId xmlns:a16="http://schemas.microsoft.com/office/drawing/2014/main" id="{E2AA4BDE-AFBD-5603-0A83-2A11F3A9C69B}"/>
                          </a:ext>
                        </a:extLst>
                      </p:cNvPr>
                      <p:cNvPicPr/>
                      <p:nvPr/>
                    </p:nvPicPr>
                    <p:blipFill>
                      <a:blip r:embed="rId6"/>
                      <a:stretch>
                        <a:fillRect/>
                      </a:stretch>
                    </p:blipFill>
                    <p:spPr>
                      <a:xfrm>
                        <a:off x="1087021" y="2444333"/>
                        <a:ext cx="1971675" cy="1035050"/>
                      </a:xfrm>
                      <a:prstGeom prst="rect">
                        <a:avLst/>
                      </a:prstGeom>
                    </p:spPr>
                  </p:pic>
                </p:oleObj>
              </mc:Fallback>
            </mc:AlternateContent>
          </a:graphicData>
        </a:graphic>
      </p:graphicFrame>
      <p:graphicFrame>
        <p:nvGraphicFramePr>
          <p:cNvPr id="33" name="对象 32">
            <a:extLst>
              <a:ext uri="{FF2B5EF4-FFF2-40B4-BE49-F238E27FC236}">
                <a16:creationId xmlns:a16="http://schemas.microsoft.com/office/drawing/2014/main" id="{6EEBC0A3-B0E2-FB8F-DE7C-1801FEE5F646}"/>
              </a:ext>
            </a:extLst>
          </p:cNvPr>
          <p:cNvGraphicFramePr>
            <a:graphicFrameLocks noChangeAspect="1"/>
          </p:cNvGraphicFramePr>
          <p:nvPr>
            <p:extLst>
              <p:ext uri="{D42A27DB-BD31-4B8C-83A1-F6EECF244321}">
                <p14:modId xmlns:p14="http://schemas.microsoft.com/office/powerpoint/2010/main" val="2532974890"/>
              </p:ext>
            </p:extLst>
          </p:nvPr>
        </p:nvGraphicFramePr>
        <p:xfrm>
          <a:off x="3244850" y="2454091"/>
          <a:ext cx="5702300" cy="1057275"/>
        </p:xfrm>
        <a:graphic>
          <a:graphicData uri="http://schemas.openxmlformats.org/presentationml/2006/ole">
            <mc:AlternateContent xmlns:mc="http://schemas.openxmlformats.org/markup-compatibility/2006">
              <mc:Choice xmlns:v="urn:schemas-microsoft-com:vml" Requires="v">
                <p:oleObj name="Equation" r:id="rId7" imgW="2527200" imgH="469800" progId="Equation.DSMT4">
                  <p:embed/>
                </p:oleObj>
              </mc:Choice>
              <mc:Fallback>
                <p:oleObj name="Equation" r:id="rId7" imgW="2527200" imgH="469800" progId="Equation.DSMT4">
                  <p:embed/>
                  <p:pic>
                    <p:nvPicPr>
                      <p:cNvPr id="33" name="对象 32">
                        <a:extLst>
                          <a:ext uri="{FF2B5EF4-FFF2-40B4-BE49-F238E27FC236}">
                            <a16:creationId xmlns:a16="http://schemas.microsoft.com/office/drawing/2014/main" id="{9F14F701-CED3-8275-4EBE-22FBC2B6A8E4}"/>
                          </a:ext>
                        </a:extLst>
                      </p:cNvPr>
                      <p:cNvPicPr/>
                      <p:nvPr/>
                    </p:nvPicPr>
                    <p:blipFill>
                      <a:blip r:embed="rId8"/>
                      <a:stretch>
                        <a:fillRect/>
                      </a:stretch>
                    </p:blipFill>
                    <p:spPr>
                      <a:xfrm>
                        <a:off x="3244850" y="2454091"/>
                        <a:ext cx="5702300" cy="1057275"/>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5970756E-949E-F296-70C2-0D40573B976D}"/>
              </a:ext>
            </a:extLst>
          </p:cNvPr>
          <p:cNvGraphicFramePr>
            <a:graphicFrameLocks noChangeAspect="1"/>
          </p:cNvGraphicFramePr>
          <p:nvPr>
            <p:extLst>
              <p:ext uri="{D42A27DB-BD31-4B8C-83A1-F6EECF244321}">
                <p14:modId xmlns:p14="http://schemas.microsoft.com/office/powerpoint/2010/main" val="2720001961"/>
              </p:ext>
            </p:extLst>
          </p:nvPr>
        </p:nvGraphicFramePr>
        <p:xfrm>
          <a:off x="6503988" y="688975"/>
          <a:ext cx="4514850" cy="630238"/>
        </p:xfrm>
        <a:graphic>
          <a:graphicData uri="http://schemas.openxmlformats.org/presentationml/2006/ole">
            <mc:AlternateContent xmlns:mc="http://schemas.openxmlformats.org/markup-compatibility/2006">
              <mc:Choice xmlns:v="urn:schemas-microsoft-com:vml" Requires="v">
                <p:oleObj name="Equation" r:id="rId9" imgW="2006280" imgH="279360" progId="Equation.DSMT4">
                  <p:embed/>
                </p:oleObj>
              </mc:Choice>
              <mc:Fallback>
                <p:oleObj name="Equation" r:id="rId9" imgW="2006280" imgH="279360" progId="Equation.DSMT4">
                  <p:embed/>
                  <p:pic>
                    <p:nvPicPr>
                      <p:cNvPr id="7" name="对象 6">
                        <a:extLst>
                          <a:ext uri="{FF2B5EF4-FFF2-40B4-BE49-F238E27FC236}">
                            <a16:creationId xmlns:a16="http://schemas.microsoft.com/office/drawing/2014/main" id="{B07830B7-B97F-44A8-86BD-CB8B72251487}"/>
                          </a:ext>
                        </a:extLst>
                      </p:cNvPr>
                      <p:cNvPicPr/>
                      <p:nvPr/>
                    </p:nvPicPr>
                    <p:blipFill>
                      <a:blip r:embed="rId10"/>
                      <a:stretch>
                        <a:fillRect/>
                      </a:stretch>
                    </p:blipFill>
                    <p:spPr>
                      <a:xfrm>
                        <a:off x="6503988" y="688975"/>
                        <a:ext cx="4514850" cy="630238"/>
                      </a:xfrm>
                      <a:prstGeom prst="rect">
                        <a:avLst/>
                      </a:prstGeom>
                    </p:spPr>
                  </p:pic>
                </p:oleObj>
              </mc:Fallback>
            </mc:AlternateContent>
          </a:graphicData>
        </a:graphic>
      </p:graphicFrame>
      <p:cxnSp>
        <p:nvCxnSpPr>
          <p:cNvPr id="24" name="直接连接符 23">
            <a:extLst>
              <a:ext uri="{FF2B5EF4-FFF2-40B4-BE49-F238E27FC236}">
                <a16:creationId xmlns:a16="http://schemas.microsoft.com/office/drawing/2014/main" id="{B30E634A-B27F-6624-F9D8-04A04FB5CB24}"/>
              </a:ext>
            </a:extLst>
          </p:cNvPr>
          <p:cNvCxnSpPr/>
          <p:nvPr/>
        </p:nvCxnSpPr>
        <p:spPr>
          <a:xfrm>
            <a:off x="503339" y="3543350"/>
            <a:ext cx="11283193" cy="10003"/>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25" name="对象 24">
            <a:extLst>
              <a:ext uri="{FF2B5EF4-FFF2-40B4-BE49-F238E27FC236}">
                <a16:creationId xmlns:a16="http://schemas.microsoft.com/office/drawing/2014/main" id="{2E91EBEE-3ABA-74D5-6EA1-1AB5786EE4DC}"/>
              </a:ext>
            </a:extLst>
          </p:cNvPr>
          <p:cNvGraphicFramePr>
            <a:graphicFrameLocks noChangeAspect="1"/>
          </p:cNvGraphicFramePr>
          <p:nvPr>
            <p:extLst>
              <p:ext uri="{D42A27DB-BD31-4B8C-83A1-F6EECF244321}">
                <p14:modId xmlns:p14="http://schemas.microsoft.com/office/powerpoint/2010/main" val="3583677680"/>
              </p:ext>
            </p:extLst>
          </p:nvPr>
        </p:nvGraphicFramePr>
        <p:xfrm>
          <a:off x="644525" y="5551488"/>
          <a:ext cx="4171950" cy="630237"/>
        </p:xfrm>
        <a:graphic>
          <a:graphicData uri="http://schemas.openxmlformats.org/presentationml/2006/ole">
            <mc:AlternateContent xmlns:mc="http://schemas.openxmlformats.org/markup-compatibility/2006">
              <mc:Choice xmlns:v="urn:schemas-microsoft-com:vml" Requires="v">
                <p:oleObj name="Equation" r:id="rId11" imgW="1854000" imgH="279360" progId="Equation.DSMT4">
                  <p:embed/>
                </p:oleObj>
              </mc:Choice>
              <mc:Fallback>
                <p:oleObj name="Equation" r:id="rId11" imgW="1854000" imgH="279360" progId="Equation.DSMT4">
                  <p:embed/>
                  <p:pic>
                    <p:nvPicPr>
                      <p:cNvPr id="7" name="对象 6">
                        <a:extLst>
                          <a:ext uri="{FF2B5EF4-FFF2-40B4-BE49-F238E27FC236}">
                            <a16:creationId xmlns:a16="http://schemas.microsoft.com/office/drawing/2014/main" id="{3EED3FE6-A39E-683A-9990-CF9FB07AFD74}"/>
                          </a:ext>
                        </a:extLst>
                      </p:cNvPr>
                      <p:cNvPicPr/>
                      <p:nvPr/>
                    </p:nvPicPr>
                    <p:blipFill>
                      <a:blip r:embed="rId12"/>
                      <a:stretch>
                        <a:fillRect/>
                      </a:stretch>
                    </p:blipFill>
                    <p:spPr>
                      <a:xfrm>
                        <a:off x="644525" y="5551488"/>
                        <a:ext cx="4171950" cy="630237"/>
                      </a:xfrm>
                      <a:prstGeom prst="rect">
                        <a:avLst/>
                      </a:prstGeom>
                    </p:spPr>
                  </p:pic>
                </p:oleObj>
              </mc:Fallback>
            </mc:AlternateContent>
          </a:graphicData>
        </a:graphic>
      </p:graphicFrame>
      <p:graphicFrame>
        <p:nvGraphicFramePr>
          <p:cNvPr id="26" name="对象 25">
            <a:extLst>
              <a:ext uri="{FF2B5EF4-FFF2-40B4-BE49-F238E27FC236}">
                <a16:creationId xmlns:a16="http://schemas.microsoft.com/office/drawing/2014/main" id="{B875FD82-4C83-6C7D-10C3-CDF1D1F6363C}"/>
              </a:ext>
            </a:extLst>
          </p:cNvPr>
          <p:cNvGraphicFramePr>
            <a:graphicFrameLocks noChangeAspect="1"/>
          </p:cNvGraphicFramePr>
          <p:nvPr>
            <p:extLst>
              <p:ext uri="{D42A27DB-BD31-4B8C-83A1-F6EECF244321}">
                <p14:modId xmlns:p14="http://schemas.microsoft.com/office/powerpoint/2010/main" val="2334132"/>
              </p:ext>
            </p:extLst>
          </p:nvPr>
        </p:nvGraphicFramePr>
        <p:xfrm>
          <a:off x="4759325" y="5551488"/>
          <a:ext cx="3943350" cy="630237"/>
        </p:xfrm>
        <a:graphic>
          <a:graphicData uri="http://schemas.openxmlformats.org/presentationml/2006/ole">
            <mc:AlternateContent xmlns:mc="http://schemas.openxmlformats.org/markup-compatibility/2006">
              <mc:Choice xmlns:v="urn:schemas-microsoft-com:vml" Requires="v">
                <p:oleObj name="Equation" r:id="rId13" imgW="1752480" imgH="279360" progId="Equation.DSMT4">
                  <p:embed/>
                </p:oleObj>
              </mc:Choice>
              <mc:Fallback>
                <p:oleObj name="Equation" r:id="rId13" imgW="1752480" imgH="279360" progId="Equation.DSMT4">
                  <p:embed/>
                  <p:pic>
                    <p:nvPicPr>
                      <p:cNvPr id="25" name="对象 24">
                        <a:extLst>
                          <a:ext uri="{FF2B5EF4-FFF2-40B4-BE49-F238E27FC236}">
                            <a16:creationId xmlns:a16="http://schemas.microsoft.com/office/drawing/2014/main" id="{2E91EBEE-3ABA-74D5-6EA1-1AB5786EE4DC}"/>
                          </a:ext>
                        </a:extLst>
                      </p:cNvPr>
                      <p:cNvPicPr/>
                      <p:nvPr/>
                    </p:nvPicPr>
                    <p:blipFill>
                      <a:blip r:embed="rId14"/>
                      <a:stretch>
                        <a:fillRect/>
                      </a:stretch>
                    </p:blipFill>
                    <p:spPr>
                      <a:xfrm>
                        <a:off x="4759325" y="5551488"/>
                        <a:ext cx="3943350" cy="630237"/>
                      </a:xfrm>
                      <a:prstGeom prst="rect">
                        <a:avLst/>
                      </a:prstGeom>
                    </p:spPr>
                  </p:pic>
                </p:oleObj>
              </mc:Fallback>
            </mc:AlternateContent>
          </a:graphicData>
        </a:graphic>
      </p:graphicFrame>
      <p:graphicFrame>
        <p:nvGraphicFramePr>
          <p:cNvPr id="27" name="对象 26">
            <a:extLst>
              <a:ext uri="{FF2B5EF4-FFF2-40B4-BE49-F238E27FC236}">
                <a16:creationId xmlns:a16="http://schemas.microsoft.com/office/drawing/2014/main" id="{470730A7-5872-F299-C621-ADDE5A98586A}"/>
              </a:ext>
            </a:extLst>
          </p:cNvPr>
          <p:cNvGraphicFramePr>
            <a:graphicFrameLocks noChangeAspect="1"/>
          </p:cNvGraphicFramePr>
          <p:nvPr>
            <p:extLst>
              <p:ext uri="{D42A27DB-BD31-4B8C-83A1-F6EECF244321}">
                <p14:modId xmlns:p14="http://schemas.microsoft.com/office/powerpoint/2010/main" val="879790820"/>
              </p:ext>
            </p:extLst>
          </p:nvPr>
        </p:nvGraphicFramePr>
        <p:xfrm>
          <a:off x="8702675" y="5604542"/>
          <a:ext cx="1514475" cy="487363"/>
        </p:xfrm>
        <a:graphic>
          <a:graphicData uri="http://schemas.openxmlformats.org/presentationml/2006/ole">
            <mc:AlternateContent xmlns:mc="http://schemas.openxmlformats.org/markup-compatibility/2006">
              <mc:Choice xmlns:v="urn:schemas-microsoft-com:vml" Requires="v">
                <p:oleObj name="Equation" r:id="rId15" imgW="672840" imgH="215640" progId="Equation.DSMT4">
                  <p:embed/>
                </p:oleObj>
              </mc:Choice>
              <mc:Fallback>
                <p:oleObj name="Equation" r:id="rId15" imgW="672840" imgH="215640" progId="Equation.DSMT4">
                  <p:embed/>
                  <p:pic>
                    <p:nvPicPr>
                      <p:cNvPr id="26" name="对象 25">
                        <a:extLst>
                          <a:ext uri="{FF2B5EF4-FFF2-40B4-BE49-F238E27FC236}">
                            <a16:creationId xmlns:a16="http://schemas.microsoft.com/office/drawing/2014/main" id="{B875FD82-4C83-6C7D-10C3-CDF1D1F6363C}"/>
                          </a:ext>
                        </a:extLst>
                      </p:cNvPr>
                      <p:cNvPicPr/>
                      <p:nvPr/>
                    </p:nvPicPr>
                    <p:blipFill>
                      <a:blip r:embed="rId16"/>
                      <a:stretch>
                        <a:fillRect/>
                      </a:stretch>
                    </p:blipFill>
                    <p:spPr>
                      <a:xfrm>
                        <a:off x="8702675" y="5604542"/>
                        <a:ext cx="1514475" cy="487363"/>
                      </a:xfrm>
                      <a:prstGeom prst="rect">
                        <a:avLst/>
                      </a:prstGeom>
                    </p:spPr>
                  </p:pic>
                </p:oleObj>
              </mc:Fallback>
            </mc:AlternateContent>
          </a:graphicData>
        </a:graphic>
      </p:graphicFrame>
    </p:spTree>
    <p:extLst>
      <p:ext uri="{BB962C8B-B14F-4D97-AF65-F5344CB8AC3E}">
        <p14:creationId xmlns:p14="http://schemas.microsoft.com/office/powerpoint/2010/main" val="7664622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51E41-63F7-32A2-E7D3-16517486932F}"/>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850B9E3B-F890-9D77-928B-AA46BA48F291}"/>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4C876C98-255D-F399-EDF9-9623676E68E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648AAF8C-0D76-0640-FCDB-F798007DDA05}"/>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5FAB5BAB-4789-3BBB-94F7-7A49F61039F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AEC3D0A8-7F09-1664-19F2-B8C325909ED4}"/>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C682D2AB-92EA-A078-156C-3CC4E28FFB5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9A439CE9-1502-CF5E-D9A2-E906825928FC}"/>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91808CC9-C32A-1873-53EF-96E507CE6D45}"/>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6B6854D3-C2A8-C7C6-AC9E-34C0B8998E01}"/>
              </a:ext>
            </a:extLst>
          </p:cNvPr>
          <p:cNvSpPr txBox="1"/>
          <p:nvPr>
            <p:custDataLst>
              <p:tags r:id="rId1"/>
            </p:custDataLst>
          </p:nvPr>
        </p:nvSpPr>
        <p:spPr>
          <a:xfrm>
            <a:off x="304800" y="694714"/>
            <a:ext cx="11582400"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抽签原理是值得牢记的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另外</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在</a:t>
            </a:r>
            <a:r>
              <a:rPr lang="zh-CN" altLang="en-US" dirty="0">
                <a:solidFill>
                  <a:schemeClr val="accent2">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放回抽样</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的情况下</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易知</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6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小明带有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把钥匙</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其中有一把能开房门上的锁</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但忘记了是哪一把</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于是逐把钥匙试开</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求恰好在第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次试开时打开房门的概率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p</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将这 </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5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把钥匙看成是 </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1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个白球（能开门锁的钥匙）和 </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4 </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个黑球</a:t>
            </a:r>
            <a:r>
              <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由</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抽签原理</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知</a:t>
            </a:r>
            <a:endParaRPr lang="en-US" altLang="zh-CN"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4</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5</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属于</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袋中取球问题</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p:txBody>
      </p:sp>
      <p:cxnSp>
        <p:nvCxnSpPr>
          <p:cNvPr id="24" name="直接连接符 23">
            <a:extLst>
              <a:ext uri="{FF2B5EF4-FFF2-40B4-BE49-F238E27FC236}">
                <a16:creationId xmlns:a16="http://schemas.microsoft.com/office/drawing/2014/main" id="{8B4BEC53-65EB-C3D1-DEE5-B59B96E3EA48}"/>
              </a:ext>
            </a:extLst>
          </p:cNvPr>
          <p:cNvCxnSpPr/>
          <p:nvPr/>
        </p:nvCxnSpPr>
        <p:spPr>
          <a:xfrm>
            <a:off x="524632" y="2363716"/>
            <a:ext cx="11283193" cy="10003"/>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26" name="对象 25">
            <a:extLst>
              <a:ext uri="{FF2B5EF4-FFF2-40B4-BE49-F238E27FC236}">
                <a16:creationId xmlns:a16="http://schemas.microsoft.com/office/drawing/2014/main" id="{51943E59-B544-9789-8F63-54B7B51750F9}"/>
              </a:ext>
            </a:extLst>
          </p:cNvPr>
          <p:cNvGraphicFramePr>
            <a:graphicFrameLocks noChangeAspect="1"/>
          </p:cNvGraphicFramePr>
          <p:nvPr>
            <p:extLst>
              <p:ext uri="{D42A27DB-BD31-4B8C-83A1-F6EECF244321}">
                <p14:modId xmlns:p14="http://schemas.microsoft.com/office/powerpoint/2010/main" val="1671548213"/>
              </p:ext>
            </p:extLst>
          </p:nvPr>
        </p:nvGraphicFramePr>
        <p:xfrm>
          <a:off x="2492940" y="4275322"/>
          <a:ext cx="1000125" cy="887413"/>
        </p:xfrm>
        <a:graphic>
          <a:graphicData uri="http://schemas.openxmlformats.org/presentationml/2006/ole">
            <mc:AlternateContent xmlns:mc="http://schemas.openxmlformats.org/markup-compatibility/2006">
              <mc:Choice xmlns:v="urn:schemas-microsoft-com:vml" Requires="v">
                <p:oleObj name="Equation" r:id="rId5" imgW="444240" imgH="393480" progId="Equation.DSMT4">
                  <p:embed/>
                </p:oleObj>
              </mc:Choice>
              <mc:Fallback>
                <p:oleObj name="Equation" r:id="rId5" imgW="444240" imgH="393480" progId="Equation.DSMT4">
                  <p:embed/>
                  <p:pic>
                    <p:nvPicPr>
                      <p:cNvPr id="26" name="对象 25">
                        <a:extLst>
                          <a:ext uri="{FF2B5EF4-FFF2-40B4-BE49-F238E27FC236}">
                            <a16:creationId xmlns:a16="http://schemas.microsoft.com/office/drawing/2014/main" id="{B875FD82-4C83-6C7D-10C3-CDF1D1F6363C}"/>
                          </a:ext>
                        </a:extLst>
                      </p:cNvPr>
                      <p:cNvPicPr/>
                      <p:nvPr/>
                    </p:nvPicPr>
                    <p:blipFill>
                      <a:blip r:embed="rId6"/>
                      <a:stretch>
                        <a:fillRect/>
                      </a:stretch>
                    </p:blipFill>
                    <p:spPr>
                      <a:xfrm>
                        <a:off x="2492940" y="4275322"/>
                        <a:ext cx="1000125" cy="887413"/>
                      </a:xfrm>
                      <a:prstGeom prst="rect">
                        <a:avLst/>
                      </a:prstGeom>
                    </p:spPr>
                  </p:pic>
                </p:oleObj>
              </mc:Fallback>
            </mc:AlternateContent>
          </a:graphicData>
        </a:graphic>
      </p:graphicFrame>
      <p:graphicFrame>
        <p:nvGraphicFramePr>
          <p:cNvPr id="27" name="对象 26">
            <a:extLst>
              <a:ext uri="{FF2B5EF4-FFF2-40B4-BE49-F238E27FC236}">
                <a16:creationId xmlns:a16="http://schemas.microsoft.com/office/drawing/2014/main" id="{D585A1AC-24A9-3ECB-B5C6-07EAD19FBCA7}"/>
              </a:ext>
            </a:extLst>
          </p:cNvPr>
          <p:cNvGraphicFramePr>
            <a:graphicFrameLocks noChangeAspect="1"/>
          </p:cNvGraphicFramePr>
          <p:nvPr>
            <p:extLst>
              <p:ext uri="{D42A27DB-BD31-4B8C-83A1-F6EECF244321}">
                <p14:modId xmlns:p14="http://schemas.microsoft.com/office/powerpoint/2010/main" val="4192016585"/>
              </p:ext>
            </p:extLst>
          </p:nvPr>
        </p:nvGraphicFramePr>
        <p:xfrm>
          <a:off x="7418715" y="1533827"/>
          <a:ext cx="3200400" cy="515937"/>
        </p:xfrm>
        <a:graphic>
          <a:graphicData uri="http://schemas.openxmlformats.org/presentationml/2006/ole">
            <mc:AlternateContent xmlns:mc="http://schemas.openxmlformats.org/markup-compatibility/2006">
              <mc:Choice xmlns:v="urn:schemas-microsoft-com:vml" Requires="v">
                <p:oleObj name="Equation" r:id="rId7" imgW="1422360" imgH="228600" progId="Equation.DSMT4">
                  <p:embed/>
                </p:oleObj>
              </mc:Choice>
              <mc:Fallback>
                <p:oleObj name="Equation" r:id="rId7" imgW="1422360" imgH="228600" progId="Equation.DSMT4">
                  <p:embed/>
                  <p:pic>
                    <p:nvPicPr>
                      <p:cNvPr id="27" name="对象 26">
                        <a:extLst>
                          <a:ext uri="{FF2B5EF4-FFF2-40B4-BE49-F238E27FC236}">
                            <a16:creationId xmlns:a16="http://schemas.microsoft.com/office/drawing/2014/main" id="{470730A7-5872-F299-C621-ADDE5A98586A}"/>
                          </a:ext>
                        </a:extLst>
                      </p:cNvPr>
                      <p:cNvPicPr/>
                      <p:nvPr/>
                    </p:nvPicPr>
                    <p:blipFill>
                      <a:blip r:embed="rId8"/>
                      <a:stretch>
                        <a:fillRect/>
                      </a:stretch>
                    </p:blipFill>
                    <p:spPr>
                      <a:xfrm>
                        <a:off x="7418715" y="1533827"/>
                        <a:ext cx="3200400" cy="515937"/>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7A01148B-4D72-BA95-CFB6-7D643D1816DC}"/>
              </a:ext>
            </a:extLst>
          </p:cNvPr>
          <p:cNvGraphicFramePr>
            <a:graphicFrameLocks noChangeAspect="1"/>
          </p:cNvGraphicFramePr>
          <p:nvPr>
            <p:extLst>
              <p:ext uri="{D42A27DB-BD31-4B8C-83A1-F6EECF244321}">
                <p14:modId xmlns:p14="http://schemas.microsoft.com/office/powerpoint/2010/main" val="4145157612"/>
              </p:ext>
            </p:extLst>
          </p:nvPr>
        </p:nvGraphicFramePr>
        <p:xfrm>
          <a:off x="384175" y="1190625"/>
          <a:ext cx="7000875" cy="1203325"/>
        </p:xfrm>
        <a:graphic>
          <a:graphicData uri="http://schemas.openxmlformats.org/presentationml/2006/ole">
            <mc:AlternateContent xmlns:mc="http://schemas.openxmlformats.org/markup-compatibility/2006">
              <mc:Choice xmlns:v="urn:schemas-microsoft-com:vml" Requires="v">
                <p:oleObj name="Equation" r:id="rId9" imgW="3111480" imgH="533160" progId="Equation.DSMT4">
                  <p:embed/>
                </p:oleObj>
              </mc:Choice>
              <mc:Fallback>
                <p:oleObj name="Equation" r:id="rId9" imgW="3111480" imgH="533160" progId="Equation.DSMT4">
                  <p:embed/>
                  <p:pic>
                    <p:nvPicPr>
                      <p:cNvPr id="25" name="对象 24">
                        <a:extLst>
                          <a:ext uri="{FF2B5EF4-FFF2-40B4-BE49-F238E27FC236}">
                            <a16:creationId xmlns:a16="http://schemas.microsoft.com/office/drawing/2014/main" id="{23511F60-1B7C-0055-9ABF-B696FB10050B}"/>
                          </a:ext>
                        </a:extLst>
                      </p:cNvPr>
                      <p:cNvPicPr/>
                      <p:nvPr/>
                    </p:nvPicPr>
                    <p:blipFill>
                      <a:blip r:embed="rId10"/>
                      <a:stretch>
                        <a:fillRect/>
                      </a:stretch>
                    </p:blipFill>
                    <p:spPr>
                      <a:xfrm>
                        <a:off x="384175" y="1190625"/>
                        <a:ext cx="7000875" cy="1203325"/>
                      </a:xfrm>
                      <a:prstGeom prst="rect">
                        <a:avLst/>
                      </a:prstGeom>
                    </p:spPr>
                  </p:pic>
                </p:oleObj>
              </mc:Fallback>
            </mc:AlternateContent>
          </a:graphicData>
        </a:graphic>
      </p:graphicFrame>
    </p:spTree>
    <p:extLst>
      <p:ext uri="{BB962C8B-B14F-4D97-AF65-F5344CB8AC3E}">
        <p14:creationId xmlns:p14="http://schemas.microsoft.com/office/powerpoint/2010/main" val="3419469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BFD97-E873-2CAE-2943-9156EC797763}"/>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EF764A7C-BC69-AD15-07BE-299B4D56EC29}"/>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EDD6FD8E-A125-9309-4AA0-9939780CE39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33F4A2A8-E89F-9133-C191-8021E1EF8DFC}"/>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7C4FC29D-1444-8EAF-2B56-60E77F89C47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4EA7AA52-7DBC-25DF-E7C2-A9873243C3F9}"/>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B43A851B-A46A-D4CE-1083-93F22AC8939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C51F0556-3553-38DB-0601-81AEAC1B8514}"/>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8BAA955B-6324-9945-2B14-358239188F7A}"/>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2C7C7EA7-3EA2-6EB6-A515-E090501C1192}"/>
              </a:ext>
            </a:extLst>
          </p:cNvPr>
          <p:cNvSpPr txBox="1"/>
          <p:nvPr>
            <p:custDataLst>
              <p:tags r:id="rId1"/>
            </p:custDataLst>
          </p:nvPr>
        </p:nvSpPr>
        <p:spPr>
          <a:xfrm>
            <a:off x="159391" y="694714"/>
            <a:ext cx="11836866"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7</a:t>
            </a:r>
            <a:r>
              <a:rPr lang="en-US" altLang="zh-CN" b="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将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个球随机地放入                 个盒子中</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盒的容量不限</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求</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指定的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个盒子中各放一个球的概率</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每个盒子至多有一个球的概率</a:t>
            </a:r>
            <a:endPar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某一个指定的盒子不空的概率</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某一个指定的盒子恰有               个球的概率</a:t>
            </a: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每一个球都可以放入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个盒子中的任意一个盒子</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将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个球随机地放入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个盒子中</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共有                                种不同的放法</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每种放法是一个样本点</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将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个球随机地放入指定的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个盒子</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每个盒子各放一个球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种不同的放法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故</a:t>
            </a: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6" name="对象 25">
            <a:extLst>
              <a:ext uri="{FF2B5EF4-FFF2-40B4-BE49-F238E27FC236}">
                <a16:creationId xmlns:a16="http://schemas.microsoft.com/office/drawing/2014/main" id="{1B795F62-0CF0-E863-549C-590C382CC7B1}"/>
              </a:ext>
            </a:extLst>
          </p:cNvPr>
          <p:cNvGraphicFramePr>
            <a:graphicFrameLocks noChangeAspect="1"/>
          </p:cNvGraphicFramePr>
          <p:nvPr>
            <p:extLst>
              <p:ext uri="{D42A27DB-BD31-4B8C-83A1-F6EECF244321}">
                <p14:modId xmlns:p14="http://schemas.microsoft.com/office/powerpoint/2010/main" val="552382582"/>
              </p:ext>
            </p:extLst>
          </p:nvPr>
        </p:nvGraphicFramePr>
        <p:xfrm>
          <a:off x="6943783" y="1238954"/>
          <a:ext cx="542925" cy="515938"/>
        </p:xfrm>
        <a:graphic>
          <a:graphicData uri="http://schemas.openxmlformats.org/presentationml/2006/ole">
            <mc:AlternateContent xmlns:mc="http://schemas.openxmlformats.org/markup-compatibility/2006">
              <mc:Choice xmlns:v="urn:schemas-microsoft-com:vml" Requires="v">
                <p:oleObj name="Equation" r:id="rId5" imgW="241200" imgH="228600" progId="Equation.DSMT4">
                  <p:embed/>
                </p:oleObj>
              </mc:Choice>
              <mc:Fallback>
                <p:oleObj name="Equation" r:id="rId5" imgW="241200" imgH="228600" progId="Equation.DSMT4">
                  <p:embed/>
                  <p:pic>
                    <p:nvPicPr>
                      <p:cNvPr id="26" name="对象 25">
                        <a:extLst>
                          <a:ext uri="{FF2B5EF4-FFF2-40B4-BE49-F238E27FC236}">
                            <a16:creationId xmlns:a16="http://schemas.microsoft.com/office/drawing/2014/main" id="{51943E59-B544-9789-8F63-54B7B51750F9}"/>
                          </a:ext>
                        </a:extLst>
                      </p:cNvPr>
                      <p:cNvPicPr/>
                      <p:nvPr/>
                    </p:nvPicPr>
                    <p:blipFill>
                      <a:blip r:embed="rId6"/>
                      <a:stretch>
                        <a:fillRect/>
                      </a:stretch>
                    </p:blipFill>
                    <p:spPr>
                      <a:xfrm>
                        <a:off x="6943783" y="1238954"/>
                        <a:ext cx="542925" cy="515938"/>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D48E7A98-073C-6282-78D2-ED8C08097BC7}"/>
              </a:ext>
            </a:extLst>
          </p:cNvPr>
          <p:cNvGraphicFramePr>
            <a:graphicFrameLocks noChangeAspect="1"/>
          </p:cNvGraphicFramePr>
          <p:nvPr>
            <p:extLst>
              <p:ext uri="{D42A27DB-BD31-4B8C-83A1-F6EECF244321}">
                <p14:modId xmlns:p14="http://schemas.microsoft.com/office/powerpoint/2010/main" val="189796029"/>
              </p:ext>
            </p:extLst>
          </p:nvPr>
        </p:nvGraphicFramePr>
        <p:xfrm>
          <a:off x="2890020" y="4313282"/>
          <a:ext cx="2886075" cy="860425"/>
        </p:xfrm>
        <a:graphic>
          <a:graphicData uri="http://schemas.openxmlformats.org/presentationml/2006/ole">
            <mc:AlternateContent xmlns:mc="http://schemas.openxmlformats.org/markup-compatibility/2006">
              <mc:Choice xmlns:v="urn:schemas-microsoft-com:vml" Requires="v">
                <p:oleObj name="Equation" r:id="rId7" imgW="1282680" imgH="380880" progId="Equation.DSMT4">
                  <p:embed/>
                </p:oleObj>
              </mc:Choice>
              <mc:Fallback>
                <p:oleObj name="Equation" r:id="rId7" imgW="1282680" imgH="380880" progId="Equation.DSMT4">
                  <p:embed/>
                  <p:pic>
                    <p:nvPicPr>
                      <p:cNvPr id="5" name="对象 4">
                        <a:extLst>
                          <a:ext uri="{FF2B5EF4-FFF2-40B4-BE49-F238E27FC236}">
                            <a16:creationId xmlns:a16="http://schemas.microsoft.com/office/drawing/2014/main" id="{7A01148B-4D72-BA95-CFB6-7D643D1816DC}"/>
                          </a:ext>
                        </a:extLst>
                      </p:cNvPr>
                      <p:cNvPicPr/>
                      <p:nvPr/>
                    </p:nvPicPr>
                    <p:blipFill>
                      <a:blip r:embed="rId8"/>
                      <a:stretch>
                        <a:fillRect/>
                      </a:stretch>
                    </p:blipFill>
                    <p:spPr>
                      <a:xfrm>
                        <a:off x="2890020" y="4313282"/>
                        <a:ext cx="2886075" cy="860425"/>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35C58CA7-5DA9-0007-BE43-C08441FC3332}"/>
              </a:ext>
            </a:extLst>
          </p:cNvPr>
          <p:cNvGraphicFramePr>
            <a:graphicFrameLocks noChangeAspect="1"/>
          </p:cNvGraphicFramePr>
          <p:nvPr>
            <p:extLst>
              <p:ext uri="{D42A27DB-BD31-4B8C-83A1-F6EECF244321}">
                <p14:modId xmlns:p14="http://schemas.microsoft.com/office/powerpoint/2010/main" val="4293797706"/>
              </p:ext>
            </p:extLst>
          </p:nvPr>
        </p:nvGraphicFramePr>
        <p:xfrm>
          <a:off x="4333058" y="705533"/>
          <a:ext cx="1543050" cy="571500"/>
        </p:xfrm>
        <a:graphic>
          <a:graphicData uri="http://schemas.openxmlformats.org/presentationml/2006/ole">
            <mc:AlternateContent xmlns:mc="http://schemas.openxmlformats.org/markup-compatibility/2006">
              <mc:Choice xmlns:v="urn:schemas-microsoft-com:vml" Requires="v">
                <p:oleObj name="Equation" r:id="rId9" imgW="685800" imgH="253800" progId="Equation.DSMT4">
                  <p:embed/>
                </p:oleObj>
              </mc:Choice>
              <mc:Fallback>
                <p:oleObj name="Equation" r:id="rId9" imgW="685800" imgH="253800" progId="Equation.DSMT4">
                  <p:embed/>
                  <p:pic>
                    <p:nvPicPr>
                      <p:cNvPr id="6" name="对象 5">
                        <a:extLst>
                          <a:ext uri="{FF2B5EF4-FFF2-40B4-BE49-F238E27FC236}">
                            <a16:creationId xmlns:a16="http://schemas.microsoft.com/office/drawing/2014/main" id="{54460BCE-360D-758E-C52A-6667C48CFA82}"/>
                          </a:ext>
                        </a:extLst>
                      </p:cNvPr>
                      <p:cNvPicPr/>
                      <p:nvPr/>
                    </p:nvPicPr>
                    <p:blipFill>
                      <a:blip r:embed="rId10"/>
                      <a:stretch>
                        <a:fillRect/>
                      </a:stretch>
                    </p:blipFill>
                    <p:spPr>
                      <a:xfrm>
                        <a:off x="4333058" y="705533"/>
                        <a:ext cx="1543050" cy="571500"/>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B7EA2FDA-3CDE-CF45-D062-FA8CF5B5BD81}"/>
              </a:ext>
            </a:extLst>
          </p:cNvPr>
          <p:cNvGraphicFramePr>
            <a:graphicFrameLocks noChangeAspect="1"/>
          </p:cNvGraphicFramePr>
          <p:nvPr>
            <p:extLst>
              <p:ext uri="{D42A27DB-BD31-4B8C-83A1-F6EECF244321}">
                <p14:modId xmlns:p14="http://schemas.microsoft.com/office/powerpoint/2010/main" val="2177455194"/>
              </p:ext>
            </p:extLst>
          </p:nvPr>
        </p:nvGraphicFramePr>
        <p:xfrm>
          <a:off x="5871930" y="1869391"/>
          <a:ext cx="571500" cy="515937"/>
        </p:xfrm>
        <a:graphic>
          <a:graphicData uri="http://schemas.openxmlformats.org/presentationml/2006/ole">
            <mc:AlternateContent xmlns:mc="http://schemas.openxmlformats.org/markup-compatibility/2006">
              <mc:Choice xmlns:v="urn:schemas-microsoft-com:vml" Requires="v">
                <p:oleObj name="Equation" r:id="rId11" imgW="253800" imgH="228600" progId="Equation.DSMT4">
                  <p:embed/>
                </p:oleObj>
              </mc:Choice>
              <mc:Fallback>
                <p:oleObj name="Equation" r:id="rId11" imgW="253800" imgH="228600" progId="Equation.DSMT4">
                  <p:embed/>
                  <p:pic>
                    <p:nvPicPr>
                      <p:cNvPr id="26" name="对象 25">
                        <a:extLst>
                          <a:ext uri="{FF2B5EF4-FFF2-40B4-BE49-F238E27FC236}">
                            <a16:creationId xmlns:a16="http://schemas.microsoft.com/office/drawing/2014/main" id="{1B795F62-0CF0-E863-549C-590C382CC7B1}"/>
                          </a:ext>
                        </a:extLst>
                      </p:cNvPr>
                      <p:cNvPicPr/>
                      <p:nvPr/>
                    </p:nvPicPr>
                    <p:blipFill>
                      <a:blip r:embed="rId12"/>
                      <a:stretch>
                        <a:fillRect/>
                      </a:stretch>
                    </p:blipFill>
                    <p:spPr>
                      <a:xfrm>
                        <a:off x="5871930" y="1869391"/>
                        <a:ext cx="571500" cy="515937"/>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288DE0F6-0FEC-B8A8-FBD1-C5E0A5E9EDBF}"/>
              </a:ext>
            </a:extLst>
          </p:cNvPr>
          <p:cNvGraphicFramePr>
            <a:graphicFrameLocks noChangeAspect="1"/>
          </p:cNvGraphicFramePr>
          <p:nvPr>
            <p:extLst>
              <p:ext uri="{D42A27DB-BD31-4B8C-83A1-F6EECF244321}">
                <p14:modId xmlns:p14="http://schemas.microsoft.com/office/powerpoint/2010/main" val="3528626522"/>
              </p:ext>
            </p:extLst>
          </p:nvPr>
        </p:nvGraphicFramePr>
        <p:xfrm>
          <a:off x="5871930" y="2526937"/>
          <a:ext cx="542925" cy="515938"/>
        </p:xfrm>
        <a:graphic>
          <a:graphicData uri="http://schemas.openxmlformats.org/presentationml/2006/ole">
            <mc:AlternateContent xmlns:mc="http://schemas.openxmlformats.org/markup-compatibility/2006">
              <mc:Choice xmlns:v="urn:schemas-microsoft-com:vml" Requires="v">
                <p:oleObj name="Equation" r:id="rId13" imgW="241200" imgH="228600" progId="Equation.DSMT4">
                  <p:embed/>
                </p:oleObj>
              </mc:Choice>
              <mc:Fallback>
                <p:oleObj name="Equation" r:id="rId13" imgW="241200" imgH="228600" progId="Equation.DSMT4">
                  <p:embed/>
                  <p:pic>
                    <p:nvPicPr>
                      <p:cNvPr id="26" name="对象 25">
                        <a:extLst>
                          <a:ext uri="{FF2B5EF4-FFF2-40B4-BE49-F238E27FC236}">
                            <a16:creationId xmlns:a16="http://schemas.microsoft.com/office/drawing/2014/main" id="{1B795F62-0CF0-E863-549C-590C382CC7B1}"/>
                          </a:ext>
                        </a:extLst>
                      </p:cNvPr>
                      <p:cNvPicPr/>
                      <p:nvPr/>
                    </p:nvPicPr>
                    <p:blipFill>
                      <a:blip r:embed="rId14"/>
                      <a:stretch>
                        <a:fillRect/>
                      </a:stretch>
                    </p:blipFill>
                    <p:spPr>
                      <a:xfrm>
                        <a:off x="5871930" y="2526937"/>
                        <a:ext cx="542925" cy="515938"/>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83836BB5-1D6F-8311-2F92-7D5099EB4497}"/>
              </a:ext>
            </a:extLst>
          </p:cNvPr>
          <p:cNvGraphicFramePr>
            <a:graphicFrameLocks noChangeAspect="1"/>
          </p:cNvGraphicFramePr>
          <p:nvPr>
            <p:extLst>
              <p:ext uri="{D42A27DB-BD31-4B8C-83A1-F6EECF244321}">
                <p14:modId xmlns:p14="http://schemas.microsoft.com/office/powerpoint/2010/main" val="569649951"/>
              </p:ext>
            </p:extLst>
          </p:nvPr>
        </p:nvGraphicFramePr>
        <p:xfrm>
          <a:off x="7938185" y="3121192"/>
          <a:ext cx="542925" cy="517525"/>
        </p:xfrm>
        <a:graphic>
          <a:graphicData uri="http://schemas.openxmlformats.org/presentationml/2006/ole">
            <mc:AlternateContent xmlns:mc="http://schemas.openxmlformats.org/markup-compatibility/2006">
              <mc:Choice xmlns:v="urn:schemas-microsoft-com:vml" Requires="v">
                <p:oleObj name="Equation" r:id="rId15" imgW="241200" imgH="228600" progId="Equation.DSMT4">
                  <p:embed/>
                </p:oleObj>
              </mc:Choice>
              <mc:Fallback>
                <p:oleObj name="Equation" r:id="rId15" imgW="241200" imgH="228600" progId="Equation.DSMT4">
                  <p:embed/>
                  <p:pic>
                    <p:nvPicPr>
                      <p:cNvPr id="26" name="对象 25">
                        <a:extLst>
                          <a:ext uri="{FF2B5EF4-FFF2-40B4-BE49-F238E27FC236}">
                            <a16:creationId xmlns:a16="http://schemas.microsoft.com/office/drawing/2014/main" id="{1B795F62-0CF0-E863-549C-590C382CC7B1}"/>
                          </a:ext>
                        </a:extLst>
                      </p:cNvPr>
                      <p:cNvPicPr/>
                      <p:nvPr/>
                    </p:nvPicPr>
                    <p:blipFill>
                      <a:blip r:embed="rId16"/>
                      <a:stretch>
                        <a:fillRect/>
                      </a:stretch>
                    </p:blipFill>
                    <p:spPr>
                      <a:xfrm>
                        <a:off x="7938185" y="3121192"/>
                        <a:ext cx="542925" cy="517525"/>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F4F6D527-1996-CF29-D6EA-5D76F2F495CC}"/>
              </a:ext>
            </a:extLst>
          </p:cNvPr>
          <p:cNvGraphicFramePr>
            <a:graphicFrameLocks noChangeAspect="1"/>
          </p:cNvGraphicFramePr>
          <p:nvPr>
            <p:extLst>
              <p:ext uri="{D42A27DB-BD31-4B8C-83A1-F6EECF244321}">
                <p14:modId xmlns:p14="http://schemas.microsoft.com/office/powerpoint/2010/main" val="3212235451"/>
              </p:ext>
            </p:extLst>
          </p:nvPr>
        </p:nvGraphicFramePr>
        <p:xfrm>
          <a:off x="4828942" y="3184484"/>
          <a:ext cx="1314450" cy="573087"/>
        </p:xfrm>
        <a:graphic>
          <a:graphicData uri="http://schemas.openxmlformats.org/presentationml/2006/ole">
            <mc:AlternateContent xmlns:mc="http://schemas.openxmlformats.org/markup-compatibility/2006">
              <mc:Choice xmlns:v="urn:schemas-microsoft-com:vml" Requires="v">
                <p:oleObj name="Equation" r:id="rId17" imgW="583920" imgH="253800" progId="Equation.DSMT4">
                  <p:embed/>
                </p:oleObj>
              </mc:Choice>
              <mc:Fallback>
                <p:oleObj name="Equation" r:id="rId17" imgW="583920" imgH="253800" progId="Equation.DSMT4">
                  <p:embed/>
                  <p:pic>
                    <p:nvPicPr>
                      <p:cNvPr id="19" name="对象 18">
                        <a:extLst>
                          <a:ext uri="{FF2B5EF4-FFF2-40B4-BE49-F238E27FC236}">
                            <a16:creationId xmlns:a16="http://schemas.microsoft.com/office/drawing/2014/main" id="{83836BB5-1D6F-8311-2F92-7D5099EB4497}"/>
                          </a:ext>
                        </a:extLst>
                      </p:cNvPr>
                      <p:cNvPicPr/>
                      <p:nvPr/>
                    </p:nvPicPr>
                    <p:blipFill>
                      <a:blip r:embed="rId18"/>
                      <a:stretch>
                        <a:fillRect/>
                      </a:stretch>
                    </p:blipFill>
                    <p:spPr>
                      <a:xfrm>
                        <a:off x="4828942" y="3184484"/>
                        <a:ext cx="1314450" cy="573087"/>
                      </a:xfrm>
                      <a:prstGeom prst="rect">
                        <a:avLst/>
                      </a:prstGeom>
                    </p:spPr>
                  </p:pic>
                </p:oleObj>
              </mc:Fallback>
            </mc:AlternateContent>
          </a:graphicData>
        </a:graphic>
      </p:graphicFrame>
      <p:graphicFrame>
        <p:nvGraphicFramePr>
          <p:cNvPr id="22" name="对象 21">
            <a:extLst>
              <a:ext uri="{FF2B5EF4-FFF2-40B4-BE49-F238E27FC236}">
                <a16:creationId xmlns:a16="http://schemas.microsoft.com/office/drawing/2014/main" id="{2E07ECE1-E6C5-3D0E-2D98-A76442D6ABAC}"/>
              </a:ext>
            </a:extLst>
          </p:cNvPr>
          <p:cNvGraphicFramePr>
            <a:graphicFrameLocks noChangeAspect="1"/>
          </p:cNvGraphicFramePr>
          <p:nvPr>
            <p:extLst>
              <p:ext uri="{D42A27DB-BD31-4B8C-83A1-F6EECF244321}">
                <p14:modId xmlns:p14="http://schemas.microsoft.com/office/powerpoint/2010/main" val="3821977476"/>
              </p:ext>
            </p:extLst>
          </p:nvPr>
        </p:nvGraphicFramePr>
        <p:xfrm>
          <a:off x="347663" y="5684838"/>
          <a:ext cx="3914775" cy="574675"/>
        </p:xfrm>
        <a:graphic>
          <a:graphicData uri="http://schemas.openxmlformats.org/presentationml/2006/ole">
            <mc:AlternateContent xmlns:mc="http://schemas.openxmlformats.org/markup-compatibility/2006">
              <mc:Choice xmlns:v="urn:schemas-microsoft-com:vml" Requires="v">
                <p:oleObj name="Equation" r:id="rId19" imgW="1739880" imgH="253800" progId="Equation.DSMT4">
                  <p:embed/>
                </p:oleObj>
              </mc:Choice>
              <mc:Fallback>
                <p:oleObj name="Equation" r:id="rId19" imgW="1739880" imgH="253800" progId="Equation.DSMT4">
                  <p:embed/>
                  <p:pic>
                    <p:nvPicPr>
                      <p:cNvPr id="5" name="对象 4">
                        <a:extLst>
                          <a:ext uri="{FF2B5EF4-FFF2-40B4-BE49-F238E27FC236}">
                            <a16:creationId xmlns:a16="http://schemas.microsoft.com/office/drawing/2014/main" id="{D48E7A98-073C-6282-78D2-ED8C08097BC7}"/>
                          </a:ext>
                        </a:extLst>
                      </p:cNvPr>
                      <p:cNvPicPr/>
                      <p:nvPr/>
                    </p:nvPicPr>
                    <p:blipFill>
                      <a:blip r:embed="rId20"/>
                      <a:stretch>
                        <a:fillRect/>
                      </a:stretch>
                    </p:blipFill>
                    <p:spPr>
                      <a:xfrm>
                        <a:off x="347663" y="5684838"/>
                        <a:ext cx="3914775" cy="574675"/>
                      </a:xfrm>
                      <a:prstGeom prst="rect">
                        <a:avLst/>
                      </a:prstGeom>
                    </p:spPr>
                  </p:pic>
                </p:oleObj>
              </mc:Fallback>
            </mc:AlternateContent>
          </a:graphicData>
        </a:graphic>
      </p:graphicFrame>
      <p:graphicFrame>
        <p:nvGraphicFramePr>
          <p:cNvPr id="23" name="对象 22">
            <a:extLst>
              <a:ext uri="{FF2B5EF4-FFF2-40B4-BE49-F238E27FC236}">
                <a16:creationId xmlns:a16="http://schemas.microsoft.com/office/drawing/2014/main" id="{4E062208-B89A-0E99-8642-4307C8C4A200}"/>
              </a:ext>
            </a:extLst>
          </p:cNvPr>
          <p:cNvGraphicFramePr>
            <a:graphicFrameLocks noChangeAspect="1"/>
          </p:cNvGraphicFramePr>
          <p:nvPr>
            <p:extLst>
              <p:ext uri="{D42A27DB-BD31-4B8C-83A1-F6EECF244321}">
                <p14:modId xmlns:p14="http://schemas.microsoft.com/office/powerpoint/2010/main" val="1211570533"/>
              </p:ext>
            </p:extLst>
          </p:nvPr>
        </p:nvGraphicFramePr>
        <p:xfrm>
          <a:off x="7028298" y="5527675"/>
          <a:ext cx="1371600" cy="889000"/>
        </p:xfrm>
        <a:graphic>
          <a:graphicData uri="http://schemas.openxmlformats.org/presentationml/2006/ole">
            <mc:AlternateContent xmlns:mc="http://schemas.openxmlformats.org/markup-compatibility/2006">
              <mc:Choice xmlns:v="urn:schemas-microsoft-com:vml" Requires="v">
                <p:oleObj name="Equation" r:id="rId21" imgW="609480" imgH="393480" progId="Equation.DSMT4">
                  <p:embed/>
                </p:oleObj>
              </mc:Choice>
              <mc:Fallback>
                <p:oleObj name="Equation" r:id="rId21" imgW="609480" imgH="393480" progId="Equation.DSMT4">
                  <p:embed/>
                  <p:pic>
                    <p:nvPicPr>
                      <p:cNvPr id="5" name="对象 4">
                        <a:extLst>
                          <a:ext uri="{FF2B5EF4-FFF2-40B4-BE49-F238E27FC236}">
                            <a16:creationId xmlns:a16="http://schemas.microsoft.com/office/drawing/2014/main" id="{D48E7A98-073C-6282-78D2-ED8C08097BC7}"/>
                          </a:ext>
                        </a:extLst>
                      </p:cNvPr>
                      <p:cNvPicPr/>
                      <p:nvPr/>
                    </p:nvPicPr>
                    <p:blipFill>
                      <a:blip r:embed="rId22"/>
                      <a:stretch>
                        <a:fillRect/>
                      </a:stretch>
                    </p:blipFill>
                    <p:spPr>
                      <a:xfrm>
                        <a:off x="7028298" y="5527675"/>
                        <a:ext cx="1371600" cy="889000"/>
                      </a:xfrm>
                      <a:prstGeom prst="rect">
                        <a:avLst/>
                      </a:prstGeom>
                    </p:spPr>
                  </p:pic>
                </p:oleObj>
              </mc:Fallback>
            </mc:AlternateContent>
          </a:graphicData>
        </a:graphic>
      </p:graphicFrame>
    </p:spTree>
    <p:extLst>
      <p:ext uri="{BB962C8B-B14F-4D97-AF65-F5344CB8AC3E}">
        <p14:creationId xmlns:p14="http://schemas.microsoft.com/office/powerpoint/2010/main" val="33233284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5F0E8-0C93-18F0-674F-89633B628B3B}"/>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B14356B8-F149-41D1-31AC-8074F5FBE030}"/>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C7DAE21D-2554-60B6-F9C1-C623B2DA353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77634DDB-3836-23F2-49C0-A1420123A33A}"/>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B8A4A9FF-EC0D-57F1-5E99-51250F08B0B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A0F68BA6-15CF-F986-4231-1AA3FB84C7A6}"/>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25FD7CFA-55FA-D199-63C7-AE6F7258213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D4E6B88F-ABA4-47FD-4BCA-BDC0CF70AF16}"/>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94198E3-74A3-8AA2-F9D1-F74170890244}"/>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7816F37F-C5B1-C111-B14B-C411AC41F81A}"/>
              </a:ext>
            </a:extLst>
          </p:cNvPr>
          <p:cNvSpPr txBox="1"/>
          <p:nvPr>
            <p:custDataLst>
              <p:tags r:id="rId1"/>
            </p:custDataLst>
          </p:nvPr>
        </p:nvSpPr>
        <p:spPr>
          <a:xfrm>
            <a:off x="159391" y="694714"/>
            <a:ext cx="11836866"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每个盒子至多有一个球共有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种不同的放法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注意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故</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某一个指定的盒子不空</a:t>
            </a:r>
            <a:r>
              <a:rPr lang="en-US" altLang="zh-CN"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highlight>
                  <a:srgbClr val="FFFF00"/>
                </a:highlight>
                <a:latin typeface="Times New Roman" panose="02020603050405020304" pitchFamily="18" charset="0"/>
                <a:ea typeface="微软雅黑" panose="020B0503020204020204" pitchFamily="34" charset="-122"/>
                <a:cs typeface="Times New Roman" panose="02020603050405020304" pitchFamily="18" charset="0"/>
              </a:rPr>
              <a:t>即该指定的盒子中至少有一个球</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直接考虑该事件比较复杂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先考虑其对立事件</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指定的盒子是空的</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它等价于将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个球全部随机地放入其余         盒子中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共有              种放法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故</a:t>
            </a: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对象 4">
            <a:extLst>
              <a:ext uri="{FF2B5EF4-FFF2-40B4-BE49-F238E27FC236}">
                <a16:creationId xmlns:a16="http://schemas.microsoft.com/office/drawing/2014/main" id="{1EA148AD-5A07-296A-21EC-2C07FB96CEA5}"/>
              </a:ext>
            </a:extLst>
          </p:cNvPr>
          <p:cNvGraphicFramePr>
            <a:graphicFrameLocks noChangeAspect="1"/>
          </p:cNvGraphicFramePr>
          <p:nvPr>
            <p:extLst>
              <p:ext uri="{D42A27DB-BD31-4B8C-83A1-F6EECF244321}">
                <p14:modId xmlns:p14="http://schemas.microsoft.com/office/powerpoint/2010/main" val="1917126519"/>
              </p:ext>
            </p:extLst>
          </p:nvPr>
        </p:nvGraphicFramePr>
        <p:xfrm>
          <a:off x="5384319" y="797629"/>
          <a:ext cx="5429250" cy="631825"/>
        </p:xfrm>
        <a:graphic>
          <a:graphicData uri="http://schemas.openxmlformats.org/presentationml/2006/ole">
            <mc:AlternateContent xmlns:mc="http://schemas.openxmlformats.org/markup-compatibility/2006">
              <mc:Choice xmlns:v="urn:schemas-microsoft-com:vml" Requires="v">
                <p:oleObj name="Equation" r:id="rId5" imgW="2412720" imgH="279360" progId="Equation.DSMT4">
                  <p:embed/>
                </p:oleObj>
              </mc:Choice>
              <mc:Fallback>
                <p:oleObj name="Equation" r:id="rId5" imgW="2412720" imgH="279360" progId="Equation.DSMT4">
                  <p:embed/>
                  <p:pic>
                    <p:nvPicPr>
                      <p:cNvPr id="5" name="对象 4">
                        <a:extLst>
                          <a:ext uri="{FF2B5EF4-FFF2-40B4-BE49-F238E27FC236}">
                            <a16:creationId xmlns:a16="http://schemas.microsoft.com/office/drawing/2014/main" id="{D48E7A98-073C-6282-78D2-ED8C08097BC7}"/>
                          </a:ext>
                        </a:extLst>
                      </p:cNvPr>
                      <p:cNvPicPr/>
                      <p:nvPr/>
                    </p:nvPicPr>
                    <p:blipFill>
                      <a:blip r:embed="rId6"/>
                      <a:stretch>
                        <a:fillRect/>
                      </a:stretch>
                    </p:blipFill>
                    <p:spPr>
                      <a:xfrm>
                        <a:off x="5384319" y="797629"/>
                        <a:ext cx="5429250" cy="631825"/>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2CB6FA7A-CF2D-79D1-04C3-FBF9C3A574E3}"/>
              </a:ext>
            </a:extLst>
          </p:cNvPr>
          <p:cNvGraphicFramePr>
            <a:graphicFrameLocks noChangeAspect="1"/>
          </p:cNvGraphicFramePr>
          <p:nvPr>
            <p:extLst>
              <p:ext uri="{D42A27DB-BD31-4B8C-83A1-F6EECF244321}">
                <p14:modId xmlns:p14="http://schemas.microsoft.com/office/powerpoint/2010/main" val="2077077175"/>
              </p:ext>
            </p:extLst>
          </p:nvPr>
        </p:nvGraphicFramePr>
        <p:xfrm>
          <a:off x="9038104" y="4403834"/>
          <a:ext cx="1200150" cy="628650"/>
        </p:xfrm>
        <a:graphic>
          <a:graphicData uri="http://schemas.openxmlformats.org/presentationml/2006/ole">
            <mc:AlternateContent xmlns:mc="http://schemas.openxmlformats.org/markup-compatibility/2006">
              <mc:Choice xmlns:v="urn:schemas-microsoft-com:vml" Requires="v">
                <p:oleObj name="Equation" r:id="rId7" imgW="533160" imgH="279360" progId="Equation.DSMT4">
                  <p:embed/>
                </p:oleObj>
              </mc:Choice>
              <mc:Fallback>
                <p:oleObj name="Equation" r:id="rId7" imgW="533160" imgH="279360" progId="Equation.DSMT4">
                  <p:embed/>
                  <p:pic>
                    <p:nvPicPr>
                      <p:cNvPr id="6" name="对象 5">
                        <a:extLst>
                          <a:ext uri="{FF2B5EF4-FFF2-40B4-BE49-F238E27FC236}">
                            <a16:creationId xmlns:a16="http://schemas.microsoft.com/office/drawing/2014/main" id="{35C58CA7-5DA9-0007-BE43-C08441FC3332}"/>
                          </a:ext>
                        </a:extLst>
                      </p:cNvPr>
                      <p:cNvPicPr/>
                      <p:nvPr/>
                    </p:nvPicPr>
                    <p:blipFill>
                      <a:blip r:embed="rId8"/>
                      <a:stretch>
                        <a:fillRect/>
                      </a:stretch>
                    </p:blipFill>
                    <p:spPr>
                      <a:xfrm>
                        <a:off x="9038104" y="4403834"/>
                        <a:ext cx="1200150" cy="628650"/>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36F01956-45AA-C787-27DA-980A492006BC}"/>
              </a:ext>
            </a:extLst>
          </p:cNvPr>
          <p:cNvGraphicFramePr>
            <a:graphicFrameLocks noChangeAspect="1"/>
          </p:cNvGraphicFramePr>
          <p:nvPr>
            <p:extLst>
              <p:ext uri="{D42A27DB-BD31-4B8C-83A1-F6EECF244321}">
                <p14:modId xmlns:p14="http://schemas.microsoft.com/office/powerpoint/2010/main" val="2598915318"/>
              </p:ext>
            </p:extLst>
          </p:nvPr>
        </p:nvGraphicFramePr>
        <p:xfrm>
          <a:off x="2209800" y="2035308"/>
          <a:ext cx="7772400" cy="1003300"/>
        </p:xfrm>
        <a:graphic>
          <a:graphicData uri="http://schemas.openxmlformats.org/presentationml/2006/ole">
            <mc:AlternateContent xmlns:mc="http://schemas.openxmlformats.org/markup-compatibility/2006">
              <mc:Choice xmlns:v="urn:schemas-microsoft-com:vml" Requires="v">
                <p:oleObj name="Equation" r:id="rId9" imgW="3454200" imgH="444240" progId="Equation.DSMT4">
                  <p:embed/>
                </p:oleObj>
              </mc:Choice>
              <mc:Fallback>
                <p:oleObj name="Equation" r:id="rId9" imgW="3454200" imgH="444240" progId="Equation.DSMT4">
                  <p:embed/>
                  <p:pic>
                    <p:nvPicPr>
                      <p:cNvPr id="10" name="对象 9">
                        <a:extLst>
                          <a:ext uri="{FF2B5EF4-FFF2-40B4-BE49-F238E27FC236}">
                            <a16:creationId xmlns:a16="http://schemas.microsoft.com/office/drawing/2014/main" id="{B7EA2FDA-3CDE-CF45-D062-FA8CF5B5BD81}"/>
                          </a:ext>
                        </a:extLst>
                      </p:cNvPr>
                      <p:cNvPicPr/>
                      <p:nvPr/>
                    </p:nvPicPr>
                    <p:blipFill>
                      <a:blip r:embed="rId10"/>
                      <a:stretch>
                        <a:fillRect/>
                      </a:stretch>
                    </p:blipFill>
                    <p:spPr>
                      <a:xfrm>
                        <a:off x="2209800" y="2035308"/>
                        <a:ext cx="7772400" cy="1003300"/>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67F4B0AD-6CE9-41E2-46FF-4F052ADC704B}"/>
              </a:ext>
            </a:extLst>
          </p:cNvPr>
          <p:cNvGraphicFramePr>
            <a:graphicFrameLocks noChangeAspect="1"/>
          </p:cNvGraphicFramePr>
          <p:nvPr>
            <p:extLst>
              <p:ext uri="{D42A27DB-BD31-4B8C-83A1-F6EECF244321}">
                <p14:modId xmlns:p14="http://schemas.microsoft.com/office/powerpoint/2010/main" val="2861103743"/>
              </p:ext>
            </p:extLst>
          </p:nvPr>
        </p:nvGraphicFramePr>
        <p:xfrm>
          <a:off x="6221834" y="4555331"/>
          <a:ext cx="857250" cy="460375"/>
        </p:xfrm>
        <a:graphic>
          <a:graphicData uri="http://schemas.openxmlformats.org/presentationml/2006/ole">
            <mc:AlternateContent xmlns:mc="http://schemas.openxmlformats.org/markup-compatibility/2006">
              <mc:Choice xmlns:v="urn:schemas-microsoft-com:vml" Requires="v">
                <p:oleObj name="Equation" r:id="rId11" imgW="380880" imgH="203040" progId="Equation.DSMT4">
                  <p:embed/>
                </p:oleObj>
              </mc:Choice>
              <mc:Fallback>
                <p:oleObj name="Equation" r:id="rId11" imgW="380880" imgH="203040" progId="Equation.DSMT4">
                  <p:embed/>
                  <p:pic>
                    <p:nvPicPr>
                      <p:cNvPr id="18" name="对象 17">
                        <a:extLst>
                          <a:ext uri="{FF2B5EF4-FFF2-40B4-BE49-F238E27FC236}">
                            <a16:creationId xmlns:a16="http://schemas.microsoft.com/office/drawing/2014/main" id="{288DE0F6-0FEC-B8A8-FBD1-C5E0A5E9EDBF}"/>
                          </a:ext>
                        </a:extLst>
                      </p:cNvPr>
                      <p:cNvPicPr/>
                      <p:nvPr/>
                    </p:nvPicPr>
                    <p:blipFill>
                      <a:blip r:embed="rId12"/>
                      <a:stretch>
                        <a:fillRect/>
                      </a:stretch>
                    </p:blipFill>
                    <p:spPr>
                      <a:xfrm>
                        <a:off x="6221834" y="4555331"/>
                        <a:ext cx="857250" cy="460375"/>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D0B28162-CCBC-0407-F92C-16B0A2EC3C47}"/>
              </a:ext>
            </a:extLst>
          </p:cNvPr>
          <p:cNvGraphicFramePr>
            <a:graphicFrameLocks noChangeAspect="1"/>
          </p:cNvGraphicFramePr>
          <p:nvPr>
            <p:extLst>
              <p:ext uri="{D42A27DB-BD31-4B8C-83A1-F6EECF244321}">
                <p14:modId xmlns:p14="http://schemas.microsoft.com/office/powerpoint/2010/main" val="104731433"/>
              </p:ext>
            </p:extLst>
          </p:nvPr>
        </p:nvGraphicFramePr>
        <p:xfrm>
          <a:off x="3195638" y="1489075"/>
          <a:ext cx="2114550" cy="573088"/>
        </p:xfrm>
        <a:graphic>
          <a:graphicData uri="http://schemas.openxmlformats.org/presentationml/2006/ole">
            <mc:AlternateContent xmlns:mc="http://schemas.openxmlformats.org/markup-compatibility/2006">
              <mc:Choice xmlns:v="urn:schemas-microsoft-com:vml" Requires="v">
                <p:oleObj name="Equation" r:id="rId13" imgW="939600" imgH="253800" progId="Equation.DSMT4">
                  <p:embed/>
                </p:oleObj>
              </mc:Choice>
              <mc:Fallback>
                <p:oleObj name="Equation" r:id="rId13" imgW="939600" imgH="253800" progId="Equation.DSMT4">
                  <p:embed/>
                  <p:pic>
                    <p:nvPicPr>
                      <p:cNvPr id="20" name="对象 19">
                        <a:extLst>
                          <a:ext uri="{FF2B5EF4-FFF2-40B4-BE49-F238E27FC236}">
                            <a16:creationId xmlns:a16="http://schemas.microsoft.com/office/drawing/2014/main" id="{F4F6D527-1996-CF29-D6EA-5D76F2F495CC}"/>
                          </a:ext>
                        </a:extLst>
                      </p:cNvPr>
                      <p:cNvPicPr/>
                      <p:nvPr/>
                    </p:nvPicPr>
                    <p:blipFill>
                      <a:blip r:embed="rId14"/>
                      <a:stretch>
                        <a:fillRect/>
                      </a:stretch>
                    </p:blipFill>
                    <p:spPr>
                      <a:xfrm>
                        <a:off x="3195638" y="1489075"/>
                        <a:ext cx="2114550" cy="573088"/>
                      </a:xfrm>
                      <a:prstGeom prst="rect">
                        <a:avLst/>
                      </a:prstGeom>
                    </p:spPr>
                  </p:pic>
                </p:oleObj>
              </mc:Fallback>
            </mc:AlternateContent>
          </a:graphicData>
        </a:graphic>
      </p:graphicFrame>
      <p:graphicFrame>
        <p:nvGraphicFramePr>
          <p:cNvPr id="23" name="对象 22">
            <a:extLst>
              <a:ext uri="{FF2B5EF4-FFF2-40B4-BE49-F238E27FC236}">
                <a16:creationId xmlns:a16="http://schemas.microsoft.com/office/drawing/2014/main" id="{431CEBAF-2B86-7D39-D168-071438DA4333}"/>
              </a:ext>
            </a:extLst>
          </p:cNvPr>
          <p:cNvGraphicFramePr>
            <a:graphicFrameLocks noChangeAspect="1"/>
          </p:cNvGraphicFramePr>
          <p:nvPr>
            <p:extLst>
              <p:ext uri="{D42A27DB-BD31-4B8C-83A1-F6EECF244321}">
                <p14:modId xmlns:p14="http://schemas.microsoft.com/office/powerpoint/2010/main" val="2885137835"/>
              </p:ext>
            </p:extLst>
          </p:nvPr>
        </p:nvGraphicFramePr>
        <p:xfrm>
          <a:off x="4681014" y="5028496"/>
          <a:ext cx="2457450" cy="1031875"/>
        </p:xfrm>
        <a:graphic>
          <a:graphicData uri="http://schemas.openxmlformats.org/presentationml/2006/ole">
            <mc:AlternateContent xmlns:mc="http://schemas.openxmlformats.org/markup-compatibility/2006">
              <mc:Choice xmlns:v="urn:schemas-microsoft-com:vml" Requires="v">
                <p:oleObj name="Equation" r:id="rId15" imgW="1091880" imgH="457200" progId="Equation.DSMT4">
                  <p:embed/>
                </p:oleObj>
              </mc:Choice>
              <mc:Fallback>
                <p:oleObj name="Equation" r:id="rId15" imgW="1091880" imgH="457200" progId="Equation.DSMT4">
                  <p:embed/>
                  <p:pic>
                    <p:nvPicPr>
                      <p:cNvPr id="23" name="对象 22">
                        <a:extLst>
                          <a:ext uri="{FF2B5EF4-FFF2-40B4-BE49-F238E27FC236}">
                            <a16:creationId xmlns:a16="http://schemas.microsoft.com/office/drawing/2014/main" id="{4E062208-B89A-0E99-8642-4307C8C4A200}"/>
                          </a:ext>
                        </a:extLst>
                      </p:cNvPr>
                      <p:cNvPicPr/>
                      <p:nvPr/>
                    </p:nvPicPr>
                    <p:blipFill>
                      <a:blip r:embed="rId16"/>
                      <a:stretch>
                        <a:fillRect/>
                      </a:stretch>
                    </p:blipFill>
                    <p:spPr>
                      <a:xfrm>
                        <a:off x="4681014" y="5028496"/>
                        <a:ext cx="2457450" cy="1031875"/>
                      </a:xfrm>
                      <a:prstGeom prst="rect">
                        <a:avLst/>
                      </a:prstGeom>
                    </p:spPr>
                  </p:pic>
                </p:oleObj>
              </mc:Fallback>
            </mc:AlternateContent>
          </a:graphicData>
        </a:graphic>
      </p:graphicFrame>
    </p:spTree>
    <p:extLst>
      <p:ext uri="{BB962C8B-B14F-4D97-AF65-F5344CB8AC3E}">
        <p14:creationId xmlns:p14="http://schemas.microsoft.com/office/powerpoint/2010/main" val="32760697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E73BD-88BD-8505-54F1-97FA29E9A68A}"/>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5B1FADA7-11C8-E2B4-2C8D-A87834E3AD77}"/>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4BE472CB-330E-D400-7FAE-B2242A241EC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18215D65-67E0-B3DA-FBD9-CEA2B12E52D9}"/>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FB31F85F-B29D-5181-B159-7574574FB69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E5DB49F5-E8C4-F83F-2043-5EB2E0F03023}"/>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B443B4FE-E062-D3B5-1C2E-391108225AF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A1D70342-D20F-2240-A89E-16397BE9DEAD}"/>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DA17F73D-9746-2057-6F67-C93567AE4468}"/>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A78F1635-2AD9-BB03-B390-FEE20BA4D75D}"/>
              </a:ext>
            </a:extLst>
          </p:cNvPr>
          <p:cNvSpPr txBox="1"/>
          <p:nvPr>
            <p:custDataLst>
              <p:tags r:id="rId1"/>
            </p:custDataLst>
          </p:nvPr>
        </p:nvSpPr>
        <p:spPr>
          <a:xfrm>
            <a:off x="159391" y="694714"/>
            <a:ext cx="11836866"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4</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先从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个球中任取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个球（有      种取法）放入指定的盒子中</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然后将其余         个球随机地放入其余          个盒子中（有                种放法）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于是某一个指定的盒子恰有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k</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个球共有                     种放法</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故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8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全班有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个同学</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求</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至少有一个同学的生日在今天的概率</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至少有两个同学的生日相同的概率</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5" name="对象 4">
            <a:extLst>
              <a:ext uri="{FF2B5EF4-FFF2-40B4-BE49-F238E27FC236}">
                <a16:creationId xmlns:a16="http://schemas.microsoft.com/office/drawing/2014/main" id="{0CD0A724-97EE-AD6F-6BAD-46F79F82DAC4}"/>
              </a:ext>
            </a:extLst>
          </p:cNvPr>
          <p:cNvGraphicFramePr>
            <a:graphicFrameLocks noChangeAspect="1"/>
          </p:cNvGraphicFramePr>
          <p:nvPr>
            <p:extLst>
              <p:ext uri="{D42A27DB-BD31-4B8C-83A1-F6EECF244321}">
                <p14:modId xmlns:p14="http://schemas.microsoft.com/office/powerpoint/2010/main" val="635662350"/>
              </p:ext>
            </p:extLst>
          </p:nvPr>
        </p:nvGraphicFramePr>
        <p:xfrm>
          <a:off x="970226" y="1552254"/>
          <a:ext cx="800100" cy="458788"/>
        </p:xfrm>
        <a:graphic>
          <a:graphicData uri="http://schemas.openxmlformats.org/presentationml/2006/ole">
            <mc:AlternateContent xmlns:mc="http://schemas.openxmlformats.org/markup-compatibility/2006">
              <mc:Choice xmlns:v="urn:schemas-microsoft-com:vml" Requires="v">
                <p:oleObj name="Equation" r:id="rId5" imgW="355320" imgH="203040" progId="Equation.DSMT4">
                  <p:embed/>
                </p:oleObj>
              </mc:Choice>
              <mc:Fallback>
                <p:oleObj name="Equation" r:id="rId5" imgW="355320" imgH="203040" progId="Equation.DSMT4">
                  <p:embed/>
                  <p:pic>
                    <p:nvPicPr>
                      <p:cNvPr id="5" name="对象 4">
                        <a:extLst>
                          <a:ext uri="{FF2B5EF4-FFF2-40B4-BE49-F238E27FC236}">
                            <a16:creationId xmlns:a16="http://schemas.microsoft.com/office/drawing/2014/main" id="{1EA148AD-5A07-296A-21EC-2C07FB96CEA5}"/>
                          </a:ext>
                        </a:extLst>
                      </p:cNvPr>
                      <p:cNvPicPr/>
                      <p:nvPr/>
                    </p:nvPicPr>
                    <p:blipFill>
                      <a:blip r:embed="rId6"/>
                      <a:stretch>
                        <a:fillRect/>
                      </a:stretch>
                    </p:blipFill>
                    <p:spPr>
                      <a:xfrm>
                        <a:off x="970226" y="1552254"/>
                        <a:ext cx="800100" cy="458788"/>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A362016B-A5BC-AAB2-1C48-146DD762AEB9}"/>
              </a:ext>
            </a:extLst>
          </p:cNvPr>
          <p:cNvGraphicFramePr>
            <a:graphicFrameLocks noChangeAspect="1"/>
          </p:cNvGraphicFramePr>
          <p:nvPr>
            <p:extLst>
              <p:ext uri="{D42A27DB-BD31-4B8C-83A1-F6EECF244321}">
                <p14:modId xmlns:p14="http://schemas.microsoft.com/office/powerpoint/2010/main" val="74172493"/>
              </p:ext>
            </p:extLst>
          </p:nvPr>
        </p:nvGraphicFramePr>
        <p:xfrm>
          <a:off x="7967648" y="1446213"/>
          <a:ext cx="1428750" cy="628650"/>
        </p:xfrm>
        <a:graphic>
          <a:graphicData uri="http://schemas.openxmlformats.org/presentationml/2006/ole">
            <mc:AlternateContent xmlns:mc="http://schemas.openxmlformats.org/markup-compatibility/2006">
              <mc:Choice xmlns:v="urn:schemas-microsoft-com:vml" Requires="v">
                <p:oleObj name="Equation" r:id="rId7" imgW="634680" imgH="279360" progId="Equation.DSMT4">
                  <p:embed/>
                </p:oleObj>
              </mc:Choice>
              <mc:Fallback>
                <p:oleObj name="Equation" r:id="rId7" imgW="634680" imgH="279360" progId="Equation.DSMT4">
                  <p:embed/>
                  <p:pic>
                    <p:nvPicPr>
                      <p:cNvPr id="6" name="对象 5">
                        <a:extLst>
                          <a:ext uri="{FF2B5EF4-FFF2-40B4-BE49-F238E27FC236}">
                            <a16:creationId xmlns:a16="http://schemas.microsoft.com/office/drawing/2014/main" id="{2CB6FA7A-CF2D-79D1-04C3-FBF9C3A574E3}"/>
                          </a:ext>
                        </a:extLst>
                      </p:cNvPr>
                      <p:cNvPicPr/>
                      <p:nvPr/>
                    </p:nvPicPr>
                    <p:blipFill>
                      <a:blip r:embed="rId8"/>
                      <a:stretch>
                        <a:fillRect/>
                      </a:stretch>
                    </p:blipFill>
                    <p:spPr>
                      <a:xfrm>
                        <a:off x="7967648" y="1446213"/>
                        <a:ext cx="1428750" cy="628650"/>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1452619E-7A00-EC2B-BDEC-5158D7F95644}"/>
              </a:ext>
            </a:extLst>
          </p:cNvPr>
          <p:cNvGraphicFramePr>
            <a:graphicFrameLocks noChangeAspect="1"/>
          </p:cNvGraphicFramePr>
          <p:nvPr>
            <p:extLst>
              <p:ext uri="{D42A27DB-BD31-4B8C-83A1-F6EECF244321}">
                <p14:modId xmlns:p14="http://schemas.microsoft.com/office/powerpoint/2010/main" val="1114056990"/>
              </p:ext>
            </p:extLst>
          </p:nvPr>
        </p:nvGraphicFramePr>
        <p:xfrm>
          <a:off x="5736509" y="875197"/>
          <a:ext cx="485775" cy="544512"/>
        </p:xfrm>
        <a:graphic>
          <a:graphicData uri="http://schemas.openxmlformats.org/presentationml/2006/ole">
            <mc:AlternateContent xmlns:mc="http://schemas.openxmlformats.org/markup-compatibility/2006">
              <mc:Choice xmlns:v="urn:schemas-microsoft-com:vml" Requires="v">
                <p:oleObj name="Equation" r:id="rId9" imgW="215640" imgH="241200" progId="Equation.DSMT4">
                  <p:embed/>
                </p:oleObj>
              </mc:Choice>
              <mc:Fallback>
                <p:oleObj name="Equation" r:id="rId9" imgW="215640" imgH="241200" progId="Equation.DSMT4">
                  <p:embed/>
                  <p:pic>
                    <p:nvPicPr>
                      <p:cNvPr id="10" name="对象 9">
                        <a:extLst>
                          <a:ext uri="{FF2B5EF4-FFF2-40B4-BE49-F238E27FC236}">
                            <a16:creationId xmlns:a16="http://schemas.microsoft.com/office/drawing/2014/main" id="{36F01956-45AA-C787-27DA-980A492006BC}"/>
                          </a:ext>
                        </a:extLst>
                      </p:cNvPr>
                      <p:cNvPicPr/>
                      <p:nvPr/>
                    </p:nvPicPr>
                    <p:blipFill>
                      <a:blip r:embed="rId10"/>
                      <a:stretch>
                        <a:fillRect/>
                      </a:stretch>
                    </p:blipFill>
                    <p:spPr>
                      <a:xfrm>
                        <a:off x="5736509" y="875197"/>
                        <a:ext cx="485775" cy="544512"/>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05BF04CC-18BA-1A2E-644B-2413DBA2DED0}"/>
              </a:ext>
            </a:extLst>
          </p:cNvPr>
          <p:cNvGraphicFramePr>
            <a:graphicFrameLocks noChangeAspect="1"/>
          </p:cNvGraphicFramePr>
          <p:nvPr>
            <p:extLst>
              <p:ext uri="{D42A27DB-BD31-4B8C-83A1-F6EECF244321}">
                <p14:modId xmlns:p14="http://schemas.microsoft.com/office/powerpoint/2010/main" val="776558119"/>
              </p:ext>
            </p:extLst>
          </p:nvPr>
        </p:nvGraphicFramePr>
        <p:xfrm>
          <a:off x="4955096" y="1529701"/>
          <a:ext cx="857250" cy="460375"/>
        </p:xfrm>
        <a:graphic>
          <a:graphicData uri="http://schemas.openxmlformats.org/presentationml/2006/ole">
            <mc:AlternateContent xmlns:mc="http://schemas.openxmlformats.org/markup-compatibility/2006">
              <mc:Choice xmlns:v="urn:schemas-microsoft-com:vml" Requires="v">
                <p:oleObj name="Equation" r:id="rId11" imgW="380880" imgH="203040" progId="Equation.DSMT4">
                  <p:embed/>
                </p:oleObj>
              </mc:Choice>
              <mc:Fallback>
                <p:oleObj name="Equation" r:id="rId11" imgW="380880" imgH="203040" progId="Equation.DSMT4">
                  <p:embed/>
                  <p:pic>
                    <p:nvPicPr>
                      <p:cNvPr id="18" name="对象 17">
                        <a:extLst>
                          <a:ext uri="{FF2B5EF4-FFF2-40B4-BE49-F238E27FC236}">
                            <a16:creationId xmlns:a16="http://schemas.microsoft.com/office/drawing/2014/main" id="{67F4B0AD-6CE9-41E2-46FF-4F052ADC704B}"/>
                          </a:ext>
                        </a:extLst>
                      </p:cNvPr>
                      <p:cNvPicPr/>
                      <p:nvPr/>
                    </p:nvPicPr>
                    <p:blipFill>
                      <a:blip r:embed="rId12"/>
                      <a:stretch>
                        <a:fillRect/>
                      </a:stretch>
                    </p:blipFill>
                    <p:spPr>
                      <a:xfrm>
                        <a:off x="4955096" y="1529701"/>
                        <a:ext cx="857250" cy="460375"/>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5807D23D-06C7-9EED-AAA0-223F3F897391}"/>
              </a:ext>
            </a:extLst>
          </p:cNvPr>
          <p:cNvGraphicFramePr>
            <a:graphicFrameLocks noChangeAspect="1"/>
          </p:cNvGraphicFramePr>
          <p:nvPr>
            <p:extLst>
              <p:ext uri="{D42A27DB-BD31-4B8C-83A1-F6EECF244321}">
                <p14:modId xmlns:p14="http://schemas.microsoft.com/office/powerpoint/2010/main" val="1059086428"/>
              </p:ext>
            </p:extLst>
          </p:nvPr>
        </p:nvGraphicFramePr>
        <p:xfrm>
          <a:off x="5542167" y="2100068"/>
          <a:ext cx="1885950" cy="630238"/>
        </p:xfrm>
        <a:graphic>
          <a:graphicData uri="http://schemas.openxmlformats.org/presentationml/2006/ole">
            <mc:AlternateContent xmlns:mc="http://schemas.openxmlformats.org/markup-compatibility/2006">
              <mc:Choice xmlns:v="urn:schemas-microsoft-com:vml" Requires="v">
                <p:oleObj name="Equation" r:id="rId13" imgW="838080" imgH="279360" progId="Equation.DSMT4">
                  <p:embed/>
                </p:oleObj>
              </mc:Choice>
              <mc:Fallback>
                <p:oleObj name="Equation" r:id="rId13" imgW="838080" imgH="279360" progId="Equation.DSMT4">
                  <p:embed/>
                  <p:pic>
                    <p:nvPicPr>
                      <p:cNvPr id="20" name="对象 19">
                        <a:extLst>
                          <a:ext uri="{FF2B5EF4-FFF2-40B4-BE49-F238E27FC236}">
                            <a16:creationId xmlns:a16="http://schemas.microsoft.com/office/drawing/2014/main" id="{D0B28162-CCBC-0407-F92C-16B0A2EC3C47}"/>
                          </a:ext>
                        </a:extLst>
                      </p:cNvPr>
                      <p:cNvPicPr/>
                      <p:nvPr/>
                    </p:nvPicPr>
                    <p:blipFill>
                      <a:blip r:embed="rId14"/>
                      <a:stretch>
                        <a:fillRect/>
                      </a:stretch>
                    </p:blipFill>
                    <p:spPr>
                      <a:xfrm>
                        <a:off x="5542167" y="2100068"/>
                        <a:ext cx="1885950" cy="630238"/>
                      </a:xfrm>
                      <a:prstGeom prst="rect">
                        <a:avLst/>
                      </a:prstGeom>
                    </p:spPr>
                  </p:pic>
                </p:oleObj>
              </mc:Fallback>
            </mc:AlternateContent>
          </a:graphicData>
        </a:graphic>
      </p:graphicFrame>
      <p:graphicFrame>
        <p:nvGraphicFramePr>
          <p:cNvPr id="23" name="对象 22">
            <a:extLst>
              <a:ext uri="{FF2B5EF4-FFF2-40B4-BE49-F238E27FC236}">
                <a16:creationId xmlns:a16="http://schemas.microsoft.com/office/drawing/2014/main" id="{6D43EE10-53A4-B003-5D7F-1E2276E967AB}"/>
              </a:ext>
            </a:extLst>
          </p:cNvPr>
          <p:cNvGraphicFramePr>
            <a:graphicFrameLocks noChangeAspect="1"/>
          </p:cNvGraphicFramePr>
          <p:nvPr>
            <p:extLst>
              <p:ext uri="{D42A27DB-BD31-4B8C-83A1-F6EECF244321}">
                <p14:modId xmlns:p14="http://schemas.microsoft.com/office/powerpoint/2010/main" val="2554390118"/>
              </p:ext>
            </p:extLst>
          </p:nvPr>
        </p:nvGraphicFramePr>
        <p:xfrm>
          <a:off x="3790950" y="2632075"/>
          <a:ext cx="2743200" cy="1031875"/>
        </p:xfrm>
        <a:graphic>
          <a:graphicData uri="http://schemas.openxmlformats.org/presentationml/2006/ole">
            <mc:AlternateContent xmlns:mc="http://schemas.openxmlformats.org/markup-compatibility/2006">
              <mc:Choice xmlns:v="urn:schemas-microsoft-com:vml" Requires="v">
                <p:oleObj name="Equation" r:id="rId15" imgW="1218960" imgH="457200" progId="Equation.DSMT4">
                  <p:embed/>
                </p:oleObj>
              </mc:Choice>
              <mc:Fallback>
                <p:oleObj name="Equation" r:id="rId15" imgW="1218960" imgH="457200" progId="Equation.DSMT4">
                  <p:embed/>
                  <p:pic>
                    <p:nvPicPr>
                      <p:cNvPr id="23" name="对象 22">
                        <a:extLst>
                          <a:ext uri="{FF2B5EF4-FFF2-40B4-BE49-F238E27FC236}">
                            <a16:creationId xmlns:a16="http://schemas.microsoft.com/office/drawing/2014/main" id="{431CEBAF-2B86-7D39-D168-071438DA4333}"/>
                          </a:ext>
                        </a:extLst>
                      </p:cNvPr>
                      <p:cNvPicPr/>
                      <p:nvPr/>
                    </p:nvPicPr>
                    <p:blipFill>
                      <a:blip r:embed="rId16"/>
                      <a:stretch>
                        <a:fillRect/>
                      </a:stretch>
                    </p:blipFill>
                    <p:spPr>
                      <a:xfrm>
                        <a:off x="3790950" y="2632075"/>
                        <a:ext cx="2743200" cy="1031875"/>
                      </a:xfrm>
                      <a:prstGeom prst="rect">
                        <a:avLst/>
                      </a:prstGeom>
                    </p:spPr>
                  </p:pic>
                </p:oleObj>
              </mc:Fallback>
            </mc:AlternateContent>
          </a:graphicData>
        </a:graphic>
      </p:graphicFrame>
      <p:graphicFrame>
        <p:nvGraphicFramePr>
          <p:cNvPr id="2" name="对象 1">
            <a:extLst>
              <a:ext uri="{FF2B5EF4-FFF2-40B4-BE49-F238E27FC236}">
                <a16:creationId xmlns:a16="http://schemas.microsoft.com/office/drawing/2014/main" id="{850CC4BF-B27F-1F06-945E-487A4C1C60ED}"/>
              </a:ext>
            </a:extLst>
          </p:cNvPr>
          <p:cNvGraphicFramePr>
            <a:graphicFrameLocks noChangeAspect="1"/>
          </p:cNvGraphicFramePr>
          <p:nvPr>
            <p:extLst>
              <p:ext uri="{D42A27DB-BD31-4B8C-83A1-F6EECF244321}">
                <p14:modId xmlns:p14="http://schemas.microsoft.com/office/powerpoint/2010/main" val="644359948"/>
              </p:ext>
            </p:extLst>
          </p:nvPr>
        </p:nvGraphicFramePr>
        <p:xfrm>
          <a:off x="6838266" y="4177605"/>
          <a:ext cx="514350" cy="517525"/>
        </p:xfrm>
        <a:graphic>
          <a:graphicData uri="http://schemas.openxmlformats.org/presentationml/2006/ole">
            <mc:AlternateContent xmlns:mc="http://schemas.openxmlformats.org/markup-compatibility/2006">
              <mc:Choice xmlns:v="urn:schemas-microsoft-com:vml" Requires="v">
                <p:oleObj name="Equation" r:id="rId17" imgW="228600" imgH="228600" progId="Equation.DSMT4">
                  <p:embed/>
                </p:oleObj>
              </mc:Choice>
              <mc:Fallback>
                <p:oleObj name="Equation" r:id="rId17" imgW="228600" imgH="228600" progId="Equation.DSMT4">
                  <p:embed/>
                  <p:pic>
                    <p:nvPicPr>
                      <p:cNvPr id="18" name="对象 17">
                        <a:extLst>
                          <a:ext uri="{FF2B5EF4-FFF2-40B4-BE49-F238E27FC236}">
                            <a16:creationId xmlns:a16="http://schemas.microsoft.com/office/drawing/2014/main" id="{05BF04CC-18BA-1A2E-644B-2413DBA2DED0}"/>
                          </a:ext>
                        </a:extLst>
                      </p:cNvPr>
                      <p:cNvPicPr/>
                      <p:nvPr/>
                    </p:nvPicPr>
                    <p:blipFill>
                      <a:blip r:embed="rId18"/>
                      <a:stretch>
                        <a:fillRect/>
                      </a:stretch>
                    </p:blipFill>
                    <p:spPr>
                      <a:xfrm>
                        <a:off x="6838266" y="4177605"/>
                        <a:ext cx="514350" cy="517525"/>
                      </a:xfrm>
                      <a:prstGeom prst="rect">
                        <a:avLst/>
                      </a:prstGeom>
                    </p:spPr>
                  </p:pic>
                </p:oleObj>
              </mc:Fallback>
            </mc:AlternateContent>
          </a:graphicData>
        </a:graphic>
      </p:graphicFrame>
      <p:graphicFrame>
        <p:nvGraphicFramePr>
          <p:cNvPr id="3" name="对象 2">
            <a:extLst>
              <a:ext uri="{FF2B5EF4-FFF2-40B4-BE49-F238E27FC236}">
                <a16:creationId xmlns:a16="http://schemas.microsoft.com/office/drawing/2014/main" id="{80852DAA-3E43-9199-70F2-E2C01FDEBE62}"/>
              </a:ext>
            </a:extLst>
          </p:cNvPr>
          <p:cNvGraphicFramePr>
            <a:graphicFrameLocks noChangeAspect="1"/>
          </p:cNvGraphicFramePr>
          <p:nvPr>
            <p:extLst>
              <p:ext uri="{D42A27DB-BD31-4B8C-83A1-F6EECF244321}">
                <p14:modId xmlns:p14="http://schemas.microsoft.com/office/powerpoint/2010/main" val="2634953236"/>
              </p:ext>
            </p:extLst>
          </p:nvPr>
        </p:nvGraphicFramePr>
        <p:xfrm>
          <a:off x="6485142" y="4835524"/>
          <a:ext cx="1885950" cy="576263"/>
        </p:xfrm>
        <a:graphic>
          <a:graphicData uri="http://schemas.openxmlformats.org/presentationml/2006/ole">
            <mc:AlternateContent xmlns:mc="http://schemas.openxmlformats.org/markup-compatibility/2006">
              <mc:Choice xmlns:v="urn:schemas-microsoft-com:vml" Requires="v">
                <p:oleObj name="Equation" r:id="rId19" imgW="838080" imgH="253800" progId="Equation.DSMT4">
                  <p:embed/>
                </p:oleObj>
              </mc:Choice>
              <mc:Fallback>
                <p:oleObj name="Equation" r:id="rId19" imgW="838080" imgH="253800" progId="Equation.DSMT4">
                  <p:embed/>
                  <p:pic>
                    <p:nvPicPr>
                      <p:cNvPr id="2" name="对象 1">
                        <a:extLst>
                          <a:ext uri="{FF2B5EF4-FFF2-40B4-BE49-F238E27FC236}">
                            <a16:creationId xmlns:a16="http://schemas.microsoft.com/office/drawing/2014/main" id="{850CC4BF-B27F-1F06-945E-487A4C1C60ED}"/>
                          </a:ext>
                        </a:extLst>
                      </p:cNvPr>
                      <p:cNvPicPr/>
                      <p:nvPr/>
                    </p:nvPicPr>
                    <p:blipFill>
                      <a:blip r:embed="rId20"/>
                      <a:stretch>
                        <a:fillRect/>
                      </a:stretch>
                    </p:blipFill>
                    <p:spPr>
                      <a:xfrm>
                        <a:off x="6485142" y="4835524"/>
                        <a:ext cx="1885950" cy="576263"/>
                      </a:xfrm>
                      <a:prstGeom prst="rect">
                        <a:avLst/>
                      </a:prstGeom>
                    </p:spPr>
                  </p:pic>
                </p:oleObj>
              </mc:Fallback>
            </mc:AlternateContent>
          </a:graphicData>
        </a:graphic>
      </p:graphicFrame>
    </p:spTree>
    <p:extLst>
      <p:ext uri="{BB962C8B-B14F-4D97-AF65-F5344CB8AC3E}">
        <p14:creationId xmlns:p14="http://schemas.microsoft.com/office/powerpoint/2010/main" val="20889673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B2530-A7A7-4571-C34A-A814C1D466A9}"/>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A79CAAF5-91EE-AE51-5C47-757A72853323}"/>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F8475256-2A5D-BC5A-E798-564C5526C49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B3EFB447-1F25-011F-CB9C-8BB61336C9FC}"/>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E33F97E7-5704-A41D-505C-88080F0111E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A27AD83F-A80B-F291-78EE-14C0D8A5209E}"/>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A641CD71-46DA-03D2-04BB-43750671766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BFA2815D-0F60-CC08-526D-BE3B23855497}"/>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0032B58D-BC04-EFD3-FCC6-3C2A77FC2775}"/>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C8A556B1-F8D7-C7AD-3377-BC481A26FD62}"/>
              </a:ext>
            </a:extLst>
          </p:cNvPr>
          <p:cNvSpPr txBox="1"/>
          <p:nvPr>
            <p:custDataLst>
              <p:tags r:id="rId1"/>
            </p:custDataLst>
          </p:nvPr>
        </p:nvSpPr>
        <p:spPr>
          <a:xfrm>
            <a:off x="159391" y="694714"/>
            <a:ext cx="11836866"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8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和例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7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具有相同的数学模型</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属于</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放球进盒问题</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将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个同学看成是 </a:t>
            </a:r>
            <a:r>
              <a:rPr lang="en-US" altLang="zh-CN" i="1"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个球</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将一年 </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365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天看成是 </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365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个盒子</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认为每个人生日在一年 </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365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天中的任一天是等可能的</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对于不同的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可以计算出下面的结果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3" name="对象 22">
            <a:extLst>
              <a:ext uri="{FF2B5EF4-FFF2-40B4-BE49-F238E27FC236}">
                <a16:creationId xmlns:a16="http://schemas.microsoft.com/office/drawing/2014/main" id="{E6036761-9611-B62A-7E99-ACF21774782E}"/>
              </a:ext>
            </a:extLst>
          </p:cNvPr>
          <p:cNvGraphicFramePr>
            <a:graphicFrameLocks noChangeAspect="1"/>
          </p:cNvGraphicFramePr>
          <p:nvPr>
            <p:extLst>
              <p:ext uri="{D42A27DB-BD31-4B8C-83A1-F6EECF244321}">
                <p14:modId xmlns:p14="http://schemas.microsoft.com/office/powerpoint/2010/main" val="3435579711"/>
              </p:ext>
            </p:extLst>
          </p:nvPr>
        </p:nvGraphicFramePr>
        <p:xfrm>
          <a:off x="1014851" y="2798762"/>
          <a:ext cx="8372475" cy="1260475"/>
        </p:xfrm>
        <a:graphic>
          <a:graphicData uri="http://schemas.openxmlformats.org/presentationml/2006/ole">
            <mc:AlternateContent xmlns:mc="http://schemas.openxmlformats.org/markup-compatibility/2006">
              <mc:Choice xmlns:v="urn:schemas-microsoft-com:vml" Requires="v">
                <p:oleObj name="Equation" r:id="rId5" imgW="3720960" imgH="558720" progId="Equation.DSMT4">
                  <p:embed/>
                </p:oleObj>
              </mc:Choice>
              <mc:Fallback>
                <p:oleObj name="Equation" r:id="rId5" imgW="3720960" imgH="558720" progId="Equation.DSMT4">
                  <p:embed/>
                  <p:pic>
                    <p:nvPicPr>
                      <p:cNvPr id="23" name="对象 22">
                        <a:extLst>
                          <a:ext uri="{FF2B5EF4-FFF2-40B4-BE49-F238E27FC236}">
                            <a16:creationId xmlns:a16="http://schemas.microsoft.com/office/drawing/2014/main" id="{6D43EE10-53A4-B003-5D7F-1E2276E967AB}"/>
                          </a:ext>
                        </a:extLst>
                      </p:cNvPr>
                      <p:cNvPicPr/>
                      <p:nvPr/>
                    </p:nvPicPr>
                    <p:blipFill>
                      <a:blip r:embed="rId6"/>
                      <a:stretch>
                        <a:fillRect/>
                      </a:stretch>
                    </p:blipFill>
                    <p:spPr>
                      <a:xfrm>
                        <a:off x="1014851" y="2798762"/>
                        <a:ext cx="8372475" cy="1260475"/>
                      </a:xfrm>
                      <a:prstGeom prst="rect">
                        <a:avLst/>
                      </a:prstGeom>
                    </p:spPr>
                  </p:pic>
                </p:oleObj>
              </mc:Fallback>
            </mc:AlternateContent>
          </a:graphicData>
        </a:graphic>
      </p:graphicFrame>
      <p:pic>
        <p:nvPicPr>
          <p:cNvPr id="9" name="图片 8">
            <a:extLst>
              <a:ext uri="{FF2B5EF4-FFF2-40B4-BE49-F238E27FC236}">
                <a16:creationId xmlns:a16="http://schemas.microsoft.com/office/drawing/2014/main" id="{F404700E-3B76-1919-FCD1-788777A59986}"/>
              </a:ext>
            </a:extLst>
          </p:cNvPr>
          <p:cNvPicPr>
            <a:picLocks noChangeAspect="1"/>
          </p:cNvPicPr>
          <p:nvPr/>
        </p:nvPicPr>
        <p:blipFill>
          <a:blip r:embed="rId7"/>
          <a:stretch>
            <a:fillRect/>
          </a:stretch>
        </p:blipFill>
        <p:spPr>
          <a:xfrm>
            <a:off x="308146" y="4678086"/>
            <a:ext cx="10980968" cy="1681084"/>
          </a:xfrm>
          <a:prstGeom prst="rect">
            <a:avLst/>
          </a:prstGeom>
        </p:spPr>
      </p:pic>
      <p:pic>
        <p:nvPicPr>
          <p:cNvPr id="1025" name="Picture 1">
            <a:extLst>
              <a:ext uri="{FF2B5EF4-FFF2-40B4-BE49-F238E27FC236}">
                <a16:creationId xmlns:a16="http://schemas.microsoft.com/office/drawing/2014/main" id="{49FA6E15-04AF-0F51-ACF4-1487AB8183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74625"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8569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E82D7-6F38-27FD-3ED2-E90E3353D1F5}"/>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52D0B209-52C0-2E68-B654-E13D225A6AFC}"/>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6243C843-60CF-88DB-A149-7AC8B0A42F6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A98E1960-7F75-50BF-EE8D-2E4157761BEF}"/>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5746FE30-87E4-C685-4B83-702BCF1F7DB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1C5D60D9-1247-3955-9A13-072B96E64A41}"/>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C46E116C-2433-0E73-B032-B40C0746192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9895DD1E-FC64-EFC0-108F-73B7C09970C4}"/>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25AB2427-7087-C073-18DA-0D5F574D0AEC}"/>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06E3E814-43FD-7751-0E45-8A812AA25247}"/>
              </a:ext>
            </a:extLst>
          </p:cNvPr>
          <p:cNvSpPr txBox="1"/>
          <p:nvPr>
            <p:custDataLst>
              <p:tags r:id="rId1"/>
            </p:custDataLst>
          </p:nvPr>
        </p:nvSpPr>
        <p:spPr>
          <a:xfrm>
            <a:off x="159391" y="694714"/>
            <a:ext cx="11836866"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设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B</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表示</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个人的生日全不相同”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则</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对于不同的 </a:t>
            </a:r>
            <a:r>
              <a:rPr lang="en-US" altLang="zh-CN" i="1" dirty="0">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可以计算出下面的结果</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endParaRPr lang="en-US" altLang="zh-CN" sz="1600"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从上述结果可看出</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None/>
            </a:pPr>
            <a:r>
              <a:rPr lang="zh-CN" altLang="en-US"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全班有</a:t>
            </a:r>
            <a:r>
              <a:rPr lang="en-US" altLang="zh-CN"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50</a:t>
            </a:r>
            <a:r>
              <a:rPr lang="zh-CN" altLang="en-US"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个同学时</a:t>
            </a:r>
            <a:r>
              <a:rPr lang="en-US" altLang="zh-CN"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我们以</a:t>
            </a:r>
            <a:r>
              <a:rPr lang="en-US" altLang="zh-CN"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97%</a:t>
            </a:r>
            <a:r>
              <a:rPr lang="zh-CN" altLang="en-US"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的把握保证至少有两个人生日相同</a:t>
            </a:r>
            <a:r>
              <a:rPr lang="en-US" altLang="zh-CN"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00000"/>
              </a:lnSpc>
              <a:spcBef>
                <a:spcPts val="0"/>
              </a:spcBef>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全班有</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60</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个同学时</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我们以</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99.4%</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的把握保证至少有两个人生日相同</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3" name="对象 22">
            <a:extLst>
              <a:ext uri="{FF2B5EF4-FFF2-40B4-BE49-F238E27FC236}">
                <a16:creationId xmlns:a16="http://schemas.microsoft.com/office/drawing/2014/main" id="{09820210-DD66-D05C-F954-42B7C6BA49F4}"/>
              </a:ext>
            </a:extLst>
          </p:cNvPr>
          <p:cNvGraphicFramePr>
            <a:graphicFrameLocks noChangeAspect="1"/>
          </p:cNvGraphicFramePr>
          <p:nvPr>
            <p:extLst>
              <p:ext uri="{D42A27DB-BD31-4B8C-83A1-F6EECF244321}">
                <p14:modId xmlns:p14="http://schemas.microsoft.com/office/powerpoint/2010/main" val="2741478584"/>
              </p:ext>
            </p:extLst>
          </p:nvPr>
        </p:nvGraphicFramePr>
        <p:xfrm>
          <a:off x="402357" y="1351142"/>
          <a:ext cx="7229475" cy="1978025"/>
        </p:xfrm>
        <a:graphic>
          <a:graphicData uri="http://schemas.openxmlformats.org/presentationml/2006/ole">
            <mc:AlternateContent xmlns:mc="http://schemas.openxmlformats.org/markup-compatibility/2006">
              <mc:Choice xmlns:v="urn:schemas-microsoft-com:vml" Requires="v">
                <p:oleObj name="Equation" r:id="rId5" imgW="3213000" imgH="876240" progId="Equation.DSMT4">
                  <p:embed/>
                </p:oleObj>
              </mc:Choice>
              <mc:Fallback>
                <p:oleObj name="Equation" r:id="rId5" imgW="3213000" imgH="876240" progId="Equation.DSMT4">
                  <p:embed/>
                  <p:pic>
                    <p:nvPicPr>
                      <p:cNvPr id="23" name="对象 22">
                        <a:extLst>
                          <a:ext uri="{FF2B5EF4-FFF2-40B4-BE49-F238E27FC236}">
                            <a16:creationId xmlns:a16="http://schemas.microsoft.com/office/drawing/2014/main" id="{E6036761-9611-B62A-7E99-ACF21774782E}"/>
                          </a:ext>
                        </a:extLst>
                      </p:cNvPr>
                      <p:cNvPicPr/>
                      <p:nvPr/>
                    </p:nvPicPr>
                    <p:blipFill>
                      <a:blip r:embed="rId6"/>
                      <a:stretch>
                        <a:fillRect/>
                      </a:stretch>
                    </p:blipFill>
                    <p:spPr>
                      <a:xfrm>
                        <a:off x="402357" y="1351142"/>
                        <a:ext cx="7229475" cy="1978025"/>
                      </a:xfrm>
                      <a:prstGeom prst="rect">
                        <a:avLst/>
                      </a:prstGeom>
                    </p:spPr>
                  </p:pic>
                </p:oleObj>
              </mc:Fallback>
            </mc:AlternateContent>
          </a:graphicData>
        </a:graphic>
      </p:graphicFrame>
      <p:pic>
        <p:nvPicPr>
          <p:cNvPr id="2" name="图片 1">
            <a:extLst>
              <a:ext uri="{FF2B5EF4-FFF2-40B4-BE49-F238E27FC236}">
                <a16:creationId xmlns:a16="http://schemas.microsoft.com/office/drawing/2014/main" id="{C34DF786-8F51-F799-F0EB-79922221382C}"/>
              </a:ext>
            </a:extLst>
          </p:cNvPr>
          <p:cNvPicPr>
            <a:picLocks noChangeAspect="1"/>
          </p:cNvPicPr>
          <p:nvPr/>
        </p:nvPicPr>
        <p:blipFill>
          <a:blip r:embed="rId7"/>
          <a:stretch>
            <a:fillRect/>
          </a:stretch>
        </p:blipFill>
        <p:spPr>
          <a:xfrm>
            <a:off x="274627" y="3375881"/>
            <a:ext cx="11184734" cy="1712279"/>
          </a:xfrm>
          <a:prstGeom prst="rect">
            <a:avLst/>
          </a:prstGeom>
        </p:spPr>
      </p:pic>
    </p:spTree>
    <p:extLst>
      <p:ext uri="{BB962C8B-B14F-4D97-AF65-F5344CB8AC3E}">
        <p14:creationId xmlns:p14="http://schemas.microsoft.com/office/powerpoint/2010/main" val="39923723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80928-3594-AB7B-901C-8BD61FC5A9E9}"/>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5BE4640F-F07E-C676-EE93-9EEA98CC834B}"/>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207C6AD7-C436-778B-FAEB-3AE48DD59ED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A6871945-30BC-862B-C311-CA3A90C69CB5}"/>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376FDECF-7C5F-4017-699C-1CADDB22118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1AA934DA-CD97-08EE-CEDA-4D49380A61E7}"/>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D5FD573D-B4BE-99D0-7ADC-81E8E36AFBB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0CCF4149-B4ED-78B9-30D6-30C69AD25FC8}"/>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96253F69-CD88-F0E2-2024-AAA94B1D7C61}"/>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8B96ACDF-8BB8-B123-C471-28DFF58EFC07}"/>
              </a:ext>
            </a:extLst>
          </p:cNvPr>
          <p:cNvSpPr txBox="1"/>
          <p:nvPr>
            <p:custDataLst>
              <p:tags r:id="rId1"/>
            </p:custDataLst>
          </p:nvPr>
        </p:nvSpPr>
        <p:spPr>
          <a:xfrm>
            <a:off x="177567" y="634526"/>
            <a:ext cx="11836866" cy="56738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比较例 </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8</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和</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solidFill>
                  <a:schemeClr val="tx2"/>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中的结论时</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你会发现</a:t>
            </a: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对于指定的一天</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300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个人中有人在这一天过生日的概率约为</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0.561, </a:t>
            </a: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而</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50</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个人中至少有两人同一天生日的概率已经达到了</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0.97. </a:t>
            </a:r>
          </a:p>
          <a:p>
            <a:pPr marL="0" indent="0">
              <a:lnSpc>
                <a:spcPct val="150000"/>
              </a:lnSpc>
              <a:spcBef>
                <a:spcPts val="0"/>
              </a:spcBef>
              <a:buClrTx/>
              <a:buSzTx/>
              <a:buNone/>
            </a:pP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这样的差异和我们的直觉并不一致</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说明直觉并不总是可靠</a:t>
            </a:r>
            <a:r>
              <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例 </a:t>
            </a:r>
            <a:r>
              <a:rPr lang="en-US" altLang="zh-CN"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11</a:t>
            </a:r>
            <a:r>
              <a:rPr lang="zh-CN" altLang="en-US"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（了解）</a:t>
            </a:r>
            <a:r>
              <a:rPr lang="en-US" altLang="zh-CN" dirty="0">
                <a:solidFill>
                  <a:srgbClr val="00B050"/>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某接待站在某一周曾接待过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次来访</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已知所有这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次接待都是在周二和周四进行的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是否可以推断</a:t>
            </a:r>
            <a:r>
              <a:rPr lang="zh-CN" altLang="en-US" dirty="0">
                <a:solidFill>
                  <a:srgbClr val="002060"/>
                </a:solidFill>
                <a:latin typeface="Times New Roman" panose="02020603050405020304" pitchFamily="18" charset="0"/>
                <a:ea typeface="微软雅黑" panose="020B0503020204020204" pitchFamily="34" charset="-122"/>
                <a:cs typeface="Times New Roman" panose="02020603050405020304" pitchFamily="18" charset="0"/>
              </a:rPr>
              <a:t>接待时间是有规定的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50000"/>
              </a:lnSpc>
              <a:spcBef>
                <a:spcPts val="0"/>
              </a:spcBef>
              <a:buNone/>
            </a:pP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解</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  假设接待站的接待时间没有规定</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而各来访者在一周的任一天中去接待站是等可能的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那么</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12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次接待来访者都在周二、周四的概率为</a:t>
            </a: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8" name="直接连接符 7">
            <a:extLst>
              <a:ext uri="{FF2B5EF4-FFF2-40B4-BE49-F238E27FC236}">
                <a16:creationId xmlns:a16="http://schemas.microsoft.com/office/drawing/2014/main" id="{504232E7-26A6-F202-1C20-E1F73E329E64}"/>
              </a:ext>
            </a:extLst>
          </p:cNvPr>
          <p:cNvCxnSpPr>
            <a:cxnSpLocks/>
          </p:cNvCxnSpPr>
          <p:nvPr/>
        </p:nvCxnSpPr>
        <p:spPr>
          <a:xfrm>
            <a:off x="302004" y="3246539"/>
            <a:ext cx="11442583"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1142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6A2F4-3334-C6F0-D499-6F59ED5DF863}"/>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C8E303F3-3B22-5D1C-5189-82F6D4D7879E}"/>
              </a:ext>
            </a:extLst>
          </p:cNvPr>
          <p:cNvSpPr/>
          <p:nvPr/>
        </p:nvSpPr>
        <p:spPr>
          <a:xfrm>
            <a:off x="0" y="6374733"/>
            <a:ext cx="12192000" cy="483267"/>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21" name="图片 20">
            <a:extLst>
              <a:ext uri="{FF2B5EF4-FFF2-40B4-BE49-F238E27FC236}">
                <a16:creationId xmlns:a16="http://schemas.microsoft.com/office/drawing/2014/main" id="{F3527D15-C6E2-85D6-995E-91596624C17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147804" y="6374733"/>
            <a:ext cx="2831593" cy="483267"/>
          </a:xfrm>
          <a:prstGeom prst="rect">
            <a:avLst/>
          </a:prstGeom>
        </p:spPr>
      </p:pic>
      <p:sp>
        <p:nvSpPr>
          <p:cNvPr id="11" name="矩形 10">
            <a:extLst>
              <a:ext uri="{FF2B5EF4-FFF2-40B4-BE49-F238E27FC236}">
                <a16:creationId xmlns:a16="http://schemas.microsoft.com/office/drawing/2014/main" id="{7126C6EB-D1FA-60F3-8075-56E733E3B8CE}"/>
              </a:ext>
            </a:extLst>
          </p:cNvPr>
          <p:cNvSpPr/>
          <p:nvPr/>
        </p:nvSpPr>
        <p:spPr>
          <a:xfrm>
            <a:off x="0" y="0"/>
            <a:ext cx="12192000" cy="648000"/>
          </a:xfrm>
          <a:prstGeom prst="rect">
            <a:avLst/>
          </a:prstGeom>
          <a:solidFill>
            <a:srgbClr val="2F3A67"/>
          </a:solidFill>
          <a:ln w="25400">
            <a:noFill/>
          </a:ln>
          <a:effectLst>
            <a:outerShdw blurRad="127000" dist="38100" dir="5400000" algn="t" rotWithShape="0">
              <a:schemeClr val="tx1">
                <a:alpha val="5000"/>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5" dirty="0"/>
              <a:t> </a:t>
            </a:r>
            <a:endParaRPr lang="zh-CN" altLang="en-US" sz="1355" dirty="0"/>
          </a:p>
        </p:txBody>
      </p:sp>
      <p:pic>
        <p:nvPicPr>
          <p:cNvPr id="12" name="图片 11">
            <a:extLst>
              <a:ext uri="{FF2B5EF4-FFF2-40B4-BE49-F238E27FC236}">
                <a16:creationId xmlns:a16="http://schemas.microsoft.com/office/drawing/2014/main" id="{894AB8A6-6241-28FD-A500-FB54BE0CC9B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609578" y="69682"/>
            <a:ext cx="521047" cy="508639"/>
          </a:xfrm>
          <a:prstGeom prst="rect">
            <a:avLst/>
          </a:prstGeom>
        </p:spPr>
      </p:pic>
      <p:grpSp>
        <p:nvGrpSpPr>
          <p:cNvPr id="13" name="组合 12">
            <a:extLst>
              <a:ext uri="{FF2B5EF4-FFF2-40B4-BE49-F238E27FC236}">
                <a16:creationId xmlns:a16="http://schemas.microsoft.com/office/drawing/2014/main" id="{04E8CA57-B940-BDA8-CE04-61C4BBB02285}"/>
              </a:ext>
            </a:extLst>
          </p:cNvPr>
          <p:cNvGrpSpPr/>
          <p:nvPr/>
        </p:nvGrpSpPr>
        <p:grpSpPr>
          <a:xfrm>
            <a:off x="383647" y="6405860"/>
            <a:ext cx="3669063" cy="393889"/>
            <a:chOff x="287735" y="4804395"/>
            <a:chExt cx="2751797" cy="295417"/>
          </a:xfrm>
        </p:grpSpPr>
        <p:pic>
          <p:nvPicPr>
            <p:cNvPr id="14" name="图片 13">
              <a:extLst>
                <a:ext uri="{FF2B5EF4-FFF2-40B4-BE49-F238E27FC236}">
                  <a16:creationId xmlns:a16="http://schemas.microsoft.com/office/drawing/2014/main" id="{08BFF2F3-0931-16D9-63B6-8E42E1614F8D}"/>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87735" y="4804395"/>
              <a:ext cx="302623" cy="295417"/>
            </a:xfrm>
            <a:prstGeom prst="rect">
              <a:avLst/>
            </a:prstGeom>
          </p:spPr>
        </p:pic>
        <p:sp>
          <p:nvSpPr>
            <p:cNvPr id="15" name="文本框 14">
              <a:extLst>
                <a:ext uri="{FF2B5EF4-FFF2-40B4-BE49-F238E27FC236}">
                  <a16:creationId xmlns:a16="http://schemas.microsoft.com/office/drawing/2014/main" id="{BC49D7A4-04B6-10F6-7BD4-1ED5384C7EC2}"/>
                </a:ext>
              </a:extLst>
            </p:cNvPr>
            <p:cNvSpPr/>
            <p:nvPr/>
          </p:nvSpPr>
          <p:spPr>
            <a:xfrm>
              <a:off x="577761" y="4804395"/>
              <a:ext cx="1742104" cy="161583"/>
            </a:xfrm>
            <a:prstGeom prst="rect">
              <a:avLst/>
            </a:prstGeom>
            <a:noFill/>
          </p:spPr>
          <p:txBody>
            <a:bodyPr wrap="square">
              <a:spAutoFit/>
            </a:bodyPr>
            <a:lstStyle/>
            <a:p>
              <a:pPr algn="dist">
                <a:defRPr/>
              </a:pPr>
              <a:r>
                <a:rPr lang="zh-CN" altLang="en-US" sz="800" b="1" spc="400" dirty="0">
                  <a:solidFill>
                    <a:schemeClr val="bg1"/>
                  </a:solidFill>
                  <a:latin typeface="微软雅黑" panose="020B0503020204020204" charset="-122"/>
                  <a:ea typeface="微软雅黑" panose="020B0503020204020204" charset="-122"/>
                </a:rPr>
                <a:t>数据科学与人工智能学院</a:t>
              </a:r>
            </a:p>
          </p:txBody>
        </p:sp>
        <p:sp>
          <p:nvSpPr>
            <p:cNvPr id="16" name="文本框 15">
              <a:extLst>
                <a:ext uri="{FF2B5EF4-FFF2-40B4-BE49-F238E27FC236}">
                  <a16:creationId xmlns:a16="http://schemas.microsoft.com/office/drawing/2014/main" id="{123B6E25-5743-DC50-82B3-FA518D584C74}"/>
                </a:ext>
              </a:extLst>
            </p:cNvPr>
            <p:cNvSpPr/>
            <p:nvPr/>
          </p:nvSpPr>
          <p:spPr>
            <a:xfrm>
              <a:off x="577761" y="4941110"/>
              <a:ext cx="2461771" cy="130757"/>
            </a:xfrm>
            <a:prstGeom prst="rect">
              <a:avLst/>
            </a:prstGeom>
            <a:noFill/>
          </p:spPr>
          <p:txBody>
            <a:bodyPr wrap="square">
              <a:spAutoFit/>
            </a:bodyPr>
            <a:lstStyle/>
            <a:p>
              <a:pPr>
                <a:defRPr/>
              </a:pPr>
              <a:r>
                <a:rPr lang="en-US" altLang="zh-CN" sz="535" b="1" dirty="0">
                  <a:solidFill>
                    <a:schemeClr val="bg1"/>
                  </a:solidFill>
                  <a:latin typeface="微软雅黑" panose="020B0503020204020204" charset="-122"/>
                  <a:ea typeface="微软雅黑" panose="020B0503020204020204" charset="-122"/>
                </a:rPr>
                <a:t>SCHOOL OF DATA SCIENCE AND ARTIFICIAL INTELLIGENCE</a:t>
              </a:r>
              <a:endParaRPr lang="zh-CN" altLang="en-US" sz="535" b="1" dirty="0">
                <a:solidFill>
                  <a:schemeClr val="bg1"/>
                </a:solidFill>
                <a:latin typeface="微软雅黑" panose="020B0503020204020204" charset="-122"/>
                <a:ea typeface="微软雅黑" panose="020B0503020204020204" charset="-122"/>
              </a:endParaRPr>
            </a:p>
          </p:txBody>
        </p:sp>
      </p:grpSp>
      <p:sp>
        <p:nvSpPr>
          <p:cNvPr id="4" name="内容占位符 2">
            <a:extLst>
              <a:ext uri="{FF2B5EF4-FFF2-40B4-BE49-F238E27FC236}">
                <a16:creationId xmlns:a16="http://schemas.microsoft.com/office/drawing/2014/main" id="{510FF980-DD51-AA4C-D769-935F1B6AE206}"/>
              </a:ext>
            </a:extLst>
          </p:cNvPr>
          <p:cNvSpPr txBox="1"/>
          <p:nvPr>
            <p:custDataLst>
              <p:tags r:id="rId1"/>
            </p:custDataLst>
          </p:nvPr>
        </p:nvSpPr>
        <p:spPr>
          <a:xfrm>
            <a:off x="177567" y="634526"/>
            <a:ext cx="11836866" cy="5713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Tx/>
              <a:buSzTx/>
              <a:buNone/>
            </a:pP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0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人们在长期的实践中总结得到</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zh-CN" altLang="en-US" dirty="0">
                <a:solidFill>
                  <a:srgbClr val="FF3300"/>
                </a:solidFill>
                <a:latin typeface="Times New Roman" panose="02020603050405020304" pitchFamily="18" charset="0"/>
                <a:ea typeface="微软雅黑" panose="020B0503020204020204" pitchFamily="34" charset="-122"/>
                <a:cs typeface="Times New Roman" panose="02020603050405020304" pitchFamily="18" charset="0"/>
              </a:rPr>
              <a:t>概率很小的事件在一次试验中实际上几乎是不发生的</a:t>
            </a:r>
            <a:r>
              <a:rPr lang="zh-CN" altLang="en-US" dirty="0">
                <a:latin typeface="宋体" panose="02010600030101010101" pitchFamily="2" charset="-122"/>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称为</a:t>
            </a:r>
            <a:r>
              <a:rPr lang="zh-CN" altLang="en-US"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实际推断原理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p>
          <a:p>
            <a:pPr marL="0" indent="0">
              <a:lnSpc>
                <a:spcPct val="150000"/>
              </a:lnSpc>
              <a:spcBef>
                <a:spcPts val="0"/>
              </a:spcBef>
              <a:buClrTx/>
              <a:buSzTx/>
              <a:buNone/>
            </a:pP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现在概率很小的事件在一次试验中竟然发生了</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因此有理由怀疑假设的正确性</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从而推断接待站不是每天都接待来访者</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即认为其接待时间是有规定的</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a:t>
            </a:r>
          </a:p>
          <a:p>
            <a:pPr marL="0" indent="0">
              <a:lnSpc>
                <a:spcPct val="100000"/>
              </a:lnSpc>
              <a:spcBef>
                <a:spcPts val="0"/>
              </a:spcBef>
              <a:buNone/>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0" indent="0">
              <a:lnSpc>
                <a:spcPct val="150000"/>
              </a:lnSpc>
              <a:spcBef>
                <a:spcPts val="0"/>
              </a:spcBef>
              <a:buClrTx/>
              <a:buSzTx/>
              <a:buNone/>
            </a:pPr>
            <a:endParaRPr lang="en-US" altLang="zh-CN" dirty="0">
              <a:solidFill>
                <a:schemeClr val="tx2"/>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3" name="对象 2">
            <a:extLst>
              <a:ext uri="{FF2B5EF4-FFF2-40B4-BE49-F238E27FC236}">
                <a16:creationId xmlns:a16="http://schemas.microsoft.com/office/drawing/2014/main" id="{298A7397-FB44-889C-1EE0-1878A88B8D11}"/>
              </a:ext>
            </a:extLst>
          </p:cNvPr>
          <p:cNvGraphicFramePr>
            <a:graphicFrameLocks noChangeAspect="1"/>
          </p:cNvGraphicFramePr>
          <p:nvPr>
            <p:extLst>
              <p:ext uri="{D42A27DB-BD31-4B8C-83A1-F6EECF244321}">
                <p14:modId xmlns:p14="http://schemas.microsoft.com/office/powerpoint/2010/main" val="2134176774"/>
              </p:ext>
            </p:extLst>
          </p:nvPr>
        </p:nvGraphicFramePr>
        <p:xfrm>
          <a:off x="3630150" y="1050272"/>
          <a:ext cx="2457450" cy="944562"/>
        </p:xfrm>
        <a:graphic>
          <a:graphicData uri="http://schemas.openxmlformats.org/presentationml/2006/ole">
            <mc:AlternateContent xmlns:mc="http://schemas.openxmlformats.org/markup-compatibility/2006">
              <mc:Choice xmlns:v="urn:schemas-microsoft-com:vml" Requires="v">
                <p:oleObj name="Equation" r:id="rId5" imgW="1091880" imgH="419040" progId="Equation.DSMT4">
                  <p:embed/>
                </p:oleObj>
              </mc:Choice>
              <mc:Fallback>
                <p:oleObj name="Equation" r:id="rId5" imgW="1091880" imgH="419040" progId="Equation.DSMT4">
                  <p:embed/>
                  <p:pic>
                    <p:nvPicPr>
                      <p:cNvPr id="3" name="对象 2">
                        <a:extLst>
                          <a:ext uri="{FF2B5EF4-FFF2-40B4-BE49-F238E27FC236}">
                            <a16:creationId xmlns:a16="http://schemas.microsoft.com/office/drawing/2014/main" id="{378899DA-B587-9323-51C4-EDE7F0E0439D}"/>
                          </a:ext>
                        </a:extLst>
                      </p:cNvPr>
                      <p:cNvPicPr/>
                      <p:nvPr/>
                    </p:nvPicPr>
                    <p:blipFill>
                      <a:blip r:embed="rId6"/>
                      <a:stretch>
                        <a:fillRect/>
                      </a:stretch>
                    </p:blipFill>
                    <p:spPr>
                      <a:xfrm>
                        <a:off x="3630150" y="1050272"/>
                        <a:ext cx="2457450" cy="944562"/>
                      </a:xfrm>
                      <a:prstGeom prst="rect">
                        <a:avLst/>
                      </a:prstGeom>
                    </p:spPr>
                  </p:pic>
                </p:oleObj>
              </mc:Fallback>
            </mc:AlternateContent>
          </a:graphicData>
        </a:graphic>
      </p:graphicFrame>
    </p:spTree>
    <p:extLst>
      <p:ext uri="{BB962C8B-B14F-4D97-AF65-F5344CB8AC3E}">
        <p14:creationId xmlns:p14="http://schemas.microsoft.com/office/powerpoint/2010/main" val="35877234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1786</TotalTime>
  <Words>5379</Words>
  <Application>Microsoft Office PowerPoint</Application>
  <PresentationFormat>宽屏</PresentationFormat>
  <Paragraphs>575</Paragraphs>
  <Slides>54</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3</vt:i4>
      </vt:variant>
      <vt:variant>
        <vt:lpstr>幻灯片标题</vt:lpstr>
      </vt:variant>
      <vt:variant>
        <vt:i4>54</vt:i4>
      </vt:variant>
    </vt:vector>
  </HeadingPairs>
  <TitlesOfParts>
    <vt:vector size="67" baseType="lpstr">
      <vt:lpstr>等线</vt:lpstr>
      <vt:lpstr>等线 Light</vt:lpstr>
      <vt:lpstr>华文楷体</vt:lpstr>
      <vt:lpstr>华文新魏</vt:lpstr>
      <vt:lpstr>楷体</vt:lpstr>
      <vt:lpstr>宋体</vt:lpstr>
      <vt:lpstr>微软雅黑</vt:lpstr>
      <vt:lpstr>Arial</vt:lpstr>
      <vt:lpstr>Times New Roman</vt:lpstr>
      <vt:lpstr>Office 主题​​</vt:lpstr>
      <vt:lpstr>Equation</vt:lpstr>
      <vt:lpstr>AxGlyph.Document</vt:lpstr>
      <vt:lpstr>MathType 7.0 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yuyangdufe@163.com</dc:creator>
  <cp:lastModifiedBy>yuyangdufe@163.com</cp:lastModifiedBy>
  <cp:revision>50</cp:revision>
  <dcterms:created xsi:type="dcterms:W3CDTF">2025-02-10T16:10:42Z</dcterms:created>
  <dcterms:modified xsi:type="dcterms:W3CDTF">2025-02-19T06:17:32Z</dcterms:modified>
</cp:coreProperties>
</file>