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1">
  <p:sldMasterIdLst>
    <p:sldMasterId id="2147483648" r:id="rId1"/>
  </p:sldMasterIdLst>
  <p:notesMasterIdLst>
    <p:notesMasterId r:id="rId54"/>
  </p:notesMasterIdLst>
  <p:sldIdLst>
    <p:sldId id="1120" r:id="rId2"/>
    <p:sldId id="998" r:id="rId3"/>
    <p:sldId id="1121" r:id="rId4"/>
    <p:sldId id="1123" r:id="rId5"/>
    <p:sldId id="1124" r:id="rId6"/>
    <p:sldId id="1125" r:id="rId7"/>
    <p:sldId id="1126" r:id="rId8"/>
    <p:sldId id="1127" r:id="rId9"/>
    <p:sldId id="1128" r:id="rId10"/>
    <p:sldId id="1129" r:id="rId11"/>
    <p:sldId id="1130" r:id="rId12"/>
    <p:sldId id="1131" r:id="rId13"/>
    <p:sldId id="1132" r:id="rId14"/>
    <p:sldId id="1133" r:id="rId15"/>
    <p:sldId id="1134" r:id="rId16"/>
    <p:sldId id="1136" r:id="rId17"/>
    <p:sldId id="1135" r:id="rId18"/>
    <p:sldId id="1137" r:id="rId19"/>
    <p:sldId id="1138" r:id="rId20"/>
    <p:sldId id="1139" r:id="rId21"/>
    <p:sldId id="1140" r:id="rId22"/>
    <p:sldId id="1141" r:id="rId23"/>
    <p:sldId id="1142" r:id="rId24"/>
    <p:sldId id="1143" r:id="rId25"/>
    <p:sldId id="1144" r:id="rId26"/>
    <p:sldId id="1145" r:id="rId27"/>
    <p:sldId id="1146" r:id="rId28"/>
    <p:sldId id="1147" r:id="rId29"/>
    <p:sldId id="1148" r:id="rId30"/>
    <p:sldId id="1149" r:id="rId31"/>
    <p:sldId id="1150" r:id="rId32"/>
    <p:sldId id="1151" r:id="rId33"/>
    <p:sldId id="1152" r:id="rId34"/>
    <p:sldId id="1153" r:id="rId35"/>
    <p:sldId id="1154" r:id="rId36"/>
    <p:sldId id="1155" r:id="rId37"/>
    <p:sldId id="1156" r:id="rId38"/>
    <p:sldId id="1157" r:id="rId39"/>
    <p:sldId id="1158" r:id="rId40"/>
    <p:sldId id="1159" r:id="rId41"/>
    <p:sldId id="1161" r:id="rId42"/>
    <p:sldId id="1160" r:id="rId43"/>
    <p:sldId id="1162" r:id="rId44"/>
    <p:sldId id="1163" r:id="rId45"/>
    <p:sldId id="1164" r:id="rId46"/>
    <p:sldId id="1165" r:id="rId47"/>
    <p:sldId id="1166" r:id="rId48"/>
    <p:sldId id="1167" r:id="rId49"/>
    <p:sldId id="1168" r:id="rId50"/>
    <p:sldId id="1170" r:id="rId51"/>
    <p:sldId id="1172" r:id="rId52"/>
    <p:sldId id="1023" r:id="rId5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503" autoAdjust="0"/>
  </p:normalViewPr>
  <p:slideViewPr>
    <p:cSldViewPr snapToGrid="0">
      <p:cViewPr varScale="1">
        <p:scale>
          <a:sx n="91" d="100"/>
          <a:sy n="91" d="100"/>
        </p:scale>
        <p:origin x="34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ADAC40-B9AF-4D00-B744-F4B723D91EDE}" type="datetimeFigureOut">
              <a:rPr lang="zh-CN" altLang="en-US" smtClean="0"/>
              <a:t>2025/2/19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B34483-32AD-4A17-A120-82196A0299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4929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98207B-DF6B-672C-6ECC-379E612248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4C41279-2C7B-8796-7D67-6F63623026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23A9570-38AA-2BF0-64CF-A8F14F7B0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2199C-E152-4239-ACA9-8ABE399D06DE}" type="datetimeFigureOut">
              <a:rPr lang="zh-CN" altLang="en-US" smtClean="0"/>
              <a:t>2025/2/19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91A1B08-50B6-DCDC-C912-111F82895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3E2FA5-D19A-0D4E-0EAC-6F90501B1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F7D02-9340-41D4-8146-BDE44604E7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5924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4974A7-F1FC-F3F8-670B-751BB7D6D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A28E2B8-FDC1-4840-F27F-3939CE5EBE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21E0466-26E3-D69B-757D-58EA9201C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2199C-E152-4239-ACA9-8ABE399D06DE}" type="datetimeFigureOut">
              <a:rPr lang="zh-CN" altLang="en-US" smtClean="0"/>
              <a:t>2025/2/19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8AF167B-B517-1187-F184-B4990C5C0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46BD9C3-AB32-CDF3-D265-1FDD2D9C9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F7D02-9340-41D4-8146-BDE44604E7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116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7C1425-5963-858F-2336-DA9928826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759F239-E7A2-E10E-33B6-535274E0C7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6C2B9D9-A40A-141F-E4CD-DFCFE9721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2199C-E152-4239-ACA9-8ABE399D06DE}" type="datetimeFigureOut">
              <a:rPr lang="zh-CN" altLang="en-US" smtClean="0"/>
              <a:t>2025/2/19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2FE47FF-F661-2EC4-94DB-59090C074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69539C4-DD7E-82CD-BF4E-2567AE229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F7D02-9340-41D4-8146-BDE44604E7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9276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EDC244-3701-4E90-1F9A-168B1F9E7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26527D9-84AF-4A46-60B6-7FF8D3CA1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AFE315C-C2B4-28C6-5577-012E77DA97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E90A060-587D-287B-F38A-3C2CF937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2199C-E152-4239-ACA9-8ABE399D06DE}" type="datetimeFigureOut">
              <a:rPr lang="zh-CN" altLang="en-US" smtClean="0"/>
              <a:t>2025/2/19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D6DE820-9001-7758-9A78-0EB6B7082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6640D4-32D6-9CF6-CF3F-F328783B2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F7D02-9340-41D4-8146-BDE44604E7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6475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F7B06A-9C31-D332-E466-6ED18192C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5DDF832-7914-5631-D2F1-38ABEC4E44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4278BCF-7896-76B1-3768-D1A1D9F6DA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D929D4C-7C13-1F82-452B-D05C73F28A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3C23965-4592-17B4-687C-9DC93E36C2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D5B06B9-5C73-60EC-3AB3-457071EE4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2199C-E152-4239-ACA9-8ABE399D06DE}" type="datetimeFigureOut">
              <a:rPr lang="zh-CN" altLang="en-US" smtClean="0"/>
              <a:t>2025/2/19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596207F-F3DF-12E8-10FE-34121C92D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1C35377-42E7-929B-E9CD-61367458B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F7D02-9340-41D4-8146-BDE44604E7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2016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C6B75B-C79E-C4A1-6FC4-99A70674F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381C28C-76DB-BAA4-33C6-48E14E781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2199C-E152-4239-ACA9-8ABE399D06DE}" type="datetimeFigureOut">
              <a:rPr lang="zh-CN" altLang="en-US" smtClean="0"/>
              <a:t>2025/2/19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0DFEA1C-3F0F-2DB2-87B5-0C117773B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576744F-986F-1BA0-A265-197DF8FA5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F7D02-9340-41D4-8146-BDE44604E7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9935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BE7A184-1E56-9D4A-3FDA-0F48AFE59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2199C-E152-4239-ACA9-8ABE399D06DE}" type="datetimeFigureOut">
              <a:rPr lang="zh-CN" altLang="en-US" smtClean="0"/>
              <a:t>2025/2/19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599EF3F-71FF-5D90-B3EA-5DBA32071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DB1EF8E-DAEC-FB1F-090A-511440E3E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F7D02-9340-41D4-8146-BDE44604E7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0270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AB8F3B-C452-B692-A22B-3F4B6024C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1189ACB-D436-C23A-7654-033052B430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4F94099-D0F3-B70D-4CA8-5A6B977654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2D4B5C9-6BAD-DA61-8EE6-3927564CF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2199C-E152-4239-ACA9-8ABE399D06DE}" type="datetimeFigureOut">
              <a:rPr lang="zh-CN" altLang="en-US" smtClean="0"/>
              <a:t>2025/2/19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1B89DAF-0DC4-2977-0F91-DF410C1FE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5AB4D44-1F97-A124-0624-23E321ED4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F7D02-9340-41D4-8146-BDE44604E7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3932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8DC8F7-AEE1-8C86-58B7-54D072561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8D4360E-53DC-D0C6-AD06-162AE15498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A92F81C-D58C-A286-7406-9B7A7B8B35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9C6866B-87F5-CBA3-DD0A-076C941D9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2199C-E152-4239-ACA9-8ABE399D06DE}" type="datetimeFigureOut">
              <a:rPr lang="zh-CN" altLang="en-US" smtClean="0"/>
              <a:t>2025/2/19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6310145-109C-78E5-504C-065992A3A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37369B9-FD2E-357E-213C-1CF36A798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F7D02-9340-41D4-8146-BDE44604E7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4872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8B2CD7-0191-7158-220C-7CE1DFB0D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43983E5-0F57-E6F3-4E3D-2D481D7BA8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A97C6DB-89DB-5013-D798-D11FB65AB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2199C-E152-4239-ACA9-8ABE399D06DE}" type="datetimeFigureOut">
              <a:rPr lang="zh-CN" altLang="en-US" smtClean="0"/>
              <a:t>2025/2/19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E484334-4A00-B731-9B35-8171E1A82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BDD1A78-AEA7-FF6B-BCAB-4E36EB857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F7D02-9340-41D4-8146-BDE44604E7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1951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4B752F8-6AB7-E79C-1707-137A909571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2E3FEFA-BC59-B7D3-3937-F88C63814C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51DC75C-CA2F-7F50-E966-96E3CBC80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2199C-E152-4239-ACA9-8ABE399D06DE}" type="datetimeFigureOut">
              <a:rPr lang="zh-CN" altLang="en-US" smtClean="0"/>
              <a:t>2025/2/19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B9471C5-4F62-0709-1798-68EC5A02D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702EA53-CD2E-D07A-58EE-801F31421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4F7D02-9340-41D4-8146-BDE44604E7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7953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4460A49-37F5-A571-20B4-F760BE56D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D366C27-83A6-E89C-E73C-119A44B8AA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5A61954-75C5-AEEB-6378-055E2240AE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2199C-E152-4239-ACA9-8ABE399D06DE}" type="datetimeFigureOut">
              <a:rPr lang="zh-CN" altLang="en-US" smtClean="0"/>
              <a:t>2025/2/19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ADD610F-9470-7E94-E7CE-D5978F3E08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A94270D-C484-5AAC-A225-014B1FD629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F7D02-9340-41D4-8146-BDE44604E7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7377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13" Type="http://schemas.openxmlformats.org/officeDocument/2006/relationships/oleObject" Target="../embeddings/oleObject7.bin"/><Relationship Id="rId3" Type="http://schemas.openxmlformats.org/officeDocument/2006/relationships/image" Target="../media/image1.png"/><Relationship Id="rId7" Type="http://schemas.openxmlformats.org/officeDocument/2006/relationships/oleObject" Target="../embeddings/oleObject4.bin"/><Relationship Id="rId12" Type="http://schemas.openxmlformats.org/officeDocument/2006/relationships/image" Target="../media/image8.w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0.wmf"/><Relationship Id="rId1" Type="http://schemas.openxmlformats.org/officeDocument/2006/relationships/tags" Target="../tags/tag2.x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5" Type="http://schemas.openxmlformats.org/officeDocument/2006/relationships/oleObject" Target="../embeddings/oleObject8.bin"/><Relationship Id="rId10" Type="http://schemas.openxmlformats.org/officeDocument/2006/relationships/image" Target="../media/image7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5.bin"/><Relationship Id="rId14" Type="http://schemas.openxmlformats.org/officeDocument/2006/relationships/image" Target="../media/image9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oleObject" Target="../embeddings/oleObject12.bin"/><Relationship Id="rId18" Type="http://schemas.openxmlformats.org/officeDocument/2006/relationships/oleObject" Target="../embeddings/oleObject14.bin"/><Relationship Id="rId3" Type="http://schemas.openxmlformats.org/officeDocument/2006/relationships/image" Target="../media/image1.png"/><Relationship Id="rId7" Type="http://schemas.openxmlformats.org/officeDocument/2006/relationships/oleObject" Target="../embeddings/oleObject9.bin"/><Relationship Id="rId12" Type="http://schemas.openxmlformats.org/officeDocument/2006/relationships/image" Target="../media/image13.wmf"/><Relationship Id="rId17" Type="http://schemas.openxmlformats.org/officeDocument/2006/relationships/image" Target="../media/image16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5.wmf"/><Relationship Id="rId1" Type="http://schemas.openxmlformats.org/officeDocument/2006/relationships/tags" Target="../tags/tag3.x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3.bin"/><Relationship Id="rId15" Type="http://schemas.openxmlformats.org/officeDocument/2006/relationships/oleObject" Target="../embeddings/oleObject13.bin"/><Relationship Id="rId10" Type="http://schemas.openxmlformats.org/officeDocument/2006/relationships/image" Target="../media/image12.wmf"/><Relationship Id="rId19" Type="http://schemas.openxmlformats.org/officeDocument/2006/relationships/image" Target="../media/image17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10.bin"/><Relationship Id="rId14" Type="http://schemas.openxmlformats.org/officeDocument/2006/relationships/image" Target="../media/image14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13" Type="http://schemas.openxmlformats.org/officeDocument/2006/relationships/oleObject" Target="../embeddings/oleObject17.bin"/><Relationship Id="rId3" Type="http://schemas.openxmlformats.org/officeDocument/2006/relationships/image" Target="../media/image1.png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19.w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21.wmf"/><Relationship Id="rId1" Type="http://schemas.openxmlformats.org/officeDocument/2006/relationships/tags" Target="../tags/tag4.x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16.bin"/><Relationship Id="rId5" Type="http://schemas.openxmlformats.org/officeDocument/2006/relationships/oleObject" Target="../embeddings/oleObject3.bin"/><Relationship Id="rId15" Type="http://schemas.openxmlformats.org/officeDocument/2006/relationships/oleObject" Target="../embeddings/oleObject18.bin"/><Relationship Id="rId10" Type="http://schemas.openxmlformats.org/officeDocument/2006/relationships/image" Target="../media/image18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15.bin"/><Relationship Id="rId14" Type="http://schemas.openxmlformats.org/officeDocument/2006/relationships/image" Target="../media/image20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13" Type="http://schemas.openxmlformats.org/officeDocument/2006/relationships/oleObject" Target="../embeddings/oleObject22.bin"/><Relationship Id="rId18" Type="http://schemas.openxmlformats.org/officeDocument/2006/relationships/image" Target="../media/image27.w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24.wmf"/><Relationship Id="rId17" Type="http://schemas.openxmlformats.org/officeDocument/2006/relationships/oleObject" Target="../embeddings/oleObject24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26.wmf"/><Relationship Id="rId1" Type="http://schemas.openxmlformats.org/officeDocument/2006/relationships/tags" Target="../tags/tag5.x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3.bin"/><Relationship Id="rId15" Type="http://schemas.openxmlformats.org/officeDocument/2006/relationships/oleObject" Target="../embeddings/oleObject23.bin"/><Relationship Id="rId10" Type="http://schemas.openxmlformats.org/officeDocument/2006/relationships/image" Target="../media/image23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20.bin"/><Relationship Id="rId14" Type="http://schemas.openxmlformats.org/officeDocument/2006/relationships/image" Target="../media/image25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13" Type="http://schemas.openxmlformats.org/officeDocument/2006/relationships/oleObject" Target="../embeddings/oleObject29.bin"/><Relationship Id="rId18" Type="http://schemas.openxmlformats.org/officeDocument/2006/relationships/image" Target="../media/image34.w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26.bin"/><Relationship Id="rId12" Type="http://schemas.openxmlformats.org/officeDocument/2006/relationships/image" Target="../media/image31.wmf"/><Relationship Id="rId17" Type="http://schemas.openxmlformats.org/officeDocument/2006/relationships/oleObject" Target="../embeddings/oleObject31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33.wmf"/><Relationship Id="rId20" Type="http://schemas.openxmlformats.org/officeDocument/2006/relationships/image" Target="../media/image35.wmf"/><Relationship Id="rId1" Type="http://schemas.openxmlformats.org/officeDocument/2006/relationships/tags" Target="../tags/tag6.xml"/><Relationship Id="rId6" Type="http://schemas.openxmlformats.org/officeDocument/2006/relationships/image" Target="../media/image28.wmf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5.bin"/><Relationship Id="rId15" Type="http://schemas.openxmlformats.org/officeDocument/2006/relationships/oleObject" Target="../embeddings/oleObject30.bin"/><Relationship Id="rId10" Type="http://schemas.openxmlformats.org/officeDocument/2006/relationships/image" Target="../media/image30.wmf"/><Relationship Id="rId19" Type="http://schemas.openxmlformats.org/officeDocument/2006/relationships/oleObject" Target="../embeddings/oleObject32.bin"/><Relationship Id="rId4" Type="http://schemas.openxmlformats.org/officeDocument/2006/relationships/image" Target="../media/image2.png"/><Relationship Id="rId9" Type="http://schemas.openxmlformats.org/officeDocument/2006/relationships/oleObject" Target="../embeddings/oleObject27.bin"/><Relationship Id="rId14" Type="http://schemas.openxmlformats.org/officeDocument/2006/relationships/image" Target="../media/image32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34.bin"/><Relationship Id="rId12" Type="http://schemas.openxmlformats.org/officeDocument/2006/relationships/image" Target="../media/image32.w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36.wmf"/><Relationship Id="rId11" Type="http://schemas.openxmlformats.org/officeDocument/2006/relationships/oleObject" Target="../embeddings/oleObject29.bin"/><Relationship Id="rId5" Type="http://schemas.openxmlformats.org/officeDocument/2006/relationships/oleObject" Target="../embeddings/oleObject33.bin"/><Relationship Id="rId10" Type="http://schemas.openxmlformats.org/officeDocument/2006/relationships/image" Target="../media/image38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35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13" Type="http://schemas.openxmlformats.org/officeDocument/2006/relationships/oleObject" Target="../embeddings/oleObject40.bin"/><Relationship Id="rId18" Type="http://schemas.openxmlformats.org/officeDocument/2006/relationships/image" Target="../media/image45.wmf"/><Relationship Id="rId3" Type="http://schemas.openxmlformats.org/officeDocument/2006/relationships/image" Target="../media/image1.png"/><Relationship Id="rId21" Type="http://schemas.openxmlformats.org/officeDocument/2006/relationships/oleObject" Target="../embeddings/oleObject44.bin"/><Relationship Id="rId7" Type="http://schemas.openxmlformats.org/officeDocument/2006/relationships/oleObject" Target="../embeddings/oleObject37.bin"/><Relationship Id="rId12" Type="http://schemas.openxmlformats.org/officeDocument/2006/relationships/image" Target="../media/image42.wmf"/><Relationship Id="rId17" Type="http://schemas.openxmlformats.org/officeDocument/2006/relationships/oleObject" Target="../embeddings/oleObject42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44.wmf"/><Relationship Id="rId20" Type="http://schemas.openxmlformats.org/officeDocument/2006/relationships/image" Target="../media/image46.wmf"/><Relationship Id="rId1" Type="http://schemas.openxmlformats.org/officeDocument/2006/relationships/tags" Target="../tags/tag8.xml"/><Relationship Id="rId6" Type="http://schemas.openxmlformats.org/officeDocument/2006/relationships/image" Target="../media/image39.wmf"/><Relationship Id="rId11" Type="http://schemas.openxmlformats.org/officeDocument/2006/relationships/oleObject" Target="../embeddings/oleObject39.bin"/><Relationship Id="rId5" Type="http://schemas.openxmlformats.org/officeDocument/2006/relationships/oleObject" Target="../embeddings/oleObject36.bin"/><Relationship Id="rId15" Type="http://schemas.openxmlformats.org/officeDocument/2006/relationships/oleObject" Target="../embeddings/oleObject41.bin"/><Relationship Id="rId10" Type="http://schemas.openxmlformats.org/officeDocument/2006/relationships/image" Target="../media/image41.wmf"/><Relationship Id="rId19" Type="http://schemas.openxmlformats.org/officeDocument/2006/relationships/oleObject" Target="../embeddings/oleObject43.bin"/><Relationship Id="rId4" Type="http://schemas.openxmlformats.org/officeDocument/2006/relationships/image" Target="../media/image2.png"/><Relationship Id="rId9" Type="http://schemas.openxmlformats.org/officeDocument/2006/relationships/oleObject" Target="../embeddings/oleObject38.bin"/><Relationship Id="rId14" Type="http://schemas.openxmlformats.org/officeDocument/2006/relationships/image" Target="../media/image43.wmf"/><Relationship Id="rId22" Type="http://schemas.openxmlformats.org/officeDocument/2006/relationships/image" Target="../media/image47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13" Type="http://schemas.openxmlformats.org/officeDocument/2006/relationships/oleObject" Target="../embeddings/oleObject48.bin"/><Relationship Id="rId3" Type="http://schemas.openxmlformats.org/officeDocument/2006/relationships/image" Target="../media/image1.png"/><Relationship Id="rId7" Type="http://schemas.openxmlformats.org/officeDocument/2006/relationships/oleObject" Target="../embeddings/oleObject45.bin"/><Relationship Id="rId12" Type="http://schemas.openxmlformats.org/officeDocument/2006/relationships/image" Target="../media/image50.w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47.bin"/><Relationship Id="rId5" Type="http://schemas.openxmlformats.org/officeDocument/2006/relationships/oleObject" Target="../embeddings/oleObject3.bin"/><Relationship Id="rId10" Type="http://schemas.openxmlformats.org/officeDocument/2006/relationships/image" Target="../media/image49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46.bin"/><Relationship Id="rId14" Type="http://schemas.openxmlformats.org/officeDocument/2006/relationships/image" Target="../media/image51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53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50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13" Type="http://schemas.openxmlformats.org/officeDocument/2006/relationships/oleObject" Target="../embeddings/oleObject54.bin"/><Relationship Id="rId3" Type="http://schemas.openxmlformats.org/officeDocument/2006/relationships/image" Target="../media/image1.png"/><Relationship Id="rId7" Type="http://schemas.openxmlformats.org/officeDocument/2006/relationships/oleObject" Target="../embeddings/oleObject51.bin"/><Relationship Id="rId12" Type="http://schemas.openxmlformats.org/officeDocument/2006/relationships/image" Target="../media/image56.w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53.bin"/><Relationship Id="rId5" Type="http://schemas.openxmlformats.org/officeDocument/2006/relationships/oleObject" Target="../embeddings/oleObject3.bin"/><Relationship Id="rId10" Type="http://schemas.openxmlformats.org/officeDocument/2006/relationships/image" Target="../media/image55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52.bin"/><Relationship Id="rId14" Type="http://schemas.openxmlformats.org/officeDocument/2006/relationships/image" Target="../media/image57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55.bin"/><Relationship Id="rId12" Type="http://schemas.openxmlformats.org/officeDocument/2006/relationships/image" Target="../media/image60.w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57.bin"/><Relationship Id="rId5" Type="http://schemas.openxmlformats.org/officeDocument/2006/relationships/oleObject" Target="../embeddings/oleObject3.bin"/><Relationship Id="rId10" Type="http://schemas.openxmlformats.org/officeDocument/2006/relationships/image" Target="../media/image59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56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13" Type="http://schemas.openxmlformats.org/officeDocument/2006/relationships/oleObject" Target="../embeddings/oleObject61.bin"/><Relationship Id="rId18" Type="http://schemas.openxmlformats.org/officeDocument/2006/relationships/image" Target="../media/image66.e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58.bin"/><Relationship Id="rId12" Type="http://schemas.openxmlformats.org/officeDocument/2006/relationships/image" Target="../media/image63.wmf"/><Relationship Id="rId17" Type="http://schemas.openxmlformats.org/officeDocument/2006/relationships/oleObject" Target="../embeddings/oleObject63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65.wmf"/><Relationship Id="rId1" Type="http://schemas.openxmlformats.org/officeDocument/2006/relationships/tags" Target="../tags/tag13.x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60.bin"/><Relationship Id="rId5" Type="http://schemas.openxmlformats.org/officeDocument/2006/relationships/oleObject" Target="../embeddings/oleObject3.bin"/><Relationship Id="rId15" Type="http://schemas.openxmlformats.org/officeDocument/2006/relationships/oleObject" Target="../embeddings/oleObject62.bin"/><Relationship Id="rId10" Type="http://schemas.openxmlformats.org/officeDocument/2006/relationships/image" Target="../media/image62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59.bin"/><Relationship Id="rId14" Type="http://schemas.openxmlformats.org/officeDocument/2006/relationships/image" Target="../media/image64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13" Type="http://schemas.openxmlformats.org/officeDocument/2006/relationships/oleObject" Target="../embeddings/oleObject66.bin"/><Relationship Id="rId18" Type="http://schemas.openxmlformats.org/officeDocument/2006/relationships/image" Target="../media/image71.wmf"/><Relationship Id="rId26" Type="http://schemas.openxmlformats.org/officeDocument/2006/relationships/image" Target="../media/image75.wmf"/><Relationship Id="rId3" Type="http://schemas.openxmlformats.org/officeDocument/2006/relationships/image" Target="../media/image1.png"/><Relationship Id="rId21" Type="http://schemas.openxmlformats.org/officeDocument/2006/relationships/oleObject" Target="../embeddings/oleObject70.bin"/><Relationship Id="rId7" Type="http://schemas.openxmlformats.org/officeDocument/2006/relationships/oleObject" Target="../embeddings/oleObject64.bin"/><Relationship Id="rId12" Type="http://schemas.openxmlformats.org/officeDocument/2006/relationships/image" Target="../media/image63.wmf"/><Relationship Id="rId17" Type="http://schemas.openxmlformats.org/officeDocument/2006/relationships/oleObject" Target="../embeddings/oleObject68.bin"/><Relationship Id="rId25" Type="http://schemas.openxmlformats.org/officeDocument/2006/relationships/oleObject" Target="../embeddings/oleObject72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70.wmf"/><Relationship Id="rId20" Type="http://schemas.openxmlformats.org/officeDocument/2006/relationships/image" Target="../media/image72.wmf"/><Relationship Id="rId1" Type="http://schemas.openxmlformats.org/officeDocument/2006/relationships/tags" Target="../tags/tag14.x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60.bin"/><Relationship Id="rId24" Type="http://schemas.openxmlformats.org/officeDocument/2006/relationships/image" Target="../media/image74.wmf"/><Relationship Id="rId5" Type="http://schemas.openxmlformats.org/officeDocument/2006/relationships/oleObject" Target="../embeddings/oleObject3.bin"/><Relationship Id="rId15" Type="http://schemas.openxmlformats.org/officeDocument/2006/relationships/oleObject" Target="../embeddings/oleObject67.bin"/><Relationship Id="rId23" Type="http://schemas.openxmlformats.org/officeDocument/2006/relationships/oleObject" Target="../embeddings/oleObject71.bin"/><Relationship Id="rId10" Type="http://schemas.openxmlformats.org/officeDocument/2006/relationships/image" Target="../media/image68.wmf"/><Relationship Id="rId19" Type="http://schemas.openxmlformats.org/officeDocument/2006/relationships/oleObject" Target="../embeddings/oleObject69.bin"/><Relationship Id="rId4" Type="http://schemas.openxmlformats.org/officeDocument/2006/relationships/image" Target="../media/image2.png"/><Relationship Id="rId9" Type="http://schemas.openxmlformats.org/officeDocument/2006/relationships/oleObject" Target="../embeddings/oleObject65.bin"/><Relationship Id="rId14" Type="http://schemas.openxmlformats.org/officeDocument/2006/relationships/image" Target="../media/image69.wmf"/><Relationship Id="rId22" Type="http://schemas.openxmlformats.org/officeDocument/2006/relationships/image" Target="../media/image73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w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73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w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74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w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75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png"/><Relationship Id="rId9" Type="http://schemas.openxmlformats.org/officeDocument/2006/relationships/image" Target="../media/image79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wmf"/><Relationship Id="rId13" Type="http://schemas.openxmlformats.org/officeDocument/2006/relationships/oleObject" Target="../embeddings/oleObject79.bin"/><Relationship Id="rId18" Type="http://schemas.openxmlformats.org/officeDocument/2006/relationships/image" Target="../media/image85.w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76.bin"/><Relationship Id="rId12" Type="http://schemas.openxmlformats.org/officeDocument/2006/relationships/image" Target="../media/image82.wmf"/><Relationship Id="rId17" Type="http://schemas.openxmlformats.org/officeDocument/2006/relationships/oleObject" Target="../embeddings/oleObject81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84.wmf"/><Relationship Id="rId20" Type="http://schemas.openxmlformats.org/officeDocument/2006/relationships/image" Target="../media/image86.wmf"/><Relationship Id="rId1" Type="http://schemas.openxmlformats.org/officeDocument/2006/relationships/tags" Target="../tags/tag18.x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78.bin"/><Relationship Id="rId5" Type="http://schemas.openxmlformats.org/officeDocument/2006/relationships/oleObject" Target="../embeddings/oleObject3.bin"/><Relationship Id="rId15" Type="http://schemas.openxmlformats.org/officeDocument/2006/relationships/oleObject" Target="../embeddings/oleObject80.bin"/><Relationship Id="rId10" Type="http://schemas.openxmlformats.org/officeDocument/2006/relationships/image" Target="../media/image81.wmf"/><Relationship Id="rId19" Type="http://schemas.openxmlformats.org/officeDocument/2006/relationships/oleObject" Target="../embeddings/oleObject82.bin"/><Relationship Id="rId4" Type="http://schemas.openxmlformats.org/officeDocument/2006/relationships/image" Target="../media/image2.png"/><Relationship Id="rId9" Type="http://schemas.openxmlformats.org/officeDocument/2006/relationships/oleObject" Target="../embeddings/oleObject77.bin"/><Relationship Id="rId14" Type="http://schemas.openxmlformats.org/officeDocument/2006/relationships/image" Target="../media/image83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w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83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w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84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89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85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wmf"/><Relationship Id="rId13" Type="http://schemas.openxmlformats.org/officeDocument/2006/relationships/oleObject" Target="../embeddings/oleObject90.bin"/><Relationship Id="rId3" Type="http://schemas.openxmlformats.org/officeDocument/2006/relationships/image" Target="../media/image1.png"/><Relationship Id="rId7" Type="http://schemas.openxmlformats.org/officeDocument/2006/relationships/oleObject" Target="../embeddings/oleObject87.bin"/><Relationship Id="rId12" Type="http://schemas.openxmlformats.org/officeDocument/2006/relationships/image" Target="../media/image93.w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Relationship Id="rId6" Type="http://schemas.openxmlformats.org/officeDocument/2006/relationships/image" Target="../media/image90.wmf"/><Relationship Id="rId11" Type="http://schemas.openxmlformats.org/officeDocument/2006/relationships/oleObject" Target="../embeddings/oleObject89.bin"/><Relationship Id="rId5" Type="http://schemas.openxmlformats.org/officeDocument/2006/relationships/oleObject" Target="../embeddings/oleObject86.bin"/><Relationship Id="rId10" Type="http://schemas.openxmlformats.org/officeDocument/2006/relationships/image" Target="../media/image92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88.bin"/><Relationship Id="rId14" Type="http://schemas.openxmlformats.org/officeDocument/2006/relationships/image" Target="../media/image94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w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92.bin"/><Relationship Id="rId12" Type="http://schemas.openxmlformats.org/officeDocument/2006/relationships/image" Target="../media/image98.w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6" Type="http://schemas.openxmlformats.org/officeDocument/2006/relationships/image" Target="../media/image95.wmf"/><Relationship Id="rId11" Type="http://schemas.openxmlformats.org/officeDocument/2006/relationships/oleObject" Target="../embeddings/oleObject94.bin"/><Relationship Id="rId5" Type="http://schemas.openxmlformats.org/officeDocument/2006/relationships/oleObject" Target="../embeddings/oleObject91.bin"/><Relationship Id="rId10" Type="http://schemas.openxmlformats.org/officeDocument/2006/relationships/image" Target="../media/image97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93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w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95.bin"/><Relationship Id="rId12" Type="http://schemas.openxmlformats.org/officeDocument/2006/relationships/image" Target="../media/image101.w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97.bin"/><Relationship Id="rId5" Type="http://schemas.openxmlformats.org/officeDocument/2006/relationships/oleObject" Target="../embeddings/oleObject3.bin"/><Relationship Id="rId10" Type="http://schemas.openxmlformats.org/officeDocument/2006/relationships/image" Target="../media/image100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96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w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99.bin"/><Relationship Id="rId12" Type="http://schemas.openxmlformats.org/officeDocument/2006/relationships/image" Target="../media/image105.w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.xml"/><Relationship Id="rId6" Type="http://schemas.openxmlformats.org/officeDocument/2006/relationships/image" Target="../media/image102.wmf"/><Relationship Id="rId11" Type="http://schemas.openxmlformats.org/officeDocument/2006/relationships/oleObject" Target="../embeddings/oleObject101.bin"/><Relationship Id="rId5" Type="http://schemas.openxmlformats.org/officeDocument/2006/relationships/oleObject" Target="../embeddings/oleObject98.bin"/><Relationship Id="rId10" Type="http://schemas.openxmlformats.org/officeDocument/2006/relationships/image" Target="../media/image104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100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w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103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6" Type="http://schemas.openxmlformats.org/officeDocument/2006/relationships/image" Target="../media/image106.wmf"/><Relationship Id="rId5" Type="http://schemas.openxmlformats.org/officeDocument/2006/relationships/oleObject" Target="../embeddings/oleObject102.bin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w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105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.xml"/><Relationship Id="rId6" Type="http://schemas.openxmlformats.org/officeDocument/2006/relationships/image" Target="../media/image108.wmf"/><Relationship Id="rId5" Type="http://schemas.openxmlformats.org/officeDocument/2006/relationships/oleObject" Target="../embeddings/oleObject104.bin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.xml"/><Relationship Id="rId6" Type="http://schemas.openxmlformats.org/officeDocument/2006/relationships/image" Target="../media/image110.wmf"/><Relationship Id="rId5" Type="http://schemas.openxmlformats.org/officeDocument/2006/relationships/oleObject" Target="../embeddings/oleObject106.bin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.xml"/><Relationship Id="rId6" Type="http://schemas.openxmlformats.org/officeDocument/2006/relationships/image" Target="../media/image111.wmf"/><Relationship Id="rId5" Type="http://schemas.openxmlformats.org/officeDocument/2006/relationships/oleObject" Target="../embeddings/oleObject107.bin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w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109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9.xml"/><Relationship Id="rId6" Type="http://schemas.openxmlformats.org/officeDocument/2006/relationships/image" Target="../media/image112.wmf"/><Relationship Id="rId5" Type="http://schemas.openxmlformats.org/officeDocument/2006/relationships/oleObject" Target="../embeddings/oleObject108.bin"/><Relationship Id="rId10" Type="http://schemas.openxmlformats.org/officeDocument/2006/relationships/image" Target="../media/image114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110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2.bin"/><Relationship Id="rId3" Type="http://schemas.openxmlformats.org/officeDocument/2006/relationships/image" Target="../media/image2.png"/><Relationship Id="rId7" Type="http://schemas.openxmlformats.org/officeDocument/2006/relationships/image" Target="../media/image115.w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0.xml"/><Relationship Id="rId6" Type="http://schemas.openxmlformats.org/officeDocument/2006/relationships/oleObject" Target="../embeddings/oleObject111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116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wmf"/><Relationship Id="rId13" Type="http://schemas.openxmlformats.org/officeDocument/2006/relationships/oleObject" Target="../embeddings/oleObject117.bin"/><Relationship Id="rId3" Type="http://schemas.openxmlformats.org/officeDocument/2006/relationships/image" Target="../media/image1.png"/><Relationship Id="rId7" Type="http://schemas.openxmlformats.org/officeDocument/2006/relationships/oleObject" Target="../embeddings/oleObject114.bin"/><Relationship Id="rId12" Type="http://schemas.openxmlformats.org/officeDocument/2006/relationships/image" Target="../media/image120.wmf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22.wmf"/><Relationship Id="rId1" Type="http://schemas.openxmlformats.org/officeDocument/2006/relationships/tags" Target="../tags/tag31.xml"/><Relationship Id="rId6" Type="http://schemas.openxmlformats.org/officeDocument/2006/relationships/image" Target="../media/image117.wmf"/><Relationship Id="rId11" Type="http://schemas.openxmlformats.org/officeDocument/2006/relationships/oleObject" Target="../embeddings/oleObject116.bin"/><Relationship Id="rId5" Type="http://schemas.openxmlformats.org/officeDocument/2006/relationships/oleObject" Target="../embeddings/oleObject113.bin"/><Relationship Id="rId15" Type="http://schemas.openxmlformats.org/officeDocument/2006/relationships/oleObject" Target="../embeddings/oleObject118.bin"/><Relationship Id="rId10" Type="http://schemas.openxmlformats.org/officeDocument/2006/relationships/image" Target="../media/image119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115.bin"/><Relationship Id="rId14" Type="http://schemas.openxmlformats.org/officeDocument/2006/relationships/image" Target="../media/image121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wmf"/><Relationship Id="rId13" Type="http://schemas.openxmlformats.org/officeDocument/2006/relationships/oleObject" Target="../embeddings/oleObject123.bin"/><Relationship Id="rId3" Type="http://schemas.openxmlformats.org/officeDocument/2006/relationships/image" Target="../media/image1.png"/><Relationship Id="rId7" Type="http://schemas.openxmlformats.org/officeDocument/2006/relationships/oleObject" Target="../embeddings/oleObject120.bin"/><Relationship Id="rId12" Type="http://schemas.openxmlformats.org/officeDocument/2006/relationships/image" Target="../media/image126.w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6" Type="http://schemas.openxmlformats.org/officeDocument/2006/relationships/image" Target="../media/image123.wmf"/><Relationship Id="rId11" Type="http://schemas.openxmlformats.org/officeDocument/2006/relationships/oleObject" Target="../embeddings/oleObject122.bin"/><Relationship Id="rId5" Type="http://schemas.openxmlformats.org/officeDocument/2006/relationships/oleObject" Target="../embeddings/oleObject119.bin"/><Relationship Id="rId10" Type="http://schemas.openxmlformats.org/officeDocument/2006/relationships/image" Target="../media/image125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121.bin"/><Relationship Id="rId14" Type="http://schemas.openxmlformats.org/officeDocument/2006/relationships/image" Target="../media/image127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wmf"/><Relationship Id="rId13" Type="http://schemas.openxmlformats.org/officeDocument/2006/relationships/oleObject" Target="../embeddings/oleObject128.bin"/><Relationship Id="rId18" Type="http://schemas.openxmlformats.org/officeDocument/2006/relationships/image" Target="../media/image134.wmf"/><Relationship Id="rId3" Type="http://schemas.openxmlformats.org/officeDocument/2006/relationships/image" Target="../media/image1.png"/><Relationship Id="rId21" Type="http://schemas.openxmlformats.org/officeDocument/2006/relationships/oleObject" Target="../embeddings/oleObject132.bin"/><Relationship Id="rId7" Type="http://schemas.openxmlformats.org/officeDocument/2006/relationships/oleObject" Target="../embeddings/oleObject125.bin"/><Relationship Id="rId12" Type="http://schemas.openxmlformats.org/officeDocument/2006/relationships/image" Target="../media/image131.wmf"/><Relationship Id="rId17" Type="http://schemas.openxmlformats.org/officeDocument/2006/relationships/oleObject" Target="../embeddings/oleObject130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33.wmf"/><Relationship Id="rId20" Type="http://schemas.openxmlformats.org/officeDocument/2006/relationships/image" Target="../media/image135.wmf"/><Relationship Id="rId1" Type="http://schemas.openxmlformats.org/officeDocument/2006/relationships/tags" Target="../tags/tag33.xml"/><Relationship Id="rId6" Type="http://schemas.openxmlformats.org/officeDocument/2006/relationships/image" Target="../media/image128.wmf"/><Relationship Id="rId11" Type="http://schemas.openxmlformats.org/officeDocument/2006/relationships/oleObject" Target="../embeddings/oleObject127.bin"/><Relationship Id="rId24" Type="http://schemas.openxmlformats.org/officeDocument/2006/relationships/image" Target="../media/image137.wmf"/><Relationship Id="rId5" Type="http://schemas.openxmlformats.org/officeDocument/2006/relationships/oleObject" Target="../embeddings/oleObject124.bin"/><Relationship Id="rId15" Type="http://schemas.openxmlformats.org/officeDocument/2006/relationships/oleObject" Target="../embeddings/oleObject129.bin"/><Relationship Id="rId23" Type="http://schemas.openxmlformats.org/officeDocument/2006/relationships/oleObject" Target="../embeddings/oleObject133.bin"/><Relationship Id="rId10" Type="http://schemas.openxmlformats.org/officeDocument/2006/relationships/image" Target="../media/image130.wmf"/><Relationship Id="rId19" Type="http://schemas.openxmlformats.org/officeDocument/2006/relationships/oleObject" Target="../embeddings/oleObject131.bin"/><Relationship Id="rId4" Type="http://schemas.openxmlformats.org/officeDocument/2006/relationships/image" Target="../media/image2.png"/><Relationship Id="rId9" Type="http://schemas.openxmlformats.org/officeDocument/2006/relationships/oleObject" Target="../embeddings/oleObject126.bin"/><Relationship Id="rId14" Type="http://schemas.openxmlformats.org/officeDocument/2006/relationships/image" Target="../media/image132.wmf"/><Relationship Id="rId22" Type="http://schemas.openxmlformats.org/officeDocument/2006/relationships/image" Target="../media/image136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w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135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4.xml"/><Relationship Id="rId6" Type="http://schemas.openxmlformats.org/officeDocument/2006/relationships/image" Target="../media/image138.wmf"/><Relationship Id="rId5" Type="http://schemas.openxmlformats.org/officeDocument/2006/relationships/oleObject" Target="../embeddings/oleObject134.bin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w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137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5.xml"/><Relationship Id="rId6" Type="http://schemas.openxmlformats.org/officeDocument/2006/relationships/image" Target="../media/image140.wmf"/><Relationship Id="rId5" Type="http://schemas.openxmlformats.org/officeDocument/2006/relationships/oleObject" Target="../embeddings/oleObject136.bin"/><Relationship Id="rId10" Type="http://schemas.openxmlformats.org/officeDocument/2006/relationships/image" Target="../media/image142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138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w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140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6.xml"/><Relationship Id="rId6" Type="http://schemas.openxmlformats.org/officeDocument/2006/relationships/image" Target="../media/image143.wmf"/><Relationship Id="rId5" Type="http://schemas.openxmlformats.org/officeDocument/2006/relationships/oleObject" Target="../embeddings/oleObject139.bin"/><Relationship Id="rId10" Type="http://schemas.openxmlformats.org/officeDocument/2006/relationships/image" Target="../media/image145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141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w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143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7.xml"/><Relationship Id="rId6" Type="http://schemas.openxmlformats.org/officeDocument/2006/relationships/image" Target="../media/image146.wmf"/><Relationship Id="rId5" Type="http://schemas.openxmlformats.org/officeDocument/2006/relationships/oleObject" Target="../embeddings/oleObject142.bin"/><Relationship Id="rId10" Type="http://schemas.openxmlformats.org/officeDocument/2006/relationships/image" Target="../media/image148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144.bin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w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146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8.xml"/><Relationship Id="rId6" Type="http://schemas.openxmlformats.org/officeDocument/2006/relationships/image" Target="../media/image149.wmf"/><Relationship Id="rId5" Type="http://schemas.openxmlformats.org/officeDocument/2006/relationships/oleObject" Target="../embeddings/oleObject145.bin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wmf"/><Relationship Id="rId13" Type="http://schemas.openxmlformats.org/officeDocument/2006/relationships/oleObject" Target="../embeddings/oleObject151.bin"/><Relationship Id="rId3" Type="http://schemas.openxmlformats.org/officeDocument/2006/relationships/image" Target="../media/image1.png"/><Relationship Id="rId7" Type="http://schemas.openxmlformats.org/officeDocument/2006/relationships/oleObject" Target="../embeddings/oleObject148.bin"/><Relationship Id="rId12" Type="http://schemas.openxmlformats.org/officeDocument/2006/relationships/image" Target="../media/image154.w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9.xml"/><Relationship Id="rId6" Type="http://schemas.openxmlformats.org/officeDocument/2006/relationships/image" Target="../media/image151.wmf"/><Relationship Id="rId11" Type="http://schemas.openxmlformats.org/officeDocument/2006/relationships/oleObject" Target="../embeddings/oleObject150.bin"/><Relationship Id="rId5" Type="http://schemas.openxmlformats.org/officeDocument/2006/relationships/oleObject" Target="../embeddings/oleObject147.bin"/><Relationship Id="rId10" Type="http://schemas.openxmlformats.org/officeDocument/2006/relationships/image" Target="../media/image153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149.bin"/><Relationship Id="rId14" Type="http://schemas.openxmlformats.org/officeDocument/2006/relationships/image" Target="../media/image155.w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wmf"/><Relationship Id="rId13" Type="http://schemas.openxmlformats.org/officeDocument/2006/relationships/oleObject" Target="../embeddings/oleObject156.bin"/><Relationship Id="rId18" Type="http://schemas.openxmlformats.org/officeDocument/2006/relationships/image" Target="../media/image162.w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153.bin"/><Relationship Id="rId12" Type="http://schemas.openxmlformats.org/officeDocument/2006/relationships/image" Target="../media/image159.wmf"/><Relationship Id="rId17" Type="http://schemas.openxmlformats.org/officeDocument/2006/relationships/oleObject" Target="../embeddings/oleObject158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61.wmf"/><Relationship Id="rId20" Type="http://schemas.openxmlformats.org/officeDocument/2006/relationships/image" Target="../media/image163.wmf"/><Relationship Id="rId1" Type="http://schemas.openxmlformats.org/officeDocument/2006/relationships/tags" Target="../tags/tag40.xml"/><Relationship Id="rId6" Type="http://schemas.openxmlformats.org/officeDocument/2006/relationships/image" Target="../media/image156.wmf"/><Relationship Id="rId11" Type="http://schemas.openxmlformats.org/officeDocument/2006/relationships/oleObject" Target="../embeddings/oleObject155.bin"/><Relationship Id="rId5" Type="http://schemas.openxmlformats.org/officeDocument/2006/relationships/oleObject" Target="../embeddings/oleObject152.bin"/><Relationship Id="rId15" Type="http://schemas.openxmlformats.org/officeDocument/2006/relationships/oleObject" Target="../embeddings/oleObject157.bin"/><Relationship Id="rId10" Type="http://schemas.openxmlformats.org/officeDocument/2006/relationships/image" Target="../media/image158.wmf"/><Relationship Id="rId19" Type="http://schemas.openxmlformats.org/officeDocument/2006/relationships/oleObject" Target="../embeddings/oleObject159.bin"/><Relationship Id="rId4" Type="http://schemas.openxmlformats.org/officeDocument/2006/relationships/image" Target="../media/image2.png"/><Relationship Id="rId9" Type="http://schemas.openxmlformats.org/officeDocument/2006/relationships/oleObject" Target="../embeddings/oleObject154.bin"/><Relationship Id="rId14" Type="http://schemas.openxmlformats.org/officeDocument/2006/relationships/image" Target="../media/image160.w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wmf"/><Relationship Id="rId13" Type="http://schemas.openxmlformats.org/officeDocument/2006/relationships/oleObject" Target="../embeddings/oleObject164.bin"/><Relationship Id="rId18" Type="http://schemas.openxmlformats.org/officeDocument/2006/relationships/image" Target="../media/image170.wmf"/><Relationship Id="rId3" Type="http://schemas.openxmlformats.org/officeDocument/2006/relationships/image" Target="../media/image1.png"/><Relationship Id="rId21" Type="http://schemas.openxmlformats.org/officeDocument/2006/relationships/oleObject" Target="../embeddings/oleObject168.bin"/><Relationship Id="rId7" Type="http://schemas.openxmlformats.org/officeDocument/2006/relationships/oleObject" Target="../embeddings/oleObject161.bin"/><Relationship Id="rId12" Type="http://schemas.openxmlformats.org/officeDocument/2006/relationships/image" Target="../media/image167.wmf"/><Relationship Id="rId17" Type="http://schemas.openxmlformats.org/officeDocument/2006/relationships/oleObject" Target="../embeddings/oleObject166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69.wmf"/><Relationship Id="rId20" Type="http://schemas.openxmlformats.org/officeDocument/2006/relationships/image" Target="../media/image171.wmf"/><Relationship Id="rId1" Type="http://schemas.openxmlformats.org/officeDocument/2006/relationships/tags" Target="../tags/tag41.xml"/><Relationship Id="rId6" Type="http://schemas.openxmlformats.org/officeDocument/2006/relationships/image" Target="../media/image164.wmf"/><Relationship Id="rId11" Type="http://schemas.openxmlformats.org/officeDocument/2006/relationships/oleObject" Target="../embeddings/oleObject163.bin"/><Relationship Id="rId5" Type="http://schemas.openxmlformats.org/officeDocument/2006/relationships/oleObject" Target="../embeddings/oleObject160.bin"/><Relationship Id="rId15" Type="http://schemas.openxmlformats.org/officeDocument/2006/relationships/oleObject" Target="../embeddings/oleObject165.bin"/><Relationship Id="rId10" Type="http://schemas.openxmlformats.org/officeDocument/2006/relationships/image" Target="../media/image166.wmf"/><Relationship Id="rId19" Type="http://schemas.openxmlformats.org/officeDocument/2006/relationships/oleObject" Target="../embeddings/oleObject167.bin"/><Relationship Id="rId4" Type="http://schemas.openxmlformats.org/officeDocument/2006/relationships/image" Target="../media/image2.png"/><Relationship Id="rId9" Type="http://schemas.openxmlformats.org/officeDocument/2006/relationships/oleObject" Target="../embeddings/oleObject162.bin"/><Relationship Id="rId14" Type="http://schemas.openxmlformats.org/officeDocument/2006/relationships/image" Target="../media/image168.wmf"/><Relationship Id="rId22" Type="http://schemas.openxmlformats.org/officeDocument/2006/relationships/image" Target="../media/image172.w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wmf"/><Relationship Id="rId13" Type="http://schemas.openxmlformats.org/officeDocument/2006/relationships/oleObject" Target="../embeddings/oleObject173.bin"/><Relationship Id="rId3" Type="http://schemas.openxmlformats.org/officeDocument/2006/relationships/image" Target="../media/image1.png"/><Relationship Id="rId7" Type="http://schemas.openxmlformats.org/officeDocument/2006/relationships/oleObject" Target="../embeddings/oleObject170.bin"/><Relationship Id="rId12" Type="http://schemas.openxmlformats.org/officeDocument/2006/relationships/image" Target="../media/image176.w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2.xml"/><Relationship Id="rId6" Type="http://schemas.openxmlformats.org/officeDocument/2006/relationships/image" Target="../media/image173.wmf"/><Relationship Id="rId11" Type="http://schemas.openxmlformats.org/officeDocument/2006/relationships/oleObject" Target="../embeddings/oleObject172.bin"/><Relationship Id="rId5" Type="http://schemas.openxmlformats.org/officeDocument/2006/relationships/oleObject" Target="../embeddings/oleObject169.bin"/><Relationship Id="rId10" Type="http://schemas.openxmlformats.org/officeDocument/2006/relationships/image" Target="../media/image175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171.bin"/><Relationship Id="rId14" Type="http://schemas.openxmlformats.org/officeDocument/2006/relationships/image" Target="../media/image177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wmf"/><Relationship Id="rId13" Type="http://schemas.openxmlformats.org/officeDocument/2006/relationships/oleObject" Target="../embeddings/oleObject177.bin"/><Relationship Id="rId18" Type="http://schemas.openxmlformats.org/officeDocument/2006/relationships/image" Target="../media/image183.w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175.bin"/><Relationship Id="rId12" Type="http://schemas.openxmlformats.org/officeDocument/2006/relationships/image" Target="../media/image180.wmf"/><Relationship Id="rId17" Type="http://schemas.openxmlformats.org/officeDocument/2006/relationships/oleObject" Target="../embeddings/oleObject179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82.wmf"/><Relationship Id="rId1" Type="http://schemas.openxmlformats.org/officeDocument/2006/relationships/tags" Target="../tags/tag43.xml"/><Relationship Id="rId6" Type="http://schemas.openxmlformats.org/officeDocument/2006/relationships/image" Target="../media/image178.wmf"/><Relationship Id="rId11" Type="http://schemas.openxmlformats.org/officeDocument/2006/relationships/oleObject" Target="../embeddings/oleObject176.bin"/><Relationship Id="rId5" Type="http://schemas.openxmlformats.org/officeDocument/2006/relationships/oleObject" Target="../embeddings/oleObject174.bin"/><Relationship Id="rId15" Type="http://schemas.openxmlformats.org/officeDocument/2006/relationships/oleObject" Target="../embeddings/oleObject178.bin"/><Relationship Id="rId10" Type="http://schemas.openxmlformats.org/officeDocument/2006/relationships/image" Target="../media/image175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171.bin"/><Relationship Id="rId14" Type="http://schemas.openxmlformats.org/officeDocument/2006/relationships/image" Target="../media/image181.w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wmf"/><Relationship Id="rId13" Type="http://schemas.openxmlformats.org/officeDocument/2006/relationships/oleObject" Target="../embeddings/oleObject184.bin"/><Relationship Id="rId3" Type="http://schemas.openxmlformats.org/officeDocument/2006/relationships/image" Target="../media/image1.png"/><Relationship Id="rId7" Type="http://schemas.openxmlformats.org/officeDocument/2006/relationships/oleObject" Target="../embeddings/oleObject181.bin"/><Relationship Id="rId12" Type="http://schemas.openxmlformats.org/officeDocument/2006/relationships/image" Target="../media/image187.w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4.xml"/><Relationship Id="rId6" Type="http://schemas.openxmlformats.org/officeDocument/2006/relationships/image" Target="../media/image184.wmf"/><Relationship Id="rId11" Type="http://schemas.openxmlformats.org/officeDocument/2006/relationships/oleObject" Target="../embeddings/oleObject183.bin"/><Relationship Id="rId5" Type="http://schemas.openxmlformats.org/officeDocument/2006/relationships/oleObject" Target="../embeddings/oleObject180.bin"/><Relationship Id="rId10" Type="http://schemas.openxmlformats.org/officeDocument/2006/relationships/image" Target="../media/image186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182.bin"/><Relationship Id="rId14" Type="http://schemas.openxmlformats.org/officeDocument/2006/relationships/image" Target="../media/image188.w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w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186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5.xml"/><Relationship Id="rId6" Type="http://schemas.openxmlformats.org/officeDocument/2006/relationships/image" Target="../media/image189.wmf"/><Relationship Id="rId5" Type="http://schemas.openxmlformats.org/officeDocument/2006/relationships/oleObject" Target="../embeddings/oleObject185.bin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2.w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188.bin"/><Relationship Id="rId12" Type="http://schemas.openxmlformats.org/officeDocument/2006/relationships/image" Target="../media/image194.w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6.xml"/><Relationship Id="rId6" Type="http://schemas.openxmlformats.org/officeDocument/2006/relationships/image" Target="../media/image191.wmf"/><Relationship Id="rId11" Type="http://schemas.openxmlformats.org/officeDocument/2006/relationships/oleObject" Target="../embeddings/oleObject190.bin"/><Relationship Id="rId5" Type="http://schemas.openxmlformats.org/officeDocument/2006/relationships/oleObject" Target="../embeddings/oleObject187.bin"/><Relationship Id="rId10" Type="http://schemas.openxmlformats.org/officeDocument/2006/relationships/image" Target="../media/image193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189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6.w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192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7.xml"/><Relationship Id="rId6" Type="http://schemas.openxmlformats.org/officeDocument/2006/relationships/image" Target="../media/image195.wmf"/><Relationship Id="rId5" Type="http://schemas.openxmlformats.org/officeDocument/2006/relationships/oleObject" Target="../embeddings/oleObject191.bin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w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194.bin"/><Relationship Id="rId12" Type="http://schemas.openxmlformats.org/officeDocument/2006/relationships/image" Target="../media/image200.w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8.xml"/><Relationship Id="rId6" Type="http://schemas.openxmlformats.org/officeDocument/2006/relationships/image" Target="../media/image197.wmf"/><Relationship Id="rId11" Type="http://schemas.openxmlformats.org/officeDocument/2006/relationships/oleObject" Target="../embeddings/oleObject196.bin"/><Relationship Id="rId5" Type="http://schemas.openxmlformats.org/officeDocument/2006/relationships/oleObject" Target="../embeddings/oleObject193.bin"/><Relationship Id="rId10" Type="http://schemas.openxmlformats.org/officeDocument/2006/relationships/image" Target="../media/image199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195.bin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.w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198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9.xml"/><Relationship Id="rId6" Type="http://schemas.openxmlformats.org/officeDocument/2006/relationships/image" Target="../media/image201.wmf"/><Relationship Id="rId5" Type="http://schemas.openxmlformats.org/officeDocument/2006/relationships/oleObject" Target="../embeddings/oleObject197.bin"/><Relationship Id="rId10" Type="http://schemas.openxmlformats.org/officeDocument/2006/relationships/image" Target="../media/image203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199.bin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5.wmf"/><Relationship Id="rId3" Type="http://schemas.openxmlformats.org/officeDocument/2006/relationships/image" Target="../media/image1.png"/><Relationship Id="rId7" Type="http://schemas.openxmlformats.org/officeDocument/2006/relationships/oleObject" Target="../embeddings/oleObject201.bin"/><Relationship Id="rId12" Type="http://schemas.openxmlformats.org/officeDocument/2006/relationships/image" Target="../media/image207.w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0.xml"/><Relationship Id="rId6" Type="http://schemas.openxmlformats.org/officeDocument/2006/relationships/image" Target="../media/image204.wmf"/><Relationship Id="rId11" Type="http://schemas.openxmlformats.org/officeDocument/2006/relationships/oleObject" Target="../embeddings/oleObject203.bin"/><Relationship Id="rId5" Type="http://schemas.openxmlformats.org/officeDocument/2006/relationships/oleObject" Target="../embeddings/oleObject200.bin"/><Relationship Id="rId10" Type="http://schemas.openxmlformats.org/officeDocument/2006/relationships/image" Target="../media/image206.w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202.bin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9.wmf"/><Relationship Id="rId13" Type="http://schemas.openxmlformats.org/officeDocument/2006/relationships/oleObject" Target="../embeddings/oleObject207.bin"/><Relationship Id="rId18" Type="http://schemas.openxmlformats.org/officeDocument/2006/relationships/image" Target="../media/image213.wmf"/><Relationship Id="rId3" Type="http://schemas.openxmlformats.org/officeDocument/2006/relationships/image" Target="../media/image1.png"/><Relationship Id="rId21" Type="http://schemas.openxmlformats.org/officeDocument/2006/relationships/oleObject" Target="../embeddings/oleObject211.bin"/><Relationship Id="rId7" Type="http://schemas.openxmlformats.org/officeDocument/2006/relationships/oleObject" Target="../embeddings/oleObject205.bin"/><Relationship Id="rId12" Type="http://schemas.openxmlformats.org/officeDocument/2006/relationships/image" Target="../media/image206.wmf"/><Relationship Id="rId17" Type="http://schemas.openxmlformats.org/officeDocument/2006/relationships/oleObject" Target="../embeddings/oleObject209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212.wmf"/><Relationship Id="rId20" Type="http://schemas.openxmlformats.org/officeDocument/2006/relationships/image" Target="../media/image214.wmf"/><Relationship Id="rId1" Type="http://schemas.openxmlformats.org/officeDocument/2006/relationships/tags" Target="../tags/tag51.xml"/><Relationship Id="rId6" Type="http://schemas.openxmlformats.org/officeDocument/2006/relationships/image" Target="../media/image208.wmf"/><Relationship Id="rId11" Type="http://schemas.openxmlformats.org/officeDocument/2006/relationships/oleObject" Target="../embeddings/oleObject202.bin"/><Relationship Id="rId24" Type="http://schemas.openxmlformats.org/officeDocument/2006/relationships/image" Target="../media/image216.wmf"/><Relationship Id="rId5" Type="http://schemas.openxmlformats.org/officeDocument/2006/relationships/oleObject" Target="../embeddings/oleObject204.bin"/><Relationship Id="rId15" Type="http://schemas.openxmlformats.org/officeDocument/2006/relationships/oleObject" Target="../embeddings/oleObject208.bin"/><Relationship Id="rId23" Type="http://schemas.openxmlformats.org/officeDocument/2006/relationships/oleObject" Target="../embeddings/oleObject212.bin"/><Relationship Id="rId10" Type="http://schemas.openxmlformats.org/officeDocument/2006/relationships/image" Target="../media/image210.wmf"/><Relationship Id="rId19" Type="http://schemas.openxmlformats.org/officeDocument/2006/relationships/oleObject" Target="../embeddings/oleObject210.bin"/><Relationship Id="rId4" Type="http://schemas.openxmlformats.org/officeDocument/2006/relationships/image" Target="../media/image2.png"/><Relationship Id="rId9" Type="http://schemas.openxmlformats.org/officeDocument/2006/relationships/oleObject" Target="../embeddings/oleObject206.bin"/><Relationship Id="rId14" Type="http://schemas.openxmlformats.org/officeDocument/2006/relationships/image" Target="../media/image211.wmf"/><Relationship Id="rId22" Type="http://schemas.openxmlformats.org/officeDocument/2006/relationships/image" Target="../media/image215.w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2.x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33C4E-F572-F96A-78E0-588709A72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3C1C52DF-0DF4-21C0-40EE-002CEEFFB2EB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927E73CD-7753-5812-57B0-99C4ADBA902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9CC3DE2F-30B0-23FC-8F9F-A0D36B43159F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6B80265-7E2F-1F2F-FBA1-23A89A75B77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D6D8EE5E-DEFB-4A6E-F26A-B9EA08A8FD66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3E646197-3F90-C279-01D2-AAB83C51867F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3AB88284-B8BB-5B65-C9D2-D4FE53803D61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F373A388-F1BE-22D1-F2DD-539CB6D7FFBC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818E1891-C88B-6BE2-E00F-6861AB3A1C5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648000"/>
            <a:ext cx="11582400" cy="57206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</a:pPr>
            <a:r>
              <a:rPr lang="en-US" altLang="zh-CN" sz="3200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§ </a:t>
            </a:r>
            <a:r>
              <a:rPr lang="en-US" altLang="zh-CN" sz="32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1.4</a:t>
            </a:r>
            <a:r>
              <a:rPr lang="en-US" altLang="zh-CN" sz="3200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 </a:t>
            </a:r>
            <a:r>
              <a:rPr lang="zh-CN" altLang="en-US" sz="32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条件概率</a:t>
            </a:r>
            <a:endParaRPr lang="en-US" altLang="zh-CN" sz="32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b="1" kern="100" dirty="0">
                <a:solidFill>
                  <a:srgbClr val="0070C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一、条件概率的概念</a:t>
            </a:r>
            <a:endParaRPr lang="en-US" altLang="zh-CN" b="1" kern="100" dirty="0">
              <a:solidFill>
                <a:srgbClr val="0070C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在实际问题中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除了考虑事件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的概率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还需考虑在</a:t>
            </a: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en-US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已知事件 </a:t>
            </a:r>
            <a:r>
              <a:rPr lang="en-US" altLang="zh-CN" i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已经发生</a:t>
            </a:r>
            <a:r>
              <a:rPr lang="zh-CN" altLang="en-US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的条件下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事件 </a:t>
            </a:r>
            <a:r>
              <a:rPr lang="en-US" altLang="zh-CN" i="1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发生的概率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一般地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后者与前者未必相同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为了区别起见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我们把后者称为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条件概率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记为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 </a:t>
            </a:r>
            <a:r>
              <a:rPr lang="en-US" altLang="zh-CN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设样本空间 </a:t>
            </a:r>
            <a:r>
              <a:rPr lang="el-GR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Ω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含有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25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等可能的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样本点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事件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含有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个样本点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事件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含有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15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个样本点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事件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AB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含有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5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个样本点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则</a:t>
            </a:r>
          </a:p>
        </p:txBody>
      </p:sp>
      <p:graphicFrame>
        <p:nvGraphicFramePr>
          <p:cNvPr id="44" name="对象 43">
            <a:extLst>
              <a:ext uri="{FF2B5EF4-FFF2-40B4-BE49-F238E27FC236}">
                <a16:creationId xmlns:a16="http://schemas.microsoft.com/office/drawing/2014/main" id="{6FBD10DC-2E81-580C-69FD-7297F48A44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4233180"/>
              </p:ext>
            </p:extLst>
          </p:nvPr>
        </p:nvGraphicFramePr>
        <p:xfrm>
          <a:off x="2294731" y="4934526"/>
          <a:ext cx="5265738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336760" imgH="393480" progId="Equation.DSMT4">
                  <p:embed/>
                </p:oleObj>
              </mc:Choice>
              <mc:Fallback>
                <p:oleObj name="Equation" r:id="rId5" imgW="2336760" imgH="393480" progId="Equation.DSMT4">
                  <p:embed/>
                  <p:pic>
                    <p:nvPicPr>
                      <p:cNvPr id="44" name="对象 43">
                        <a:extLst>
                          <a:ext uri="{FF2B5EF4-FFF2-40B4-BE49-F238E27FC236}">
                            <a16:creationId xmlns:a16="http://schemas.microsoft.com/office/drawing/2014/main" id="{7826A0A2-B9A0-3785-E579-8F8AD3F05D6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94731" y="4934526"/>
                        <a:ext cx="5265738" cy="88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494ACE3B-3AFD-CBCD-4460-6FC0A1BB33E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47609" y="2979956"/>
          <a:ext cx="262890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168200" imgH="279360" progId="Equation.DSMT4">
                  <p:embed/>
                </p:oleObj>
              </mc:Choice>
              <mc:Fallback>
                <p:oleObj name="Equation" r:id="rId7" imgW="1168200" imgH="27936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2EE71318-B4FB-6EC5-035E-845FC64F7D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447609" y="2979956"/>
                        <a:ext cx="2628900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29748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/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/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/>
          <p:cNvSpPr txBox="1"/>
          <p:nvPr>
            <p:custDataLst>
              <p:tags r:id="rId1"/>
            </p:custDataLst>
          </p:nvPr>
        </p:nvSpPr>
        <p:spPr>
          <a:xfrm>
            <a:off x="304800" y="648000"/>
            <a:ext cx="11582400" cy="57206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下面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按条件概率的含义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来计算例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中的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已知事件 </a:t>
            </a:r>
            <a:r>
              <a:rPr lang="en-US" altLang="zh-CN" i="1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已经发生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则知试验的可能结果为 </a:t>
            </a:r>
            <a:r>
              <a:rPr lang="en-US" altLang="zh-CN" i="1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中的 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个样本点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这一信息表明    不可能发生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即不在 </a:t>
            </a:r>
            <a:r>
              <a:rPr lang="en-US" altLang="zh-CN" i="1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中的 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18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个样本点就不可能出现了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因此    中的 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18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个样本点可以不予考虑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此时试验所有可能结果所组成的集合就是 </a:t>
            </a:r>
            <a:r>
              <a:rPr lang="en-US" altLang="zh-CN" i="1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这意味着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已知 </a:t>
            </a:r>
            <a:r>
              <a:rPr lang="en-US" altLang="zh-CN" i="1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发生后试验的样本空间发生了变化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2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在计算条件概率              时新的样本空间就是 </a:t>
            </a:r>
            <a:r>
              <a:rPr lang="en-US" altLang="zh-CN" i="1" dirty="0">
                <a:solidFill>
                  <a:schemeClr val="tx2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 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中共有 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 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个样本点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其中属于 </a:t>
            </a:r>
            <a:r>
              <a:rPr lang="en-US" altLang="zh-CN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（导致 </a:t>
            </a:r>
            <a:r>
              <a:rPr lang="en-US" altLang="zh-CN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 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发生）的只有 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5 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即 </a:t>
            </a:r>
            <a:r>
              <a:rPr lang="en-US" altLang="zh-CN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AB 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中只有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5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个样本点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见图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1-2, 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故</a:t>
            </a:r>
            <a:endParaRPr lang="en-US" altLang="zh-CN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b="1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2" name="对象 31">
            <a:extLst>
              <a:ext uri="{FF2B5EF4-FFF2-40B4-BE49-F238E27FC236}">
                <a16:creationId xmlns:a16="http://schemas.microsoft.com/office/drawing/2014/main" id="{E986B772-526A-6551-6F44-9257157C33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9473280"/>
              </p:ext>
            </p:extLst>
          </p:nvPr>
        </p:nvGraphicFramePr>
        <p:xfrm>
          <a:off x="4927600" y="29464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14400" imgH="198720" progId="Equation.DSMT4">
                  <p:embed/>
                </p:oleObj>
              </mc:Choice>
              <mc:Fallback>
                <p:oleObj name="Equation" r:id="rId5" imgW="914400" imgH="198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27600" y="2946400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对象 43">
            <a:extLst>
              <a:ext uri="{FF2B5EF4-FFF2-40B4-BE49-F238E27FC236}">
                <a16:creationId xmlns:a16="http://schemas.microsoft.com/office/drawing/2014/main" id="{7826A0A2-B9A0-3785-E579-8F8AD3F05D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3682849"/>
              </p:ext>
            </p:extLst>
          </p:nvPr>
        </p:nvGraphicFramePr>
        <p:xfrm>
          <a:off x="7868522" y="5163450"/>
          <a:ext cx="3348038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85720" imgH="444240" progId="Equation.DSMT4">
                  <p:embed/>
                </p:oleObj>
              </mc:Choice>
              <mc:Fallback>
                <p:oleObj name="Equation" r:id="rId7" imgW="1485720" imgH="444240" progId="Equation.DSMT4">
                  <p:embed/>
                  <p:pic>
                    <p:nvPicPr>
                      <p:cNvPr id="43" name="对象 42">
                        <a:extLst>
                          <a:ext uri="{FF2B5EF4-FFF2-40B4-BE49-F238E27FC236}">
                            <a16:creationId xmlns:a16="http://schemas.microsoft.com/office/drawing/2014/main" id="{7826A0A2-B9A0-3785-E579-8F8AD3F05D6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868522" y="5163450"/>
                        <a:ext cx="3348038" cy="1003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对象 44">
            <a:extLst>
              <a:ext uri="{FF2B5EF4-FFF2-40B4-BE49-F238E27FC236}">
                <a16:creationId xmlns:a16="http://schemas.microsoft.com/office/drawing/2014/main" id="{3A6B8D86-F24F-020A-DCE4-208FD83E29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8308495"/>
              </p:ext>
            </p:extLst>
          </p:nvPr>
        </p:nvGraphicFramePr>
        <p:xfrm>
          <a:off x="2519217" y="2091592"/>
          <a:ext cx="344487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52280" imgH="190440" progId="Equation.DSMT4">
                  <p:embed/>
                </p:oleObj>
              </mc:Choice>
              <mc:Fallback>
                <p:oleObj name="Equation" r:id="rId9" imgW="152280" imgH="190440" progId="Equation.DSMT4">
                  <p:embed/>
                  <p:pic>
                    <p:nvPicPr>
                      <p:cNvPr id="44" name="对象 43">
                        <a:extLst>
                          <a:ext uri="{FF2B5EF4-FFF2-40B4-BE49-F238E27FC236}">
                            <a16:creationId xmlns:a16="http://schemas.microsoft.com/office/drawing/2014/main" id="{7826A0A2-B9A0-3785-E579-8F8AD3F05D6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519217" y="2091592"/>
                        <a:ext cx="344487" cy="430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2EE71318-B4FB-6EC5-035E-845FC64F7D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4900585"/>
              </p:ext>
            </p:extLst>
          </p:nvPr>
        </p:nvGraphicFramePr>
        <p:xfrm>
          <a:off x="6306025" y="781956"/>
          <a:ext cx="131445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583920" imgH="279360" progId="Equation.DSMT4">
                  <p:embed/>
                </p:oleObj>
              </mc:Choice>
              <mc:Fallback>
                <p:oleObj name="Equation" r:id="rId11" imgW="583920" imgH="279360" progId="Equation.DSMT4">
                  <p:embed/>
                  <p:pic>
                    <p:nvPicPr>
                      <p:cNvPr id="20" name="对象 19">
                        <a:extLst>
                          <a:ext uri="{FF2B5EF4-FFF2-40B4-BE49-F238E27FC236}">
                            <a16:creationId xmlns:a16="http://schemas.microsoft.com/office/drawing/2014/main" id="{14101AEA-7A3A-FA4B-4F5F-A5C35AE3DE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306025" y="781956"/>
                        <a:ext cx="1314450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41AD634E-8175-9426-AD4A-D58EDF81484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8665225"/>
              </p:ext>
            </p:extLst>
          </p:nvPr>
        </p:nvGraphicFramePr>
        <p:xfrm>
          <a:off x="1077709" y="2738233"/>
          <a:ext cx="344487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52280" imgH="190440" progId="Equation.DSMT4">
                  <p:embed/>
                </p:oleObj>
              </mc:Choice>
              <mc:Fallback>
                <p:oleObj name="Equation" r:id="rId9" imgW="152280" imgH="190440" progId="Equation.DSMT4">
                  <p:embed/>
                  <p:pic>
                    <p:nvPicPr>
                      <p:cNvPr id="45" name="对象 44">
                        <a:extLst>
                          <a:ext uri="{FF2B5EF4-FFF2-40B4-BE49-F238E27FC236}">
                            <a16:creationId xmlns:a16="http://schemas.microsoft.com/office/drawing/2014/main" id="{3A6B8D86-F24F-020A-DCE4-208FD83E29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77709" y="2738233"/>
                        <a:ext cx="344487" cy="430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1A8159DF-5FEB-B310-88FB-5BC02AFEC94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919536"/>
              </p:ext>
            </p:extLst>
          </p:nvPr>
        </p:nvGraphicFramePr>
        <p:xfrm>
          <a:off x="2863704" y="3965397"/>
          <a:ext cx="122872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545760" imgH="279360" progId="Equation.DSMT4">
                  <p:embed/>
                </p:oleObj>
              </mc:Choice>
              <mc:Fallback>
                <p:oleObj name="Equation" r:id="rId13" imgW="545760" imgH="27936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2EE71318-B4FB-6EC5-035E-845FC64F7D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863704" y="3965397"/>
                        <a:ext cx="1228725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8159C442-809E-97B9-A571-85F78C6EB6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364045"/>
              </p:ext>
            </p:extLst>
          </p:nvPr>
        </p:nvGraphicFramePr>
        <p:xfrm>
          <a:off x="5979397" y="5187044"/>
          <a:ext cx="1889125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838080" imgH="393480" progId="Equation.DSMT4">
                  <p:embed/>
                </p:oleObj>
              </mc:Choice>
              <mc:Fallback>
                <p:oleObj name="Equation" r:id="rId15" imgW="838080" imgH="393480" progId="Equation.DSMT4">
                  <p:embed/>
                  <p:pic>
                    <p:nvPicPr>
                      <p:cNvPr id="44" name="对象 43">
                        <a:extLst>
                          <a:ext uri="{FF2B5EF4-FFF2-40B4-BE49-F238E27FC236}">
                            <a16:creationId xmlns:a16="http://schemas.microsoft.com/office/drawing/2014/main" id="{7826A0A2-B9A0-3785-E579-8F8AD3F05D6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979397" y="5187044"/>
                        <a:ext cx="1889125" cy="88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BAB53-EBC4-D9D6-DD53-F3E10D709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D868E750-42A2-5313-D1A9-74DFE978F588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A30A8DD6-549C-5D26-6EAD-3041FDB7037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192BC09F-07A6-524B-C88C-B39A14618E24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AF0C0D9-B192-92A4-4B01-6DB03C1FA57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F64DFCD2-E3A4-4429-1E70-70F03E1AC2C6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29AAF82C-FDC7-E210-808C-F64F8C12DE99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A81989AC-0C8C-8989-A20E-2B2A62B5B8D2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697682CB-76C0-577C-2283-C6BBF584DA59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02AE6143-374B-4FF8-6164-A7F6D7EC4BB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648000"/>
            <a:ext cx="11582400" cy="57206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在本例中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我们看到                         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因为在求              时我们是限制在事件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已经发生的条件下考虑事件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发生的概率的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注意到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由上式启发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我们给出条件概率 如下的定义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定义  设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是两个事件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且                 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称                              为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在事件 </a:t>
            </a:r>
            <a:r>
              <a:rPr lang="en-US" altLang="zh-CN" i="1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发生的条件下</a:t>
            </a:r>
            <a:r>
              <a:rPr lang="en-US" altLang="zh-CN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事件 </a:t>
            </a:r>
            <a:r>
              <a:rPr lang="en-US" altLang="zh-CN" i="1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发生的条件概率</a:t>
            </a:r>
            <a:r>
              <a:rPr lang="en-US" altLang="zh-CN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简称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条件概率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当                时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条件概率              没有定义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2" name="对象 31">
            <a:extLst>
              <a:ext uri="{FF2B5EF4-FFF2-40B4-BE49-F238E27FC236}">
                <a16:creationId xmlns:a16="http://schemas.microsoft.com/office/drawing/2014/main" id="{3EE3015E-E537-FF21-08F4-64C417923C7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27600" y="29464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14400" imgH="198720" progId="Equation.DSMT4">
                  <p:embed/>
                </p:oleObj>
              </mc:Choice>
              <mc:Fallback>
                <p:oleObj name="Equation" r:id="rId5" imgW="914400" imgH="198720" progId="Equation.DSMT4">
                  <p:embed/>
                  <p:pic>
                    <p:nvPicPr>
                      <p:cNvPr id="32" name="对象 31">
                        <a:extLst>
                          <a:ext uri="{FF2B5EF4-FFF2-40B4-BE49-F238E27FC236}">
                            <a16:creationId xmlns:a16="http://schemas.microsoft.com/office/drawing/2014/main" id="{1D97D195-E5AA-688E-97DF-B757BF3618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27600" y="2946400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对象 43">
            <a:extLst>
              <a:ext uri="{FF2B5EF4-FFF2-40B4-BE49-F238E27FC236}">
                <a16:creationId xmlns:a16="http://schemas.microsoft.com/office/drawing/2014/main" id="{CBF63581-2D7A-E788-E89B-633CD0F719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0831904"/>
              </p:ext>
            </p:extLst>
          </p:nvPr>
        </p:nvGraphicFramePr>
        <p:xfrm>
          <a:off x="3409950" y="768013"/>
          <a:ext cx="243205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079280" imgH="279360" progId="Equation.DSMT4">
                  <p:embed/>
                </p:oleObj>
              </mc:Choice>
              <mc:Fallback>
                <p:oleObj name="Equation" r:id="rId7" imgW="1079280" imgH="279360" progId="Equation.DSMT4">
                  <p:embed/>
                  <p:pic>
                    <p:nvPicPr>
                      <p:cNvPr id="44" name="对象 43">
                        <a:extLst>
                          <a:ext uri="{FF2B5EF4-FFF2-40B4-BE49-F238E27FC236}">
                            <a16:creationId xmlns:a16="http://schemas.microsoft.com/office/drawing/2014/main" id="{6FBD10DC-2E81-580C-69FD-7297F48A44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409950" y="768013"/>
                        <a:ext cx="2432050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4A52645F-13F2-8397-DC0E-ADE20D9BE1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1258820"/>
              </p:ext>
            </p:extLst>
          </p:nvPr>
        </p:nvGraphicFramePr>
        <p:xfrm>
          <a:off x="990391" y="1793219"/>
          <a:ext cx="4314825" cy="106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917360" imgH="469800" progId="Equation.DSMT4">
                  <p:embed/>
                </p:oleObj>
              </mc:Choice>
              <mc:Fallback>
                <p:oleObj name="Equation" r:id="rId9" imgW="1917360" imgH="46980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494ACE3B-3AFD-CBCD-4460-6FC0A1BB33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90391" y="1793219"/>
                        <a:ext cx="4314825" cy="1062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4DF4F40F-3920-8244-4A3F-3332B7125B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3771126"/>
              </p:ext>
            </p:extLst>
          </p:nvPr>
        </p:nvGraphicFramePr>
        <p:xfrm>
          <a:off x="7232271" y="784791"/>
          <a:ext cx="122872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545760" imgH="279360" progId="Equation.DSMT4">
                  <p:embed/>
                </p:oleObj>
              </mc:Choice>
              <mc:Fallback>
                <p:oleObj name="Equation" r:id="rId11" imgW="545760" imgH="27936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4A52645F-13F2-8397-DC0E-ADE20D9BE1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232271" y="784791"/>
                        <a:ext cx="1228725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15311429-A6A3-26BD-E6A8-334058657A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2262495"/>
              </p:ext>
            </p:extLst>
          </p:nvPr>
        </p:nvGraphicFramePr>
        <p:xfrm>
          <a:off x="770348" y="3724479"/>
          <a:ext cx="2628900" cy="106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168200" imgH="469800" progId="Equation.DSMT4">
                  <p:embed/>
                </p:oleObj>
              </mc:Choice>
              <mc:Fallback>
                <p:oleObj name="Equation" r:id="rId13" imgW="1168200" imgH="46980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4A52645F-13F2-8397-DC0E-ADE20D9BE1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70348" y="3724479"/>
                        <a:ext cx="2628900" cy="1062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extLst>
              <a:ext uri="{FF2B5EF4-FFF2-40B4-BE49-F238E27FC236}">
                <a16:creationId xmlns:a16="http://schemas.microsoft.com/office/drawing/2014/main" id="{C6032DD9-B885-308D-DD8F-A8B2AD4E8C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722447"/>
              </p:ext>
            </p:extLst>
          </p:nvPr>
        </p:nvGraphicFramePr>
        <p:xfrm>
          <a:off x="4734886" y="3360588"/>
          <a:ext cx="1457325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647640" imgH="253800" progId="Equation.DSMT4">
                  <p:embed/>
                </p:oleObj>
              </mc:Choice>
              <mc:Fallback>
                <p:oleObj name="Equation" r:id="rId15" imgW="647640" imgH="253800" progId="Equation.DSMT4">
                  <p:embed/>
                  <p:pic>
                    <p:nvPicPr>
                      <p:cNvPr id="10" name="对象 9">
                        <a:extLst>
                          <a:ext uri="{FF2B5EF4-FFF2-40B4-BE49-F238E27FC236}">
                            <a16:creationId xmlns:a16="http://schemas.microsoft.com/office/drawing/2014/main" id="{15311429-A6A3-26BD-E6A8-334058657A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734886" y="3360588"/>
                        <a:ext cx="1457325" cy="57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图片 18">
            <a:extLst>
              <a:ext uri="{FF2B5EF4-FFF2-40B4-BE49-F238E27FC236}">
                <a16:creationId xmlns:a16="http://schemas.microsoft.com/office/drawing/2014/main" id="{D559D7CC-C5EB-8BE9-68B7-DA14E777CFD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418872" y="1892944"/>
            <a:ext cx="3789316" cy="2251217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74178771-E9BB-EE29-3038-1AC6A13993E6}"/>
              </a:ext>
            </a:extLst>
          </p:cNvPr>
          <p:cNvSpPr txBox="1"/>
          <p:nvPr/>
        </p:nvSpPr>
        <p:spPr>
          <a:xfrm>
            <a:off x="8965918" y="4144161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图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1-2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3" name="对象 22">
            <a:extLst>
              <a:ext uri="{FF2B5EF4-FFF2-40B4-BE49-F238E27FC236}">
                <a16:creationId xmlns:a16="http://schemas.microsoft.com/office/drawing/2014/main" id="{31A3B203-5C3A-ED02-88CE-043F317EA9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1051783"/>
              </p:ext>
            </p:extLst>
          </p:nvPr>
        </p:nvGraphicFramePr>
        <p:xfrm>
          <a:off x="792163" y="5299075"/>
          <a:ext cx="1371600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609480" imgH="253800" progId="Equation.DSMT4">
                  <p:embed/>
                </p:oleObj>
              </mc:Choice>
              <mc:Fallback>
                <p:oleObj name="Equation" r:id="rId18" imgW="609480" imgH="253800" progId="Equation.DSMT4">
                  <p:embed/>
                  <p:pic>
                    <p:nvPicPr>
                      <p:cNvPr id="18" name="对象 17">
                        <a:extLst>
                          <a:ext uri="{FF2B5EF4-FFF2-40B4-BE49-F238E27FC236}">
                            <a16:creationId xmlns:a16="http://schemas.microsoft.com/office/drawing/2014/main" id="{C6032DD9-B885-308D-DD8F-A8B2AD4E8C7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792163" y="5299075"/>
                        <a:ext cx="1371600" cy="57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>
            <a:extLst>
              <a:ext uri="{FF2B5EF4-FFF2-40B4-BE49-F238E27FC236}">
                <a16:creationId xmlns:a16="http://schemas.microsoft.com/office/drawing/2014/main" id="{4069493D-831B-849B-AF70-9901820562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7675976"/>
              </p:ext>
            </p:extLst>
          </p:nvPr>
        </p:nvGraphicFramePr>
        <p:xfrm>
          <a:off x="4156075" y="5264188"/>
          <a:ext cx="122872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545760" imgH="279360" progId="Equation.DSMT4">
                  <p:embed/>
                </p:oleObj>
              </mc:Choice>
              <mc:Fallback>
                <p:oleObj name="Equation" r:id="rId11" imgW="545760" imgH="27936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4DF4F40F-3920-8244-4A3F-3332B7125B0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156075" y="5264188"/>
                        <a:ext cx="1228725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00021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6CACD-0E6E-AD26-F1CA-6C3A89488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34FDA40F-3E4F-8C46-30F2-C7B9327E7F0D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FBE92361-D273-470F-0CDE-A29C54C3EC4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28B2F94C-ADD1-9758-C33C-7A5CA27C173C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64375B30-E8CF-0EB8-BACD-BE9A030FC03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A5B59840-DDA8-F298-9F44-DD46AA80EE72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E947466F-2297-B3FC-A848-C396EA455DB6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2E4B562C-E884-E52D-0C05-4259D3290F05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2B0E1213-D2FE-8BDE-EDF8-E714B608C1F5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DAB8D614-800B-DA26-B896-312B1A632DE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648000"/>
            <a:ext cx="11582400" cy="57206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条件概率              也是概率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满足概率的公理化条件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因此概率的基本性质都适用于条件概率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 </a:t>
            </a:r>
            <a:r>
              <a:rPr lang="en-US" altLang="zh-CN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对任意三个事件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证明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证</a:t>
            </a:r>
            <a:endParaRPr lang="en-US" altLang="zh-CN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2" name="对象 31">
            <a:extLst>
              <a:ext uri="{FF2B5EF4-FFF2-40B4-BE49-F238E27FC236}">
                <a16:creationId xmlns:a16="http://schemas.microsoft.com/office/drawing/2014/main" id="{322BF87C-4205-FE36-DCF1-D11148F5AC4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27600" y="29464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14400" imgH="198720" progId="Equation.DSMT4">
                  <p:embed/>
                </p:oleObj>
              </mc:Choice>
              <mc:Fallback>
                <p:oleObj name="Equation" r:id="rId5" imgW="914400" imgH="198720" progId="Equation.DSMT4">
                  <p:embed/>
                  <p:pic>
                    <p:nvPicPr>
                      <p:cNvPr id="32" name="对象 31">
                        <a:extLst>
                          <a:ext uri="{FF2B5EF4-FFF2-40B4-BE49-F238E27FC236}">
                            <a16:creationId xmlns:a16="http://schemas.microsoft.com/office/drawing/2014/main" id="{3EE3015E-E537-FF21-08F4-64C417923C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27600" y="2946400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2C8359CF-5466-D55B-2A21-6FFEBA31EDB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4907862"/>
              </p:ext>
            </p:extLst>
          </p:nvPr>
        </p:nvGraphicFramePr>
        <p:xfrm>
          <a:off x="1797166" y="620852"/>
          <a:ext cx="122872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45760" imgH="279360" progId="Equation.DSMT4">
                  <p:embed/>
                </p:oleObj>
              </mc:Choice>
              <mc:Fallback>
                <p:oleObj name="Equation" r:id="rId7" imgW="545760" imgH="27936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4DF4F40F-3920-8244-4A3F-3332B7125B0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97166" y="620852"/>
                        <a:ext cx="1228725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BD4ADBDA-72ED-44D6-A084-23456BA3AF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4045459"/>
              </p:ext>
            </p:extLst>
          </p:nvPr>
        </p:nvGraphicFramePr>
        <p:xfrm>
          <a:off x="5699078" y="1601964"/>
          <a:ext cx="322897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434960" imgH="279360" progId="Equation.DSMT4">
                  <p:embed/>
                </p:oleObj>
              </mc:Choice>
              <mc:Fallback>
                <p:oleObj name="Equation" r:id="rId9" imgW="1434960" imgH="279360" progId="Equation.DSMT4">
                  <p:embed/>
                  <p:pic>
                    <p:nvPicPr>
                      <p:cNvPr id="10" name="对象 9">
                        <a:extLst>
                          <a:ext uri="{FF2B5EF4-FFF2-40B4-BE49-F238E27FC236}">
                            <a16:creationId xmlns:a16="http://schemas.microsoft.com/office/drawing/2014/main" id="{15311429-A6A3-26BD-E6A8-334058657A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699078" y="1601964"/>
                        <a:ext cx="3228975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C0E8BCC2-80CE-0FBE-EA48-29624171D8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3660219"/>
              </p:ext>
            </p:extLst>
          </p:nvPr>
        </p:nvGraphicFramePr>
        <p:xfrm>
          <a:off x="1493660" y="2159131"/>
          <a:ext cx="8229601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3657600" imgH="304560" progId="Equation.DSMT4">
                  <p:embed/>
                </p:oleObj>
              </mc:Choice>
              <mc:Fallback>
                <p:oleObj name="Equation" r:id="rId11" imgW="3657600" imgH="304560" progId="Equation.DSMT4">
                  <p:embed/>
                  <p:pic>
                    <p:nvPicPr>
                      <p:cNvPr id="10" name="对象 9">
                        <a:extLst>
                          <a:ext uri="{FF2B5EF4-FFF2-40B4-BE49-F238E27FC236}">
                            <a16:creationId xmlns:a16="http://schemas.microsoft.com/office/drawing/2014/main" id="{BD4ADBDA-72ED-44D6-A084-23456BA3AF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493660" y="2159131"/>
                        <a:ext cx="8229601" cy="688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22CD53FE-B19D-B816-8F0A-617F5AB2EB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751856"/>
              </p:ext>
            </p:extLst>
          </p:nvPr>
        </p:nvGraphicFramePr>
        <p:xfrm>
          <a:off x="935909" y="2763808"/>
          <a:ext cx="10086975" cy="298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4483080" imgH="1320480" progId="Equation.DSMT4">
                  <p:embed/>
                </p:oleObj>
              </mc:Choice>
              <mc:Fallback>
                <p:oleObj name="Equation" r:id="rId13" imgW="4483080" imgH="132048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494ACE3B-3AFD-CBCD-4460-6FC0A1BB33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35909" y="2763808"/>
                        <a:ext cx="10086975" cy="2984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2E148223-B486-EC5C-B49B-45DB590E6C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2515258"/>
              </p:ext>
            </p:extLst>
          </p:nvPr>
        </p:nvGraphicFramePr>
        <p:xfrm>
          <a:off x="7998541" y="5706086"/>
          <a:ext cx="325755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447560" imgH="279360" progId="Equation.DSMT4">
                  <p:embed/>
                </p:oleObj>
              </mc:Choice>
              <mc:Fallback>
                <p:oleObj name="Equation" r:id="rId15" imgW="1447560" imgH="27936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22CD53FE-B19D-B816-8F0A-617F5AB2EB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998541" y="5706086"/>
                        <a:ext cx="3257550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78456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75B8D-A2CE-126E-47BA-A2CD46B93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20104026-6F2B-8B8A-21C5-4EB68F40C1AC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1D5ECA35-2ED1-31AB-8584-1EBA6C04148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A6B37C30-62A9-416A-7859-1305E29893EF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5DBEF5A2-AB30-B93C-1D3D-79BD1F05E45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C0AD8995-57D1-E6D9-15CC-EEC6440F217C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B6E33548-CCBF-84FF-A6FF-7ECAF4B81084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76DAF7CD-7C50-81CB-B284-7793C227DD28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093DD0F9-3EF9-77FB-A5FE-B43E7856ACD2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043CC7A3-BC7A-D3FD-083C-8EE68F44850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648000"/>
            <a:ext cx="11582400" cy="57206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 </a:t>
            </a:r>
            <a:r>
              <a:rPr lang="en-US" altLang="zh-CN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为三个事件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且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与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互不相容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求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解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sz="18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在计算条件概率时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用                              有时会带来许多方便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但有时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按条件概率的含义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来计算              可以直接得到结果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</a:p>
        </p:txBody>
      </p:sp>
      <p:graphicFrame>
        <p:nvGraphicFramePr>
          <p:cNvPr id="32" name="对象 31">
            <a:extLst>
              <a:ext uri="{FF2B5EF4-FFF2-40B4-BE49-F238E27FC236}">
                <a16:creationId xmlns:a16="http://schemas.microsoft.com/office/drawing/2014/main" id="{7258E21C-3674-2B75-1504-37691FC8F2B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27600" y="29464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14400" imgH="198720" progId="Equation.DSMT4">
                  <p:embed/>
                </p:oleObj>
              </mc:Choice>
              <mc:Fallback>
                <p:oleObj name="Equation" r:id="rId5" imgW="914400" imgH="198720" progId="Equation.DSMT4">
                  <p:embed/>
                  <p:pic>
                    <p:nvPicPr>
                      <p:cNvPr id="32" name="对象 31">
                        <a:extLst>
                          <a:ext uri="{FF2B5EF4-FFF2-40B4-BE49-F238E27FC236}">
                            <a16:creationId xmlns:a16="http://schemas.microsoft.com/office/drawing/2014/main" id="{322BF87C-4205-FE36-DCF1-D11148F5AC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27600" y="2946400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736724B7-BFB7-A292-694C-D1CBA136CA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8046542"/>
              </p:ext>
            </p:extLst>
          </p:nvPr>
        </p:nvGraphicFramePr>
        <p:xfrm>
          <a:off x="7812477" y="606726"/>
          <a:ext cx="3286125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60160" imgH="393480" progId="Equation.DSMT4">
                  <p:embed/>
                </p:oleObj>
              </mc:Choice>
              <mc:Fallback>
                <p:oleObj name="Equation" r:id="rId7" imgW="1460160" imgH="39348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2C8359CF-5466-D55B-2A21-6FFEBA31ED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812477" y="606726"/>
                        <a:ext cx="3286125" cy="890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4262955B-6382-2C00-E2C1-44AA4FFC56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1323574"/>
              </p:ext>
            </p:extLst>
          </p:nvPr>
        </p:nvGraphicFramePr>
        <p:xfrm>
          <a:off x="770348" y="1369473"/>
          <a:ext cx="1571625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698400" imgH="304560" progId="Equation.DSMT4">
                  <p:embed/>
                </p:oleObj>
              </mc:Choice>
              <mc:Fallback>
                <p:oleObj name="Equation" r:id="rId9" imgW="698400" imgH="304560" progId="Equation.DSMT4">
                  <p:embed/>
                  <p:pic>
                    <p:nvPicPr>
                      <p:cNvPr id="10" name="对象 9">
                        <a:extLst>
                          <a:ext uri="{FF2B5EF4-FFF2-40B4-BE49-F238E27FC236}">
                            <a16:creationId xmlns:a16="http://schemas.microsoft.com/office/drawing/2014/main" id="{BD4ADBDA-72ED-44D6-A084-23456BA3AF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70348" y="1369473"/>
                        <a:ext cx="1571625" cy="688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D04A1EE5-2EE8-D81A-0E95-DD5A2145616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2327261"/>
              </p:ext>
            </p:extLst>
          </p:nvPr>
        </p:nvGraphicFramePr>
        <p:xfrm>
          <a:off x="1005288" y="1821232"/>
          <a:ext cx="8143875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3619440" imgH="533160" progId="Equation.DSMT4">
                  <p:embed/>
                </p:oleObj>
              </mc:Choice>
              <mc:Fallback>
                <p:oleObj name="Equation" r:id="rId11" imgW="3619440" imgH="533160" progId="Equation.DSMT4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C0E8BCC2-80CE-0FBE-EA48-29624171D8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05288" y="1821232"/>
                        <a:ext cx="8143875" cy="1206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1007B4F1-A42F-AEEA-97E6-07B109EAFB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7304228"/>
              </p:ext>
            </p:extLst>
          </p:nvPr>
        </p:nvGraphicFramePr>
        <p:xfrm>
          <a:off x="492997" y="3135080"/>
          <a:ext cx="10972800" cy="154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4876560" imgH="685800" progId="Equation.DSMT4">
                  <p:embed/>
                </p:oleObj>
              </mc:Choice>
              <mc:Fallback>
                <p:oleObj name="Equation" r:id="rId13" imgW="4876560" imgH="68580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22CD53FE-B19D-B816-8F0A-617F5AB2EB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92997" y="3135080"/>
                        <a:ext cx="10972800" cy="154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extLst>
              <a:ext uri="{FF2B5EF4-FFF2-40B4-BE49-F238E27FC236}">
                <a16:creationId xmlns:a16="http://schemas.microsoft.com/office/drawing/2014/main" id="{9B0FD037-E6C3-CAE7-D6F4-7630C7DECB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1388707"/>
              </p:ext>
            </p:extLst>
          </p:nvPr>
        </p:nvGraphicFramePr>
        <p:xfrm>
          <a:off x="3745784" y="4760078"/>
          <a:ext cx="2628900" cy="1062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168200" imgH="469800" progId="Equation.DSMT4">
                  <p:embed/>
                </p:oleObj>
              </mc:Choice>
              <mc:Fallback>
                <p:oleObj name="Equation" r:id="rId15" imgW="1168200" imgH="469800" progId="Equation.DSMT4">
                  <p:embed/>
                  <p:pic>
                    <p:nvPicPr>
                      <p:cNvPr id="10" name="对象 9">
                        <a:extLst>
                          <a:ext uri="{FF2B5EF4-FFF2-40B4-BE49-F238E27FC236}">
                            <a16:creationId xmlns:a16="http://schemas.microsoft.com/office/drawing/2014/main" id="{4262955B-6382-2C00-E2C1-44AA4FFC56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745784" y="4760078"/>
                        <a:ext cx="2628900" cy="1062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extLst>
              <a:ext uri="{FF2B5EF4-FFF2-40B4-BE49-F238E27FC236}">
                <a16:creationId xmlns:a16="http://schemas.microsoft.com/office/drawing/2014/main" id="{53323206-3107-FB51-225A-70F13AFC4F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0024700"/>
              </p:ext>
            </p:extLst>
          </p:nvPr>
        </p:nvGraphicFramePr>
        <p:xfrm>
          <a:off x="5365034" y="5687247"/>
          <a:ext cx="122872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545760" imgH="279360" progId="Equation.DSMT4">
                  <p:embed/>
                </p:oleObj>
              </mc:Choice>
              <mc:Fallback>
                <p:oleObj name="Equation" r:id="rId17" imgW="545760" imgH="279360" progId="Equation.DSMT4">
                  <p:embed/>
                  <p:pic>
                    <p:nvPicPr>
                      <p:cNvPr id="10" name="对象 9">
                        <a:extLst>
                          <a:ext uri="{FF2B5EF4-FFF2-40B4-BE49-F238E27FC236}">
                            <a16:creationId xmlns:a16="http://schemas.microsoft.com/office/drawing/2014/main" id="{4262955B-6382-2C00-E2C1-44AA4FFC56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365034" y="5687247"/>
                        <a:ext cx="1228725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8181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9B369-284B-69E5-64A7-63BD7F318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4FFB7242-5BC7-81C2-F2C0-EF4B89EFE08C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C652DE51-8598-A768-B7D1-12321537750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1B4D1EC3-1251-AD59-5AF8-AF817D81A5FB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16F70893-4509-EC31-1F82-2EB53796C387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4EABF5CC-DDC6-CF1E-0081-293E226280B2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7EA1182E-EDAA-F58C-92EB-6F8F078AD89E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36AD956D-B00D-2AB5-EC03-7F6333593C70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E026E5B3-C142-99CA-2413-F8EFBA553478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5EABB0D4-F760-A1FA-4B23-05AB7C300A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648000"/>
            <a:ext cx="11582400" cy="57206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 </a:t>
            </a:r>
            <a:r>
              <a:rPr lang="en-US" altLang="zh-CN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有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5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件产品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其中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件合格品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2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件次品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现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不放回地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从中取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次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每次取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件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解 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将产品编号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1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号、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号、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号为合格品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4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号、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5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号为次品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从中不放回取 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次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记录其号码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用         表示第 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次、第 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次分别取出第 </a:t>
            </a:r>
            <a:r>
              <a:rPr lang="en-US" altLang="zh-CN" i="1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j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号、第 </a:t>
            </a:r>
            <a:r>
              <a:rPr lang="en-US" altLang="zh-CN" i="1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l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号产品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样本空间为</a:t>
            </a:r>
            <a:endParaRPr lang="en-US" altLang="zh-CN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按条件概率的含义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当事件     发生以后</a:t>
            </a:r>
            <a:r>
              <a:rPr lang="en-US" altLang="zh-CN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此时试验所有可能结果所组成的集合就是    </a:t>
            </a:r>
            <a:r>
              <a:rPr lang="en-US" altLang="zh-CN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中共有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12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个样本点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其中属于     的只有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6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故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86AD7832-F23B-9DEF-2780-4061C752F8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3827247"/>
              </p:ext>
            </p:extLst>
          </p:nvPr>
        </p:nvGraphicFramePr>
        <p:xfrm>
          <a:off x="3093154" y="2724753"/>
          <a:ext cx="505777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247840" imgH="279360" progId="Equation.DSMT4">
                  <p:embed/>
                </p:oleObj>
              </mc:Choice>
              <mc:Fallback>
                <p:oleObj name="Equation" r:id="rId5" imgW="2247840" imgH="27936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736724B7-BFB7-A292-694C-D1CBA136C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93154" y="2724753"/>
                        <a:ext cx="5057775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870F954C-B74D-C105-23C9-8D19D893A2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0945750"/>
              </p:ext>
            </p:extLst>
          </p:nvPr>
        </p:nvGraphicFramePr>
        <p:xfrm>
          <a:off x="3972173" y="2220540"/>
          <a:ext cx="771525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42720" imgH="253800" progId="Equation.DSMT4">
                  <p:embed/>
                </p:oleObj>
              </mc:Choice>
              <mc:Fallback>
                <p:oleObj name="Equation" r:id="rId7" imgW="342720" imgH="253800" progId="Equation.DSMT4">
                  <p:embed/>
                  <p:pic>
                    <p:nvPicPr>
                      <p:cNvPr id="10" name="对象 9">
                        <a:extLst>
                          <a:ext uri="{FF2B5EF4-FFF2-40B4-BE49-F238E27FC236}">
                            <a16:creationId xmlns:a16="http://schemas.microsoft.com/office/drawing/2014/main" id="{4262955B-6382-2C00-E2C1-44AA4FFC56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972173" y="2220540"/>
                        <a:ext cx="771525" cy="573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BA23606E-B428-5657-68CA-6E3BCE52D0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0117032"/>
              </p:ext>
            </p:extLst>
          </p:nvPr>
        </p:nvGraphicFramePr>
        <p:xfrm>
          <a:off x="324185" y="3265521"/>
          <a:ext cx="11115675" cy="120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4940280" imgH="533160" progId="Equation.DSMT4">
                  <p:embed/>
                </p:oleObj>
              </mc:Choice>
              <mc:Fallback>
                <p:oleObj name="Equation" r:id="rId9" imgW="4940280" imgH="53316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1007B4F1-A42F-AEEA-97E6-07B109EAFBA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24185" y="3265521"/>
                        <a:ext cx="11115675" cy="1203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extLst>
              <a:ext uri="{FF2B5EF4-FFF2-40B4-BE49-F238E27FC236}">
                <a16:creationId xmlns:a16="http://schemas.microsoft.com/office/drawing/2014/main" id="{1D1246C2-CEE8-86C6-BF03-40A7A37612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0135801"/>
              </p:ext>
            </p:extLst>
          </p:nvPr>
        </p:nvGraphicFramePr>
        <p:xfrm>
          <a:off x="1996901" y="1159184"/>
          <a:ext cx="7743825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3441600" imgH="304560" progId="Equation.DSMT4">
                  <p:embed/>
                </p:oleObj>
              </mc:Choice>
              <mc:Fallback>
                <p:oleObj name="Equation" r:id="rId11" imgW="3441600" imgH="304560" progId="Equation.DSMT4">
                  <p:embed/>
                  <p:pic>
                    <p:nvPicPr>
                      <p:cNvPr id="9" name="对象 8">
                        <a:extLst>
                          <a:ext uri="{FF2B5EF4-FFF2-40B4-BE49-F238E27FC236}">
                            <a16:creationId xmlns:a16="http://schemas.microsoft.com/office/drawing/2014/main" id="{9B0FD037-E6C3-CAE7-D6F4-7630C7DECBF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996901" y="1159184"/>
                        <a:ext cx="7743825" cy="688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>
            <a:extLst>
              <a:ext uri="{FF2B5EF4-FFF2-40B4-BE49-F238E27FC236}">
                <a16:creationId xmlns:a16="http://schemas.microsoft.com/office/drawing/2014/main" id="{9573BA70-3C14-FFB6-21A2-2FE47BE039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3697871"/>
              </p:ext>
            </p:extLst>
          </p:nvPr>
        </p:nvGraphicFramePr>
        <p:xfrm>
          <a:off x="4484950" y="4508166"/>
          <a:ext cx="400050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77480" imgH="241200" progId="Equation.DSMT4">
                  <p:embed/>
                </p:oleObj>
              </mc:Choice>
              <mc:Fallback>
                <p:oleObj name="Equation" r:id="rId13" imgW="177480" imgH="241200" progId="Equation.DSMT4">
                  <p:embed/>
                  <p:pic>
                    <p:nvPicPr>
                      <p:cNvPr id="9" name="对象 8">
                        <a:extLst>
                          <a:ext uri="{FF2B5EF4-FFF2-40B4-BE49-F238E27FC236}">
                            <a16:creationId xmlns:a16="http://schemas.microsoft.com/office/drawing/2014/main" id="{1D1246C2-CEE8-86C6-BF03-40A7A37612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484950" y="4508166"/>
                        <a:ext cx="400050" cy="544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>
            <a:extLst>
              <a:ext uri="{FF2B5EF4-FFF2-40B4-BE49-F238E27FC236}">
                <a16:creationId xmlns:a16="http://schemas.microsoft.com/office/drawing/2014/main" id="{96D30A7D-E020-7970-D698-CDE9C08C83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0774378"/>
              </p:ext>
            </p:extLst>
          </p:nvPr>
        </p:nvGraphicFramePr>
        <p:xfrm>
          <a:off x="1796876" y="4948633"/>
          <a:ext cx="400050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77480" imgH="241200" progId="Equation.DSMT4">
                  <p:embed/>
                </p:oleObj>
              </mc:Choice>
              <mc:Fallback>
                <p:oleObj name="Equation" r:id="rId15" imgW="177480" imgH="241200" progId="Equation.DSMT4">
                  <p:embed/>
                  <p:pic>
                    <p:nvPicPr>
                      <p:cNvPr id="20" name="对象 19">
                        <a:extLst>
                          <a:ext uri="{FF2B5EF4-FFF2-40B4-BE49-F238E27FC236}">
                            <a16:creationId xmlns:a16="http://schemas.microsoft.com/office/drawing/2014/main" id="{9573BA70-3C14-FFB6-21A2-2FE47BE039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796876" y="4948633"/>
                        <a:ext cx="400050" cy="544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>
            <a:extLst>
              <a:ext uri="{FF2B5EF4-FFF2-40B4-BE49-F238E27FC236}">
                <a16:creationId xmlns:a16="http://schemas.microsoft.com/office/drawing/2014/main" id="{AE7103BD-F6D9-899D-F4D8-72512E277D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5508216"/>
              </p:ext>
            </p:extLst>
          </p:nvPr>
        </p:nvGraphicFramePr>
        <p:xfrm>
          <a:off x="2301701" y="4934346"/>
          <a:ext cx="400050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77480" imgH="241200" progId="Equation.DSMT4">
                  <p:embed/>
                </p:oleObj>
              </mc:Choice>
              <mc:Fallback>
                <p:oleObj name="Equation" r:id="rId15" imgW="177480" imgH="241200" progId="Equation.DSMT4">
                  <p:embed/>
                  <p:pic>
                    <p:nvPicPr>
                      <p:cNvPr id="20" name="对象 19">
                        <a:extLst>
                          <a:ext uri="{FF2B5EF4-FFF2-40B4-BE49-F238E27FC236}">
                            <a16:creationId xmlns:a16="http://schemas.microsoft.com/office/drawing/2014/main" id="{9573BA70-3C14-FFB6-21A2-2FE47BE039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301701" y="4934346"/>
                        <a:ext cx="400050" cy="544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>
            <a:extLst>
              <a:ext uri="{FF2B5EF4-FFF2-40B4-BE49-F238E27FC236}">
                <a16:creationId xmlns:a16="http://schemas.microsoft.com/office/drawing/2014/main" id="{7FDAD1B0-D958-42D7-4FFF-0C8EB214CC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9050924"/>
              </p:ext>
            </p:extLst>
          </p:nvPr>
        </p:nvGraphicFramePr>
        <p:xfrm>
          <a:off x="7307002" y="4962921"/>
          <a:ext cx="428625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90440" imgH="228600" progId="Equation.DSMT4">
                  <p:embed/>
                </p:oleObj>
              </mc:Choice>
              <mc:Fallback>
                <p:oleObj name="Equation" r:id="rId17" imgW="190440" imgH="228600" progId="Equation.DSMT4">
                  <p:embed/>
                  <p:pic>
                    <p:nvPicPr>
                      <p:cNvPr id="20" name="对象 19">
                        <a:extLst>
                          <a:ext uri="{FF2B5EF4-FFF2-40B4-BE49-F238E27FC236}">
                            <a16:creationId xmlns:a16="http://schemas.microsoft.com/office/drawing/2014/main" id="{9573BA70-3C14-FFB6-21A2-2FE47BE039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307002" y="4962921"/>
                        <a:ext cx="428625" cy="515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>
            <a:extLst>
              <a:ext uri="{FF2B5EF4-FFF2-40B4-BE49-F238E27FC236}">
                <a16:creationId xmlns:a16="http://schemas.microsoft.com/office/drawing/2014/main" id="{2CC0CAC2-F321-D9F1-F5C4-08A39B5A34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6887876"/>
              </p:ext>
            </p:extLst>
          </p:nvPr>
        </p:nvGraphicFramePr>
        <p:xfrm>
          <a:off x="3163425" y="5423022"/>
          <a:ext cx="280035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244520" imgH="393480" progId="Equation.DSMT4">
                  <p:embed/>
                </p:oleObj>
              </mc:Choice>
              <mc:Fallback>
                <p:oleObj name="Equation" r:id="rId19" imgW="1244520" imgH="393480" progId="Equation.DSMT4">
                  <p:embed/>
                  <p:pic>
                    <p:nvPicPr>
                      <p:cNvPr id="10" name="对象 9">
                        <a:extLst>
                          <a:ext uri="{FF2B5EF4-FFF2-40B4-BE49-F238E27FC236}">
                            <a16:creationId xmlns:a16="http://schemas.microsoft.com/office/drawing/2014/main" id="{90ED9281-34F5-C939-79BF-34F90D1449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163425" y="5423022"/>
                        <a:ext cx="2800350" cy="88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7356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23512-9D63-C3AF-D1BC-FD930BBA4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9A697E6A-2BAF-67B9-C7B0-9E73A8B0261C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32B66E65-26ED-36EC-7CF3-32CF03BBA2F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01FF084F-8CFA-DED7-9F4F-166FD4E3DB4B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F2BE3D45-2FC2-DDDC-7A04-FC5D4E0DFA6A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839DA3D4-2E19-0AA4-D152-3C3545229E2A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5B8F9203-6464-1CAA-B8BF-1113064D4645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F99EF01E-AA51-7932-DDA2-4D13DF1128E5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0C9980B8-AF47-41E5-0BB4-8BD3DB1F84BF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343DCB00-058E-C85A-3074-FA574268D26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578322"/>
            <a:ext cx="11582400" cy="5790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本例还可以从另一种观点来考虑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已知事件     发生后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即第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次取到的是合格品的条件下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由于不放回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第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次取产品就在剩下的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件产品中任取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而在这剩下的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件产品中合格品还有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件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故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sz="16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若题目中                  类似地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可以直接算得</a:t>
            </a:r>
          </a:p>
        </p:txBody>
      </p:sp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9374D383-FD0E-162B-A6B7-FCD877CC9D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2555310"/>
              </p:ext>
            </p:extLst>
          </p:nvPr>
        </p:nvGraphicFramePr>
        <p:xfrm>
          <a:off x="1821089" y="3705563"/>
          <a:ext cx="1571625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98400" imgH="203040" progId="Equation.DSMT4">
                  <p:embed/>
                </p:oleObj>
              </mc:Choice>
              <mc:Fallback>
                <p:oleObj name="Equation" r:id="rId5" imgW="698400" imgH="20304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86AD7832-F23B-9DEF-2780-4061C752F8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21089" y="3705563"/>
                        <a:ext cx="1571625" cy="458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FE598A5F-3B15-5FA8-FC62-9110F5A6CC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8265574"/>
              </p:ext>
            </p:extLst>
          </p:nvPr>
        </p:nvGraphicFramePr>
        <p:xfrm>
          <a:off x="1025543" y="4195478"/>
          <a:ext cx="6858000" cy="183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047760" imgH="812520" progId="Equation.DSMT4">
                  <p:embed/>
                </p:oleObj>
              </mc:Choice>
              <mc:Fallback>
                <p:oleObj name="Equation" r:id="rId7" imgW="3047760" imgH="81252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BA23606E-B428-5657-68CA-6E3BCE52D0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25543" y="4195478"/>
                        <a:ext cx="6858000" cy="1836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extLst>
              <a:ext uri="{FF2B5EF4-FFF2-40B4-BE49-F238E27FC236}">
                <a16:creationId xmlns:a16="http://schemas.microsoft.com/office/drawing/2014/main" id="{1992674A-6A5F-34CD-808A-D82C992B73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0440410"/>
              </p:ext>
            </p:extLst>
          </p:nvPr>
        </p:nvGraphicFramePr>
        <p:xfrm>
          <a:off x="7321565" y="2458491"/>
          <a:ext cx="2686050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193760" imgH="393480" progId="Equation.DSMT4">
                  <p:embed/>
                </p:oleObj>
              </mc:Choice>
              <mc:Fallback>
                <p:oleObj name="Equation" r:id="rId9" imgW="1193760" imgH="393480" progId="Equation.DSMT4">
                  <p:embed/>
                  <p:pic>
                    <p:nvPicPr>
                      <p:cNvPr id="9" name="对象 8">
                        <a:extLst>
                          <a:ext uri="{FF2B5EF4-FFF2-40B4-BE49-F238E27FC236}">
                            <a16:creationId xmlns:a16="http://schemas.microsoft.com/office/drawing/2014/main" id="{1D1246C2-CEE8-86C6-BF03-40A7A37612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321565" y="2458491"/>
                        <a:ext cx="2686050" cy="890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>
            <a:extLst>
              <a:ext uri="{FF2B5EF4-FFF2-40B4-BE49-F238E27FC236}">
                <a16:creationId xmlns:a16="http://schemas.microsoft.com/office/drawing/2014/main" id="{F938A55A-0ABF-B5FE-C56E-D0FC502275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4523573"/>
              </p:ext>
            </p:extLst>
          </p:nvPr>
        </p:nvGraphicFramePr>
        <p:xfrm>
          <a:off x="1821089" y="1390019"/>
          <a:ext cx="400050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77480" imgH="241200" progId="Equation.DSMT4">
                  <p:embed/>
                </p:oleObj>
              </mc:Choice>
              <mc:Fallback>
                <p:oleObj name="Equation" r:id="rId11" imgW="177480" imgH="241200" progId="Equation.DSMT4">
                  <p:embed/>
                  <p:pic>
                    <p:nvPicPr>
                      <p:cNvPr id="20" name="对象 19">
                        <a:extLst>
                          <a:ext uri="{FF2B5EF4-FFF2-40B4-BE49-F238E27FC236}">
                            <a16:creationId xmlns:a16="http://schemas.microsoft.com/office/drawing/2014/main" id="{9573BA70-3C14-FFB6-21A2-2FE47BE039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821089" y="1390019"/>
                        <a:ext cx="400050" cy="544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8947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A17EA-E05F-2C2D-1836-9EB91CF6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7D4BF9CD-95E3-54B1-1C24-54873DABD2AE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5E033178-C21B-1DCE-31AC-82288BA0903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5305B599-A355-FBC4-96D2-79537478B25A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9942989B-B8DF-C7D4-C158-F9F81DE50233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4D25F099-A506-F481-927F-63CC62BC58E7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7CC68D39-A4F2-C1F5-40C9-97F02BFB5536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373180B5-8F7A-05F5-3A65-C0E72765D340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082906CF-8D70-A40F-14C3-1A3FCD03EF1D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9A3788EB-63A1-09B7-9BF1-1604D549030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648000"/>
            <a:ext cx="11582400" cy="57206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b="1" kern="100" dirty="0">
                <a:solidFill>
                  <a:srgbClr val="0070C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一、乘法公式</a:t>
            </a:r>
            <a:endParaRPr lang="en-US" altLang="zh-CN" b="1" kern="100" dirty="0">
              <a:solidFill>
                <a:srgbClr val="0070C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定理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（乘法公式</a:t>
            </a:r>
            <a:r>
              <a:rPr lang="zh-CN" altLang="en-US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  <a:endParaRPr lang="en-US" altLang="zh-CN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是两个事件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且 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则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是两个事件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且 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则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                                是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个事件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且                                则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 </a:t>
            </a:r>
            <a:r>
              <a:rPr lang="en-US" altLang="zh-CN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6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是两个事件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且       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解</a:t>
            </a:r>
          </a:p>
        </p:txBody>
      </p:sp>
      <p:graphicFrame>
        <p:nvGraphicFramePr>
          <p:cNvPr id="44" name="对象 43">
            <a:extLst>
              <a:ext uri="{FF2B5EF4-FFF2-40B4-BE49-F238E27FC236}">
                <a16:creationId xmlns:a16="http://schemas.microsoft.com/office/drawing/2014/main" id="{EB9D70DE-B6E6-F9F9-C005-78EBEFB294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2973108"/>
              </p:ext>
            </p:extLst>
          </p:nvPr>
        </p:nvGraphicFramePr>
        <p:xfrm>
          <a:off x="4775578" y="1861676"/>
          <a:ext cx="145891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47640" imgH="253800" progId="Equation.DSMT4">
                  <p:embed/>
                </p:oleObj>
              </mc:Choice>
              <mc:Fallback>
                <p:oleObj name="Equation" r:id="rId5" imgW="647640" imgH="253800" progId="Equation.DSMT4">
                  <p:embed/>
                  <p:pic>
                    <p:nvPicPr>
                      <p:cNvPr id="44" name="对象 43">
                        <a:extLst>
                          <a:ext uri="{FF2B5EF4-FFF2-40B4-BE49-F238E27FC236}">
                            <a16:creationId xmlns:a16="http://schemas.microsoft.com/office/drawing/2014/main" id="{6FBD10DC-2E81-580C-69FD-7297F48A44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75578" y="1861676"/>
                        <a:ext cx="1458913" cy="573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1C77440A-51DE-7BCD-F57B-DEC7D83DB7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7381245"/>
              </p:ext>
            </p:extLst>
          </p:nvPr>
        </p:nvGraphicFramePr>
        <p:xfrm>
          <a:off x="6655776" y="1832306"/>
          <a:ext cx="348615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549080" imgH="279360" progId="Equation.DSMT4">
                  <p:embed/>
                </p:oleObj>
              </mc:Choice>
              <mc:Fallback>
                <p:oleObj name="Equation" r:id="rId7" imgW="1549080" imgH="27936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494ACE3B-3AFD-CBCD-4460-6FC0A1BB33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655776" y="1832306"/>
                        <a:ext cx="3486150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8A7A4C10-EFF6-7F23-0B79-B95F3F0BDE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1688977"/>
              </p:ext>
            </p:extLst>
          </p:nvPr>
        </p:nvGraphicFramePr>
        <p:xfrm>
          <a:off x="4775578" y="2509676"/>
          <a:ext cx="145891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647640" imgH="253800" progId="Equation.DSMT4">
                  <p:embed/>
                </p:oleObj>
              </mc:Choice>
              <mc:Fallback>
                <p:oleObj name="Equation" r:id="rId9" imgW="647640" imgH="253800" progId="Equation.DSMT4">
                  <p:embed/>
                  <p:pic>
                    <p:nvPicPr>
                      <p:cNvPr id="44" name="对象 43">
                        <a:extLst>
                          <a:ext uri="{FF2B5EF4-FFF2-40B4-BE49-F238E27FC236}">
                            <a16:creationId xmlns:a16="http://schemas.microsoft.com/office/drawing/2014/main" id="{EB9D70DE-B6E6-F9F9-C005-78EBEFB294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775578" y="2509676"/>
                        <a:ext cx="1458913" cy="573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B871033F-6B9F-138A-50C5-D1455D3F5D1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3132391"/>
              </p:ext>
            </p:extLst>
          </p:nvPr>
        </p:nvGraphicFramePr>
        <p:xfrm>
          <a:off x="6655776" y="2428330"/>
          <a:ext cx="348615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549080" imgH="279360" progId="Equation.DSMT4">
                  <p:embed/>
                </p:oleObj>
              </mc:Choice>
              <mc:Fallback>
                <p:oleObj name="Equation" r:id="rId11" imgW="1549080" imgH="27936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1C77440A-51DE-7BCD-F57B-DEC7D83DB76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655776" y="2428330"/>
                        <a:ext cx="3486150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1A56EF77-92A4-75D4-E935-E442F3D000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8445654"/>
              </p:ext>
            </p:extLst>
          </p:nvPr>
        </p:nvGraphicFramePr>
        <p:xfrm>
          <a:off x="1624175" y="3157210"/>
          <a:ext cx="2886075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282680" imgH="253800" progId="Equation.DSMT4">
                  <p:embed/>
                </p:oleObj>
              </mc:Choice>
              <mc:Fallback>
                <p:oleObj name="Equation" r:id="rId13" imgW="1282680" imgH="253800" progId="Equation.DSMT4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B871033F-6B9F-138A-50C5-D1455D3F5D1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624175" y="3157210"/>
                        <a:ext cx="2886075" cy="57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4F749E9B-8E29-A17B-AB76-F764F3BCE5E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3785349"/>
              </p:ext>
            </p:extLst>
          </p:nvPr>
        </p:nvGraphicFramePr>
        <p:xfrm>
          <a:off x="6784262" y="3118654"/>
          <a:ext cx="282892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257120" imgH="279360" progId="Equation.DSMT4">
                  <p:embed/>
                </p:oleObj>
              </mc:Choice>
              <mc:Fallback>
                <p:oleObj name="Equation" r:id="rId15" imgW="1257120" imgH="279360" progId="Equation.DSMT4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B871033F-6B9F-138A-50C5-D1455D3F5D1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784262" y="3118654"/>
                        <a:ext cx="2828925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DC49E040-340E-DE1E-FE23-A2BB8885979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95630"/>
              </p:ext>
            </p:extLst>
          </p:nvPr>
        </p:nvGraphicFramePr>
        <p:xfrm>
          <a:off x="750014" y="3708155"/>
          <a:ext cx="931545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4140000" imgH="279360" progId="Equation.DSMT4">
                  <p:embed/>
                </p:oleObj>
              </mc:Choice>
              <mc:Fallback>
                <p:oleObj name="Equation" r:id="rId17" imgW="4140000" imgH="279360" progId="Equation.DSMT4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B871033F-6B9F-138A-50C5-D1455D3F5D1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50014" y="3708155"/>
                        <a:ext cx="9315450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BDDE9AFD-9D41-69A7-4FD0-9D2841A78528}"/>
              </a:ext>
            </a:extLst>
          </p:cNvPr>
          <p:cNvSpPr txBox="1"/>
          <p:nvPr/>
        </p:nvSpPr>
        <p:spPr>
          <a:xfrm>
            <a:off x="10079446" y="3750479"/>
            <a:ext cx="1283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Wingdings" panose="05000000000000000000" pitchFamily="2" charset="2"/>
              </a:rPr>
              <a:t></a:t>
            </a:r>
            <a:r>
              <a:rPr lang="en-US" altLang="zh-CN" sz="2400" b="1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Wingdings" panose="05000000000000000000" pitchFamily="2" charset="2"/>
              </a:rPr>
              <a:t>P20</a:t>
            </a:r>
            <a:endParaRPr lang="zh-CN" altLang="en-US" sz="2400" dirty="0"/>
          </a:p>
        </p:txBody>
      </p:sp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C3F97F8D-10E5-3047-A3D1-A096988A8E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45836"/>
              </p:ext>
            </p:extLst>
          </p:nvPr>
        </p:nvGraphicFramePr>
        <p:xfrm>
          <a:off x="4679149" y="4269084"/>
          <a:ext cx="6543675" cy="89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2908080" imgH="393480" progId="Equation.DSMT4">
                  <p:embed/>
                </p:oleObj>
              </mc:Choice>
              <mc:Fallback>
                <p:oleObj name="Equation" r:id="rId19" imgW="2908080" imgH="393480" progId="Equation.DSMT4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:a16="http://schemas.microsoft.com/office/drawing/2014/main" id="{DC49E040-340E-DE1E-FE23-A2BB888597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679149" y="4269084"/>
                        <a:ext cx="6543675" cy="890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>
            <a:extLst>
              <a:ext uri="{FF2B5EF4-FFF2-40B4-BE49-F238E27FC236}">
                <a16:creationId xmlns:a16="http://schemas.microsoft.com/office/drawing/2014/main" id="{8CC4E0A5-0B51-6960-B57F-2D2D399CB6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3949921"/>
              </p:ext>
            </p:extLst>
          </p:nvPr>
        </p:nvGraphicFramePr>
        <p:xfrm>
          <a:off x="868363" y="5080000"/>
          <a:ext cx="10086975" cy="89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4483080" imgH="393480" progId="Equation.DSMT4">
                  <p:embed/>
                </p:oleObj>
              </mc:Choice>
              <mc:Fallback>
                <p:oleObj name="Equation" r:id="rId21" imgW="4483080" imgH="393480" progId="Equation.DSMT4">
                  <p:embed/>
                  <p:pic>
                    <p:nvPicPr>
                      <p:cNvPr id="10" name="对象 9">
                        <a:extLst>
                          <a:ext uri="{FF2B5EF4-FFF2-40B4-BE49-F238E27FC236}">
                            <a16:creationId xmlns:a16="http://schemas.microsoft.com/office/drawing/2014/main" id="{C3F97F8D-10E5-3047-A3D1-A096988A8E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868363" y="5080000"/>
                        <a:ext cx="10086975" cy="890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47823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53A89-CAF1-7AAD-3567-7BD66B18F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F0C8734A-CEA3-7CF0-0673-97D80DF29DE5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5EFF8B11-AB84-1E56-FF7D-475006386F0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6C47527-EED1-9A94-4576-CA05C0751651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C0493DA7-528D-7525-6BF5-DEFA64FA165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8F2B01EE-3F46-5121-919A-89D770DEAF9A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BFAB5337-1FF7-7C88-1BD9-853054DDAFD8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6CFC1E79-4AD3-3F19-A903-DA0AAE44F903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079670BE-D768-196E-C8DE-F253AE3F284F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24B2C3D4-9EB9-8FC5-23D8-77F3B2D5D1A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648000"/>
            <a:ext cx="11582400" cy="57206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 </a:t>
            </a:r>
            <a:r>
              <a:rPr lang="en-US" altLang="zh-CN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设谋光学仪器厂制造的透镜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第一次落下时打破的概率为     若第一次落下未打破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第二次落下打破的概率为      若前两次落下未打破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第三次落下打破的概率为      求透镜落下三次而未打破的概率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解</a:t>
            </a:r>
            <a:endParaRPr lang="en-US" altLang="zh-CN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2" name="对象 31">
            <a:extLst>
              <a:ext uri="{FF2B5EF4-FFF2-40B4-BE49-F238E27FC236}">
                <a16:creationId xmlns:a16="http://schemas.microsoft.com/office/drawing/2014/main" id="{25DDD51C-FF3A-75E4-A8E3-D0E063D87EF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27600" y="29464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14400" imgH="198720" progId="Equation.DSMT4">
                  <p:embed/>
                </p:oleObj>
              </mc:Choice>
              <mc:Fallback>
                <p:oleObj name="Equation" r:id="rId5" imgW="914400" imgH="198720" progId="Equation.DSMT4">
                  <p:embed/>
                  <p:pic>
                    <p:nvPicPr>
                      <p:cNvPr id="32" name="对象 31">
                        <a:extLst>
                          <a:ext uri="{FF2B5EF4-FFF2-40B4-BE49-F238E27FC236}">
                            <a16:creationId xmlns:a16="http://schemas.microsoft.com/office/drawing/2014/main" id="{322BF87C-4205-FE36-DCF1-D11148F5AC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27600" y="2946400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D670422D-7DC4-9A0B-2D24-233E17D8DE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2823312"/>
              </p:ext>
            </p:extLst>
          </p:nvPr>
        </p:nvGraphicFramePr>
        <p:xfrm>
          <a:off x="9889121" y="578321"/>
          <a:ext cx="457200" cy="89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03040" imgH="393480" progId="Equation.DSMT4">
                  <p:embed/>
                </p:oleObj>
              </mc:Choice>
              <mc:Fallback>
                <p:oleObj name="Equation" r:id="rId7" imgW="203040" imgH="39348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2C8359CF-5466-D55B-2A21-6FFEBA31ED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889121" y="578321"/>
                        <a:ext cx="457200" cy="890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FEE02210-EDC1-BC25-3E99-2330E30AB0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1912948"/>
              </p:ext>
            </p:extLst>
          </p:nvPr>
        </p:nvGraphicFramePr>
        <p:xfrm>
          <a:off x="881062" y="2732088"/>
          <a:ext cx="10429875" cy="315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4635360" imgH="1396800" progId="Equation.DSMT4">
                  <p:embed/>
                </p:oleObj>
              </mc:Choice>
              <mc:Fallback>
                <p:oleObj name="Equation" r:id="rId9" imgW="4635360" imgH="139680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22CD53FE-B19D-B816-8F0A-617F5AB2EB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81062" y="2732088"/>
                        <a:ext cx="10429875" cy="3155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7F157174-A501-F6C0-5631-98B22221EBC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7954366"/>
              </p:ext>
            </p:extLst>
          </p:nvPr>
        </p:nvGraphicFramePr>
        <p:xfrm>
          <a:off x="6226175" y="1239838"/>
          <a:ext cx="571500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53800" imgH="393480" progId="Equation.DSMT4">
                  <p:embed/>
                </p:oleObj>
              </mc:Choice>
              <mc:Fallback>
                <p:oleObj name="Equation" r:id="rId11" imgW="253800" imgH="39348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D670422D-7DC4-9A0B-2D24-233E17D8DE9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226175" y="1239838"/>
                        <a:ext cx="571500" cy="890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B85D118C-41A0-B7C7-ED1C-887EEFA8319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8344689"/>
              </p:ext>
            </p:extLst>
          </p:nvPr>
        </p:nvGraphicFramePr>
        <p:xfrm>
          <a:off x="2854544" y="1841500"/>
          <a:ext cx="542925" cy="89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241200" imgH="393480" progId="Equation.DSMT4">
                  <p:embed/>
                </p:oleObj>
              </mc:Choice>
              <mc:Fallback>
                <p:oleObj name="Equation" r:id="rId13" imgW="241200" imgH="39348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D670422D-7DC4-9A0B-2D24-233E17D8DE9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854544" y="1841500"/>
                        <a:ext cx="542925" cy="890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71215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90985F-F970-CB9C-FDA0-111FD4240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B39374AD-DBC5-8D86-CFF7-1EABF9BAED01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E6996DB9-1BAE-9871-5841-D2426D2FA85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475716B0-DBA6-1D02-7236-0FE447AC1E01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83E1382F-5BDB-57C7-2110-BB89E981B5DB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02C440FB-3538-706F-7872-546187DFC325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0A175390-FDB3-D068-1B8B-CD67367EFF60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4BF0CDE6-83AE-F64B-4F6D-2E10643BEE69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873631C6-B5F7-BD03-5ABC-FFC889B457C9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0CD0D7AB-E9C0-E8EA-3BEC-047D48B8B9E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648000"/>
            <a:ext cx="11582400" cy="57206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本例也可以这样来求                   </a:t>
            </a:r>
            <a:r>
              <a:rPr lang="zh-CN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（了解）  </a:t>
            </a:r>
            <a:r>
              <a:rPr lang="en-US" altLang="zh-CN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2" name="对象 31">
            <a:extLst>
              <a:ext uri="{FF2B5EF4-FFF2-40B4-BE49-F238E27FC236}">
                <a16:creationId xmlns:a16="http://schemas.microsoft.com/office/drawing/2014/main" id="{274A524C-19E9-5C6C-D000-FF906978E57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27600" y="29464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14400" imgH="198720" progId="Equation.DSMT4">
                  <p:embed/>
                </p:oleObj>
              </mc:Choice>
              <mc:Fallback>
                <p:oleObj name="Equation" r:id="rId5" imgW="914400" imgH="198720" progId="Equation.DSMT4">
                  <p:embed/>
                  <p:pic>
                    <p:nvPicPr>
                      <p:cNvPr id="32" name="对象 31">
                        <a:extLst>
                          <a:ext uri="{FF2B5EF4-FFF2-40B4-BE49-F238E27FC236}">
                            <a16:creationId xmlns:a16="http://schemas.microsoft.com/office/drawing/2014/main" id="{25DDD51C-FF3A-75E4-A8E3-D0E063D87E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27600" y="2946400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DBD1202F-CA23-5DE5-A1C7-0C1991E305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1148530"/>
              </p:ext>
            </p:extLst>
          </p:nvPr>
        </p:nvGraphicFramePr>
        <p:xfrm>
          <a:off x="109537" y="1400126"/>
          <a:ext cx="11972925" cy="476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321160" imgH="2108160" progId="Equation.DSMT4">
                  <p:embed/>
                </p:oleObj>
              </mc:Choice>
              <mc:Fallback>
                <p:oleObj name="Equation" r:id="rId7" imgW="5321160" imgH="210816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FEE02210-EDC1-BC25-3E99-2330E30AB02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9537" y="1400126"/>
                        <a:ext cx="11972925" cy="4762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7B3850A8-916E-B8DE-368C-CBD48692C0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8561175"/>
              </p:ext>
            </p:extLst>
          </p:nvPr>
        </p:nvGraphicFramePr>
        <p:xfrm>
          <a:off x="3570418" y="768301"/>
          <a:ext cx="174307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774360" imgH="279360" progId="Equation.DSMT4">
                  <p:embed/>
                </p:oleObj>
              </mc:Choice>
              <mc:Fallback>
                <p:oleObj name="Equation" r:id="rId9" imgW="774360" imgH="27936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7F157174-A501-F6C0-5631-98B22221EB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570418" y="768301"/>
                        <a:ext cx="1743075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AC248C27-BAC1-7900-9D48-09D974F79557}"/>
              </a:ext>
            </a:extLst>
          </p:cNvPr>
          <p:cNvSpPr txBox="1"/>
          <p:nvPr/>
        </p:nvSpPr>
        <p:spPr>
          <a:xfrm>
            <a:off x="8435203" y="1510618"/>
            <a:ext cx="1480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Wingdings" panose="05000000000000000000" pitchFamily="2" charset="2"/>
              </a:rPr>
              <a:t></a:t>
            </a:r>
            <a:r>
              <a:rPr lang="en-US" altLang="zh-CN" sz="2400" b="1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Wingdings" panose="05000000000000000000" pitchFamily="2" charset="2"/>
              </a:rPr>
              <a:t>P5</a:t>
            </a:r>
            <a:r>
              <a:rPr lang="zh-CN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Wingdings" panose="05000000000000000000" pitchFamily="2" charset="2"/>
              </a:rPr>
              <a:t>例</a:t>
            </a:r>
            <a:r>
              <a:rPr lang="en-US" altLang="zh-CN" sz="2400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Wingdings" panose="05000000000000000000" pitchFamily="2" charset="2"/>
              </a:rPr>
              <a:t>2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904193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14809-1C9C-FA59-57B5-4B721A859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56536DB0-549D-D0A0-1007-8636E910A7AA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7FB134CC-7591-302D-833C-A3E1F67F503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4DF3961E-EEF3-C0EF-7C21-B46187EF0EB2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AC38D105-DAC2-F67A-D741-A1CE8F6803F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D0ED7B06-F686-3C4D-4225-06C125D2252F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15A10FFE-2DB7-6F77-9F1C-4B2630D8129A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EEB7F453-7464-52F7-B3BE-47F1D6B26633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CF03C59B-8EFD-7802-FFA0-23E58C6A1E99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48E87AA3-EAC0-6F26-68EC-EBEC2DD49C4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648000"/>
            <a:ext cx="11582400" cy="57206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 </a:t>
            </a:r>
            <a:r>
              <a:rPr lang="en-US" altLang="zh-CN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有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5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件产品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其中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件合格品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2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件次品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现不放回地从中取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5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次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每次取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件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                                                                           求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）                              （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Wingdings" panose="05000000000000000000" pitchFamily="2" charset="2"/>
              </a:rPr>
              <a:t>）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2" name="对象 31">
            <a:extLst>
              <a:ext uri="{FF2B5EF4-FFF2-40B4-BE49-F238E27FC236}">
                <a16:creationId xmlns:a16="http://schemas.microsoft.com/office/drawing/2014/main" id="{E3ED5DEC-ACD7-CC95-C81C-5BA976EFD10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27600" y="29464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14400" imgH="198720" progId="Equation.DSMT4">
                  <p:embed/>
                </p:oleObj>
              </mc:Choice>
              <mc:Fallback>
                <p:oleObj name="Equation" r:id="rId5" imgW="914400" imgH="198720" progId="Equation.DSMT4">
                  <p:embed/>
                  <p:pic>
                    <p:nvPicPr>
                      <p:cNvPr id="32" name="对象 31">
                        <a:extLst>
                          <a:ext uri="{FF2B5EF4-FFF2-40B4-BE49-F238E27FC236}">
                            <a16:creationId xmlns:a16="http://schemas.microsoft.com/office/drawing/2014/main" id="{25DDD51C-FF3A-75E4-A8E3-D0E063D87E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27600" y="2946400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B62BA60A-8075-C0CC-57B1-193BA42B76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7949985"/>
              </p:ext>
            </p:extLst>
          </p:nvPr>
        </p:nvGraphicFramePr>
        <p:xfrm>
          <a:off x="1178478" y="2028825"/>
          <a:ext cx="277177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231560" imgH="279360" progId="Equation.DSMT4">
                  <p:embed/>
                </p:oleObj>
              </mc:Choice>
              <mc:Fallback>
                <p:oleObj name="Equation" r:id="rId7" imgW="1231560" imgH="27936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D670422D-7DC4-9A0B-2D24-233E17D8DE9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78478" y="2028825"/>
                        <a:ext cx="2771775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A17C877C-20F0-6E16-2373-F4B4FE10D0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1953640"/>
              </p:ext>
            </p:extLst>
          </p:nvPr>
        </p:nvGraphicFramePr>
        <p:xfrm>
          <a:off x="236727" y="2660650"/>
          <a:ext cx="11372851" cy="3443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5054400" imgH="1523880" progId="Equation.DSMT4">
                  <p:embed/>
                </p:oleObj>
              </mc:Choice>
              <mc:Fallback>
                <p:oleObj name="Equation" r:id="rId9" imgW="5054400" imgH="152388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FEE02210-EDC1-BC25-3E99-2330E30AB02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36727" y="2660650"/>
                        <a:ext cx="11372851" cy="3443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C9D745C5-B6DE-E189-03C4-A6EAC96247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0267043"/>
              </p:ext>
            </p:extLst>
          </p:nvPr>
        </p:nvGraphicFramePr>
        <p:xfrm>
          <a:off x="2020422" y="1397000"/>
          <a:ext cx="662940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946240" imgH="279360" progId="Equation.DSMT4">
                  <p:embed/>
                </p:oleObj>
              </mc:Choice>
              <mc:Fallback>
                <p:oleObj name="Equation" r:id="rId11" imgW="2946240" imgH="27936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7F157174-A501-F6C0-5631-98B22221EB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020422" y="1397000"/>
                        <a:ext cx="6629400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180F5D09-7B7D-1C34-6BD4-A895F0BAE5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6166988"/>
              </p:ext>
            </p:extLst>
          </p:nvPr>
        </p:nvGraphicFramePr>
        <p:xfrm>
          <a:off x="4682193" y="2049763"/>
          <a:ext cx="302895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346040" imgH="279360" progId="Equation.DSMT4">
                  <p:embed/>
                </p:oleObj>
              </mc:Choice>
              <mc:Fallback>
                <p:oleObj name="Equation" r:id="rId13" imgW="1346040" imgH="27936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B62BA60A-8075-C0CC-57B1-193BA42B768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682193" y="2049763"/>
                        <a:ext cx="3028950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94413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FFABB-3306-6422-98F0-72FA40BFC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B27072A7-DCC6-B2C1-32C2-CE1C9858081D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219F8F42-FFC9-0864-AD5D-49B49DAC31B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F8761482-049E-3EDF-BEE2-C88B12F0BED8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3D53F71F-2E30-F83A-E5F4-4A5FF6C1DFBE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C7D27701-3490-2A86-E154-2E77C2999F15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9815A1D2-AD8A-0EC8-259E-2A0D39AED2B4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EF0297D5-DAC7-5EEC-2644-6FFE47AB4F4D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8BD65D32-5E43-8EB4-2579-A1D459AB621F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7F444245-AA83-39C6-457E-EE22903A16A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648000"/>
            <a:ext cx="11582400" cy="57206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b="1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b="1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b="1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值得指出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由 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§1.2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性质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及乘法公式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得</a:t>
            </a:r>
            <a:endParaRPr lang="en-US" altLang="zh-CN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b="1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2" name="对象 31">
            <a:extLst>
              <a:ext uri="{FF2B5EF4-FFF2-40B4-BE49-F238E27FC236}">
                <a16:creationId xmlns:a16="http://schemas.microsoft.com/office/drawing/2014/main" id="{FA9BB5D7-FA6F-161F-E738-6231C02BDEF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27600" y="29464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14400" imgH="198720" progId="Equation.DSMT4">
                  <p:embed/>
                </p:oleObj>
              </mc:Choice>
              <mc:Fallback>
                <p:oleObj name="Equation" r:id="rId5" imgW="914400" imgH="198720" progId="Equation.DSMT4">
                  <p:embed/>
                  <p:pic>
                    <p:nvPicPr>
                      <p:cNvPr id="32" name="对象 31">
                        <a:extLst>
                          <a:ext uri="{FF2B5EF4-FFF2-40B4-BE49-F238E27FC236}">
                            <a16:creationId xmlns:a16="http://schemas.microsoft.com/office/drawing/2014/main" id="{E3ED5DEC-ACD7-CC95-C81C-5BA976EFD1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27600" y="2946400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CC0CCD3B-C639-4477-2EF7-FDD600948B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6674556"/>
              </p:ext>
            </p:extLst>
          </p:nvPr>
        </p:nvGraphicFramePr>
        <p:xfrm>
          <a:off x="526522" y="3175965"/>
          <a:ext cx="9144000" cy="155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063680" imgH="685800" progId="Equation.DSMT4">
                  <p:embed/>
                </p:oleObj>
              </mc:Choice>
              <mc:Fallback>
                <p:oleObj name="Equation" r:id="rId7" imgW="4063680" imgH="68580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B62BA60A-8075-C0CC-57B1-193BA42B768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26522" y="3175965"/>
                        <a:ext cx="9144000" cy="1550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9775CDE5-C1CC-D04B-A63A-A5ED7615DB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3502624"/>
              </p:ext>
            </p:extLst>
          </p:nvPr>
        </p:nvGraphicFramePr>
        <p:xfrm>
          <a:off x="383647" y="654132"/>
          <a:ext cx="9286875" cy="206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4127400" imgH="914400" progId="Equation.DSMT4">
                  <p:embed/>
                </p:oleObj>
              </mc:Choice>
              <mc:Fallback>
                <p:oleObj name="Equation" r:id="rId9" imgW="4127400" imgH="91440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A17C877C-20F0-6E16-2373-F4B4FE10D0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83647" y="654132"/>
                        <a:ext cx="9286875" cy="2066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2FEC2AFF-984E-EF21-C09B-042CF95DCB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1507014"/>
              </p:ext>
            </p:extLst>
          </p:nvPr>
        </p:nvGraphicFramePr>
        <p:xfrm>
          <a:off x="321547" y="4748166"/>
          <a:ext cx="11315700" cy="1550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5029200" imgH="685800" progId="Equation.DSMT4">
                  <p:embed/>
                </p:oleObj>
              </mc:Choice>
              <mc:Fallback>
                <p:oleObj name="Equation" r:id="rId11" imgW="5029200" imgH="68580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C9D745C5-B6DE-E189-03C4-A6EAC96247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21547" y="4748166"/>
                        <a:ext cx="11315700" cy="1550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92405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E5803-9548-1E5D-B042-C02C2D2B0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C2335C13-1279-0BB5-7B34-8C620F7F3206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C708DC8F-7AF1-F8B1-C45A-F40E9008DA1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26DD4351-372F-222D-91C5-F02B25A704E8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FF986950-E798-997A-5045-B456839DCA0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EA06D160-1652-A076-CED6-2BEF2267D953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2C2172A4-9EA3-FFC3-A3BD-0EF7CE376BDB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F688FFF2-6164-827F-054A-030D006C75DE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CA37353C-DA76-0A0A-F56A-D896701CC028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1412B7B7-40AE-556B-1DF8-9B5940D8176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1329" y="558848"/>
            <a:ext cx="12009296" cy="58097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这与直接用抽签原理得到的结果一样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同理可得</a:t>
            </a:r>
            <a:endParaRPr lang="en-US" altLang="zh-CN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b="1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注意到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对任意两个事件 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有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</a:t>
            </a: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这是一个常用的重要公式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可以推广到下面</a:t>
            </a:r>
            <a:endParaRPr lang="en-US" altLang="zh-CN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的全概率公式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 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三、全概率公式</a:t>
            </a:r>
            <a:endParaRPr lang="en-US" altLang="zh-CN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 </a:t>
            </a:r>
            <a:r>
              <a:rPr lang="el-GR" altLang="zh-CN" i="1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Ω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为样本空间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如果事件                     两两互不相容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且                  那么称                     是样本空间 </a:t>
            </a:r>
            <a:r>
              <a:rPr lang="el-GR" altLang="zh-CN" i="1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Ω</a:t>
            </a:r>
            <a:r>
              <a:rPr lang="en-US" altLang="zh-CN" i="1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的一个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完备事件组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或 </a:t>
            </a:r>
            <a:r>
              <a:rPr lang="el-GR" altLang="zh-CN" i="1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Ω</a:t>
            </a:r>
            <a:r>
              <a:rPr lang="en-US" altLang="zh-CN" i="1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的一个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划分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图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1-3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是         的划分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其中阴影部分表示 </a:t>
            </a:r>
            <a:r>
              <a:rPr lang="el-GR" altLang="zh-CN" i="1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Ω</a:t>
            </a:r>
            <a:r>
              <a:rPr lang="el-GR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中某一事件 </a:t>
            </a:r>
            <a:r>
              <a:rPr lang="en-US" altLang="zh-CN" i="1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32" name="对象 31">
            <a:extLst>
              <a:ext uri="{FF2B5EF4-FFF2-40B4-BE49-F238E27FC236}">
                <a16:creationId xmlns:a16="http://schemas.microsoft.com/office/drawing/2014/main" id="{1E2BA3D9-3AB0-4291-20B9-CD665F8F0D3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27600" y="29464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14400" imgH="198720" progId="Equation.DSMT4">
                  <p:embed/>
                </p:oleObj>
              </mc:Choice>
              <mc:Fallback>
                <p:oleObj name="Equation" r:id="rId5" imgW="914400" imgH="198720" progId="Equation.DSMT4">
                  <p:embed/>
                  <p:pic>
                    <p:nvPicPr>
                      <p:cNvPr id="32" name="对象 31">
                        <a:extLst>
                          <a:ext uri="{FF2B5EF4-FFF2-40B4-BE49-F238E27FC236}">
                            <a16:creationId xmlns:a16="http://schemas.microsoft.com/office/drawing/2014/main" id="{FA9BB5D7-FA6F-161F-E738-6231C02BDEF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27600" y="2946400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EC04E036-5878-1D64-DC29-3DD2B43622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703215"/>
              </p:ext>
            </p:extLst>
          </p:nvPr>
        </p:nvGraphicFramePr>
        <p:xfrm>
          <a:off x="357548" y="1206848"/>
          <a:ext cx="10829925" cy="89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813200" imgH="393480" progId="Equation.DSMT4">
                  <p:embed/>
                </p:oleObj>
              </mc:Choice>
              <mc:Fallback>
                <p:oleObj name="Equation" r:id="rId7" imgW="4813200" imgH="39348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CC0CCD3B-C639-4477-2EF7-FDD600948BC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57548" y="1206848"/>
                        <a:ext cx="10829925" cy="890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F4FECC4B-7035-F8AE-BBAB-98C6244550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3001577"/>
              </p:ext>
            </p:extLst>
          </p:nvPr>
        </p:nvGraphicFramePr>
        <p:xfrm>
          <a:off x="121329" y="2474838"/>
          <a:ext cx="8172450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632040" imgH="304560" progId="Equation.DSMT4">
                  <p:embed/>
                </p:oleObj>
              </mc:Choice>
              <mc:Fallback>
                <p:oleObj name="Equation" r:id="rId9" imgW="3632040" imgH="30456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DA8BAF90-5FFE-39B9-2F79-E588DEC9AA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21329" y="2474838"/>
                        <a:ext cx="8172450" cy="688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D04935B8-73DA-A63E-95F5-36747953111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8244294"/>
              </p:ext>
            </p:extLst>
          </p:nvPr>
        </p:nvGraphicFramePr>
        <p:xfrm>
          <a:off x="4348271" y="4620226"/>
          <a:ext cx="182880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812520" imgH="228600" progId="Equation.DSMT4">
                  <p:embed/>
                </p:oleObj>
              </mc:Choice>
              <mc:Fallback>
                <p:oleObj name="Equation" r:id="rId11" imgW="812520" imgH="22860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EC04E036-5878-1D64-DC29-3DD2B43622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348271" y="4620226"/>
                        <a:ext cx="1828800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EA094AD8-976B-2F7B-1A86-962573F166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2289113"/>
              </p:ext>
            </p:extLst>
          </p:nvPr>
        </p:nvGraphicFramePr>
        <p:xfrm>
          <a:off x="547488" y="4953082"/>
          <a:ext cx="1543050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685800" imgH="457200" progId="Equation.DSMT4">
                  <p:embed/>
                </p:oleObj>
              </mc:Choice>
              <mc:Fallback>
                <p:oleObj name="Equation" r:id="rId13" imgW="685800" imgH="457200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D04935B8-73DA-A63E-95F5-3674795311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47488" y="4953082"/>
                        <a:ext cx="1543050" cy="1035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extLst>
              <a:ext uri="{FF2B5EF4-FFF2-40B4-BE49-F238E27FC236}">
                <a16:creationId xmlns:a16="http://schemas.microsoft.com/office/drawing/2014/main" id="{724F9697-CE3E-493D-222E-409CD1DEFBE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4690640"/>
              </p:ext>
            </p:extLst>
          </p:nvPr>
        </p:nvGraphicFramePr>
        <p:xfrm>
          <a:off x="3222759" y="5211844"/>
          <a:ext cx="182880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812520" imgH="228600" progId="Equation.DSMT4">
                  <p:embed/>
                </p:oleObj>
              </mc:Choice>
              <mc:Fallback>
                <p:oleObj name="Equation" r:id="rId11" imgW="812520" imgH="228600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D04935B8-73DA-A63E-95F5-3674795311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222759" y="5211844"/>
                        <a:ext cx="1828800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0292A2F2-31CE-EC79-16D9-611FD0810F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8462379"/>
              </p:ext>
            </p:extLst>
          </p:nvPr>
        </p:nvGraphicFramePr>
        <p:xfrm>
          <a:off x="4156075" y="5884992"/>
          <a:ext cx="77152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342720" imgH="177480" progId="Equation.DSMT4">
                  <p:embed/>
                </p:oleObj>
              </mc:Choice>
              <mc:Fallback>
                <p:oleObj name="Equation" r:id="rId15" imgW="342720" imgH="177480" progId="Equation.DSMT4">
                  <p:embed/>
                  <p:pic>
                    <p:nvPicPr>
                      <p:cNvPr id="9" name="对象 8">
                        <a:extLst>
                          <a:ext uri="{FF2B5EF4-FFF2-40B4-BE49-F238E27FC236}">
                            <a16:creationId xmlns:a16="http://schemas.microsoft.com/office/drawing/2014/main" id="{724F9697-CE3E-493D-222E-409CD1DEFB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156075" y="5884992"/>
                        <a:ext cx="771525" cy="403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>
            <a:extLst>
              <a:ext uri="{FF2B5EF4-FFF2-40B4-BE49-F238E27FC236}">
                <a16:creationId xmlns:a16="http://schemas.microsoft.com/office/drawing/2014/main" id="{5D8A800E-239C-1DEF-131F-BC87733E7E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982464"/>
              </p:ext>
            </p:extLst>
          </p:nvPr>
        </p:nvGraphicFramePr>
        <p:xfrm>
          <a:off x="8244222" y="2097436"/>
          <a:ext cx="3886404" cy="2113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2416143" imgH="1320130" progId="AxGlyph.Document">
                  <p:embed/>
                </p:oleObj>
              </mc:Choice>
              <mc:Fallback>
                <p:oleObj r:id="rId17" imgW="2416143" imgH="1320130" progId="AxGlyph.Document">
                  <p:embed/>
                  <p:pic>
                    <p:nvPicPr>
                      <p:cNvPr id="24" name="对象 23">
                        <a:extLst>
                          <a:ext uri="{FF2B5EF4-FFF2-40B4-BE49-F238E27FC236}">
                            <a16:creationId xmlns:a16="http://schemas.microsoft.com/office/drawing/2014/main" id="{BF23FE04-19A8-2E68-BAB4-9F18B27C944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4222" y="2097436"/>
                        <a:ext cx="3886404" cy="21138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文本框 24">
            <a:extLst>
              <a:ext uri="{FF2B5EF4-FFF2-40B4-BE49-F238E27FC236}">
                <a16:creationId xmlns:a16="http://schemas.microsoft.com/office/drawing/2014/main" id="{19EE13DD-8518-C4B9-7CDF-4573FFC728AE}"/>
              </a:ext>
            </a:extLst>
          </p:cNvPr>
          <p:cNvSpPr txBox="1"/>
          <p:nvPr/>
        </p:nvSpPr>
        <p:spPr>
          <a:xfrm>
            <a:off x="9902489" y="421127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图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1-3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50292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78D62-9966-0C18-F775-B65128FEF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6FC31423-D182-76BD-A670-0B607A42F831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FCC0EC62-2C8D-F02B-D81C-12A6C75D67F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75D2B8B9-594D-5251-636C-F131F47E74C5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C22F0149-8125-B1D2-C84E-759F94A9745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3DE04DE2-E7D5-2523-A4AE-BD7969CDD970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432E6FAC-27DD-53E3-C590-BDF2AAD57394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692E6CDB-C2D3-DC6A-8E3B-0B83B419483A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737E7F7E-35F2-9B04-AE74-26840A574944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B2534A71-92D4-41A2-9C4D-6646269CD32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558848"/>
            <a:ext cx="11582400" cy="58097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定理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（全概率公式）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                    是样本空间 </a:t>
            </a:r>
            <a:r>
              <a:rPr lang="el-GR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Ω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的一个完备事件组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              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则对任意事件 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有</a:t>
            </a: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endParaRPr lang="en-US" altLang="zh-CN" sz="2400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2400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当直接求          比较困难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而事件 </a:t>
            </a:r>
            <a:r>
              <a:rPr lang="en-US" altLang="zh-CN" i="1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由 </a:t>
            </a:r>
            <a:r>
              <a:rPr lang="en-US" altLang="zh-CN" i="1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个事件                     引发时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事件 </a:t>
            </a:r>
            <a:r>
              <a:rPr lang="en-US" altLang="zh-CN" i="1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可表示成                                         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这类问题用全概率公式来计算        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</a:t>
            </a: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运用全概率公式的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关键是找出完备事件组                     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且           </a:t>
            </a:r>
            <a:endParaRPr lang="en-US" altLang="zh-CN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或为已知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或容易求得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solidFill>
                  <a:schemeClr val="tx2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对每次试验</a:t>
            </a:r>
            <a:r>
              <a:rPr lang="en-US" altLang="zh-CN" dirty="0">
                <a:solidFill>
                  <a:schemeClr val="tx2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完备事件组                     中必有一个且仅有一个发生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并满足 </a:t>
            </a:r>
            <a:endParaRPr lang="en-US" altLang="zh-CN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是样本空间 </a:t>
            </a:r>
            <a:r>
              <a:rPr lang="el-GR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Ω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的一个完备事件组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全概率公式的最简单形式是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且                  那么称                     是样本空间 </a:t>
            </a:r>
            <a:r>
              <a:rPr lang="el-GR" altLang="zh-CN" i="1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Ω</a:t>
            </a:r>
            <a:r>
              <a:rPr lang="en-US" altLang="zh-CN" i="1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的一个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完备事件组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或 的一个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划分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图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1-3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是         的划分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其中阴影部分表示 </a:t>
            </a:r>
            <a:r>
              <a:rPr lang="el-GR" altLang="zh-CN" i="1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Ω</a:t>
            </a:r>
            <a:r>
              <a:rPr lang="el-GR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中某一事件 </a:t>
            </a:r>
            <a:r>
              <a:rPr lang="en-US" altLang="zh-CN" i="1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32" name="对象 31">
            <a:extLst>
              <a:ext uri="{FF2B5EF4-FFF2-40B4-BE49-F238E27FC236}">
                <a16:creationId xmlns:a16="http://schemas.microsoft.com/office/drawing/2014/main" id="{D7B5592A-C082-6FE1-60F0-DAA911F7BB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27600" y="29464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14400" imgH="198720" progId="Equation.DSMT4">
                  <p:embed/>
                </p:oleObj>
              </mc:Choice>
              <mc:Fallback>
                <p:oleObj name="Equation" r:id="rId5" imgW="914400" imgH="198720" progId="Equation.DSMT4">
                  <p:embed/>
                  <p:pic>
                    <p:nvPicPr>
                      <p:cNvPr id="32" name="对象 31">
                        <a:extLst>
                          <a:ext uri="{FF2B5EF4-FFF2-40B4-BE49-F238E27FC236}">
                            <a16:creationId xmlns:a16="http://schemas.microsoft.com/office/drawing/2014/main" id="{1E2BA3D9-3AB0-4291-20B9-CD665F8F0D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27600" y="2946400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BB7CFF2B-2FE8-F0B8-C6A8-0694355582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4365148"/>
              </p:ext>
            </p:extLst>
          </p:nvPr>
        </p:nvGraphicFramePr>
        <p:xfrm>
          <a:off x="304800" y="1306463"/>
          <a:ext cx="371475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650960" imgH="279360" progId="Equation.DSMT4">
                  <p:embed/>
                </p:oleObj>
              </mc:Choice>
              <mc:Fallback>
                <p:oleObj name="Equation" r:id="rId7" imgW="1650960" imgH="27936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EC04E036-5878-1D64-DC29-3DD2B43622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04800" y="1306463"/>
                        <a:ext cx="3714750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B561429C-8B91-F597-1052-85029AC5E1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9626611"/>
              </p:ext>
            </p:extLst>
          </p:nvPr>
        </p:nvGraphicFramePr>
        <p:xfrm>
          <a:off x="853842" y="1755316"/>
          <a:ext cx="8715375" cy="100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873240" imgH="444240" progId="Equation.DSMT4">
                  <p:embed/>
                </p:oleObj>
              </mc:Choice>
              <mc:Fallback>
                <p:oleObj name="Equation" r:id="rId9" imgW="3873240" imgH="444240" progId="Equation.DSMT4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F4FECC4B-7035-F8AE-BBAB-98C6244550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53842" y="1755316"/>
                        <a:ext cx="8715375" cy="1004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60592D1D-5D1F-8453-99BA-5DDF8CA270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3480273"/>
              </p:ext>
            </p:extLst>
          </p:nvPr>
        </p:nvGraphicFramePr>
        <p:xfrm>
          <a:off x="4204009" y="728348"/>
          <a:ext cx="182880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812520" imgH="228600" progId="Equation.DSMT4">
                  <p:embed/>
                </p:oleObj>
              </mc:Choice>
              <mc:Fallback>
                <p:oleObj name="Equation" r:id="rId11" imgW="812520" imgH="228600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D04935B8-73DA-A63E-95F5-3674795311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204009" y="728348"/>
                        <a:ext cx="1828800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EFBF7BBF-EE45-2E3F-B112-D3F918A666C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6336268"/>
              </p:ext>
            </p:extLst>
          </p:nvPr>
        </p:nvGraphicFramePr>
        <p:xfrm>
          <a:off x="1827969" y="2758266"/>
          <a:ext cx="885825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393480" imgH="253800" progId="Equation.DSMT4">
                  <p:embed/>
                </p:oleObj>
              </mc:Choice>
              <mc:Fallback>
                <p:oleObj name="Equation" r:id="rId13" imgW="393480" imgH="253800" progId="Equation.DSMT4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:a16="http://schemas.microsoft.com/office/drawing/2014/main" id="{EA094AD8-976B-2F7B-1A86-962573F166D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827969" y="2758266"/>
                        <a:ext cx="885825" cy="57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extLst>
              <a:ext uri="{FF2B5EF4-FFF2-40B4-BE49-F238E27FC236}">
                <a16:creationId xmlns:a16="http://schemas.microsoft.com/office/drawing/2014/main" id="{469B87F5-D91E-62E5-B7A3-9B6FCFA8C7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2877844"/>
              </p:ext>
            </p:extLst>
          </p:nvPr>
        </p:nvGraphicFramePr>
        <p:xfrm>
          <a:off x="7559529" y="2786840"/>
          <a:ext cx="182880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812520" imgH="228600" progId="Equation.DSMT4">
                  <p:embed/>
                </p:oleObj>
              </mc:Choice>
              <mc:Fallback>
                <p:oleObj name="Equation" r:id="rId11" imgW="812520" imgH="228600" progId="Equation.DSMT4">
                  <p:embed/>
                  <p:pic>
                    <p:nvPicPr>
                      <p:cNvPr id="9" name="对象 8">
                        <a:extLst>
                          <a:ext uri="{FF2B5EF4-FFF2-40B4-BE49-F238E27FC236}">
                            <a16:creationId xmlns:a16="http://schemas.microsoft.com/office/drawing/2014/main" id="{724F9697-CE3E-493D-222E-409CD1DEFB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559529" y="2786840"/>
                        <a:ext cx="1828800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9542EFE9-B169-043C-6C88-236106546D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8148038"/>
              </p:ext>
            </p:extLst>
          </p:nvPr>
        </p:nvGraphicFramePr>
        <p:xfrm>
          <a:off x="1827969" y="3304736"/>
          <a:ext cx="3771900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676160" imgH="228600" progId="Equation.DSMT4">
                  <p:embed/>
                </p:oleObj>
              </mc:Choice>
              <mc:Fallback>
                <p:oleObj name="Equation" r:id="rId15" imgW="1676160" imgH="228600" progId="Equation.DSMT4">
                  <p:embed/>
                  <p:pic>
                    <p:nvPicPr>
                      <p:cNvPr id="10" name="对象 9">
                        <a:extLst>
                          <a:ext uri="{FF2B5EF4-FFF2-40B4-BE49-F238E27FC236}">
                            <a16:creationId xmlns:a16="http://schemas.microsoft.com/office/drawing/2014/main" id="{0292A2F2-31CE-EC79-16D9-611FD0810F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827969" y="3304736"/>
                        <a:ext cx="3771900" cy="519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文本框 25">
            <a:extLst>
              <a:ext uri="{FF2B5EF4-FFF2-40B4-BE49-F238E27FC236}">
                <a16:creationId xmlns:a16="http://schemas.microsoft.com/office/drawing/2014/main" id="{4164F039-E353-DDB8-CC26-714C19B37D1D}"/>
              </a:ext>
            </a:extLst>
          </p:cNvPr>
          <p:cNvSpPr txBox="1"/>
          <p:nvPr/>
        </p:nvSpPr>
        <p:spPr>
          <a:xfrm>
            <a:off x="9662204" y="1987621"/>
            <a:ext cx="1283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Wingdings" panose="05000000000000000000" pitchFamily="2" charset="2"/>
              </a:rPr>
              <a:t></a:t>
            </a:r>
            <a:r>
              <a:rPr lang="en-US" altLang="zh-CN" sz="2400" b="1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Wingdings" panose="05000000000000000000" pitchFamily="2" charset="2"/>
              </a:rPr>
              <a:t>P22</a:t>
            </a:r>
            <a:endParaRPr lang="zh-CN" altLang="en-US" sz="2400" dirty="0"/>
          </a:p>
        </p:txBody>
      </p:sp>
      <p:graphicFrame>
        <p:nvGraphicFramePr>
          <p:cNvPr id="27" name="对象 26">
            <a:extLst>
              <a:ext uri="{FF2B5EF4-FFF2-40B4-BE49-F238E27FC236}">
                <a16:creationId xmlns:a16="http://schemas.microsoft.com/office/drawing/2014/main" id="{C918F482-D1E8-8BC8-C9D0-ADC5433B5D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1020133"/>
              </p:ext>
            </p:extLst>
          </p:nvPr>
        </p:nvGraphicFramePr>
        <p:xfrm>
          <a:off x="10303962" y="3249174"/>
          <a:ext cx="971550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431640" imgH="253800" progId="Equation.DSMT4">
                  <p:embed/>
                </p:oleObj>
              </mc:Choice>
              <mc:Fallback>
                <p:oleObj name="Equation" r:id="rId17" imgW="431640" imgH="253800" progId="Equation.DSMT4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:a16="http://schemas.microsoft.com/office/drawing/2014/main" id="{EFBF7BBF-EE45-2E3F-B112-D3F918A666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0303962" y="3249174"/>
                        <a:ext cx="971550" cy="57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>
            <a:extLst>
              <a:ext uri="{FF2B5EF4-FFF2-40B4-BE49-F238E27FC236}">
                <a16:creationId xmlns:a16="http://schemas.microsoft.com/office/drawing/2014/main" id="{36F7C76A-F823-909E-F32C-9EA32E1AA8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3441272"/>
              </p:ext>
            </p:extLst>
          </p:nvPr>
        </p:nvGraphicFramePr>
        <p:xfrm>
          <a:off x="6771077" y="3810309"/>
          <a:ext cx="182880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812520" imgH="228600" progId="Equation.DSMT4">
                  <p:embed/>
                </p:oleObj>
              </mc:Choice>
              <mc:Fallback>
                <p:oleObj name="Equation" r:id="rId11" imgW="812520" imgH="228600" progId="Equation.DSMT4">
                  <p:embed/>
                  <p:pic>
                    <p:nvPicPr>
                      <p:cNvPr id="9" name="对象 8">
                        <a:extLst>
                          <a:ext uri="{FF2B5EF4-FFF2-40B4-BE49-F238E27FC236}">
                            <a16:creationId xmlns:a16="http://schemas.microsoft.com/office/drawing/2014/main" id="{469B87F5-D91E-62E5-B7A3-9B6FCFA8C7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771077" y="3810309"/>
                        <a:ext cx="1828800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28">
            <a:extLst>
              <a:ext uri="{FF2B5EF4-FFF2-40B4-BE49-F238E27FC236}">
                <a16:creationId xmlns:a16="http://schemas.microsoft.com/office/drawing/2014/main" id="{FE30F52A-A7B2-3579-BD29-56EB53A60D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7068446"/>
              </p:ext>
            </p:extLst>
          </p:nvPr>
        </p:nvGraphicFramePr>
        <p:xfrm>
          <a:off x="9162292" y="3722123"/>
          <a:ext cx="2657475" cy="690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180800" imgH="304560" progId="Equation.DSMT4">
                  <p:embed/>
                </p:oleObj>
              </mc:Choice>
              <mc:Fallback>
                <p:oleObj name="Equation" r:id="rId19" imgW="1180800" imgH="304560" progId="Equation.DSMT4">
                  <p:embed/>
                  <p:pic>
                    <p:nvPicPr>
                      <p:cNvPr id="28" name="对象 27">
                        <a:extLst>
                          <a:ext uri="{FF2B5EF4-FFF2-40B4-BE49-F238E27FC236}">
                            <a16:creationId xmlns:a16="http://schemas.microsoft.com/office/drawing/2014/main" id="{36F7C76A-F823-909E-F32C-9EA32E1AA8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9162292" y="3722123"/>
                        <a:ext cx="2657475" cy="690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>
            <a:extLst>
              <a:ext uri="{FF2B5EF4-FFF2-40B4-BE49-F238E27FC236}">
                <a16:creationId xmlns:a16="http://schemas.microsoft.com/office/drawing/2014/main" id="{9011EEDE-FA8B-CDF0-6B47-87B7D665A64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1669502"/>
              </p:ext>
            </p:extLst>
          </p:nvPr>
        </p:nvGraphicFramePr>
        <p:xfrm>
          <a:off x="7691131" y="4312918"/>
          <a:ext cx="182880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812520" imgH="228600" progId="Equation.DSMT4">
                  <p:embed/>
                </p:oleObj>
              </mc:Choice>
              <mc:Fallback>
                <p:oleObj name="Equation" r:id="rId11" imgW="812520" imgH="228600" progId="Equation.DSMT4">
                  <p:embed/>
                  <p:pic>
                    <p:nvPicPr>
                      <p:cNvPr id="28" name="对象 27">
                        <a:extLst>
                          <a:ext uri="{FF2B5EF4-FFF2-40B4-BE49-F238E27FC236}">
                            <a16:creationId xmlns:a16="http://schemas.microsoft.com/office/drawing/2014/main" id="{36F7C76A-F823-909E-F32C-9EA32E1AA8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691131" y="4312918"/>
                        <a:ext cx="1828800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30">
            <a:extLst>
              <a:ext uri="{FF2B5EF4-FFF2-40B4-BE49-F238E27FC236}">
                <a16:creationId xmlns:a16="http://schemas.microsoft.com/office/drawing/2014/main" id="{A3DAEEF9-C2FB-7AE1-7549-1224C4DFEC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0481506"/>
              </p:ext>
            </p:extLst>
          </p:nvPr>
        </p:nvGraphicFramePr>
        <p:xfrm>
          <a:off x="3736259" y="4808888"/>
          <a:ext cx="4486275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1993680" imgH="253800" progId="Equation.DSMT4">
                  <p:embed/>
                </p:oleObj>
              </mc:Choice>
              <mc:Fallback>
                <p:oleObj name="Equation" r:id="rId21" imgW="1993680" imgH="253800" progId="Equation.DSMT4">
                  <p:embed/>
                  <p:pic>
                    <p:nvPicPr>
                      <p:cNvPr id="30" name="对象 29">
                        <a:extLst>
                          <a:ext uri="{FF2B5EF4-FFF2-40B4-BE49-F238E27FC236}">
                            <a16:creationId xmlns:a16="http://schemas.microsoft.com/office/drawing/2014/main" id="{9011EEDE-FA8B-CDF0-6B47-87B7D665A64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736259" y="4808888"/>
                        <a:ext cx="4486275" cy="57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对象 32">
            <a:extLst>
              <a:ext uri="{FF2B5EF4-FFF2-40B4-BE49-F238E27FC236}">
                <a16:creationId xmlns:a16="http://schemas.microsoft.com/office/drawing/2014/main" id="{132B6361-3C49-66C6-93E5-26E83D23ED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1283674"/>
              </p:ext>
            </p:extLst>
          </p:nvPr>
        </p:nvGraphicFramePr>
        <p:xfrm>
          <a:off x="990114" y="5318735"/>
          <a:ext cx="771525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342720" imgH="228600" progId="Equation.DSMT4">
                  <p:embed/>
                </p:oleObj>
              </mc:Choice>
              <mc:Fallback>
                <p:oleObj name="Equation" r:id="rId23" imgW="342720" imgH="22860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8E159073-DE79-1E5E-949C-B86E5ED5DF3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990114" y="5318735"/>
                        <a:ext cx="771525" cy="515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33">
            <a:extLst>
              <a:ext uri="{FF2B5EF4-FFF2-40B4-BE49-F238E27FC236}">
                <a16:creationId xmlns:a16="http://schemas.microsoft.com/office/drawing/2014/main" id="{DB644109-65A6-ED26-D8DC-4B4B63F03D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1200543"/>
              </p:ext>
            </p:extLst>
          </p:nvPr>
        </p:nvGraphicFramePr>
        <p:xfrm>
          <a:off x="2736134" y="5764616"/>
          <a:ext cx="5486400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2438280" imgH="304560" progId="Equation.DSMT4">
                  <p:embed/>
                </p:oleObj>
              </mc:Choice>
              <mc:Fallback>
                <p:oleObj name="Equation" r:id="rId25" imgW="2438280" imgH="30456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DB644109-65A6-ED26-D8DC-4B4B63F03D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2736134" y="5764616"/>
                        <a:ext cx="5486400" cy="688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83405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0FEFB-3B2C-EB18-4898-EDEB6A5F3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29F515D0-C019-A6CC-C086-B3D4A02559D6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56D93F99-6459-6689-3066-F39D7605F27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E07EB6E6-3B81-BA52-A6C0-CE267EE0BCAE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33AB200F-F32E-3FAF-A54F-2C418E1B95D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96EE35A9-C838-17BA-0B59-157745B3E7F8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201C4493-91AA-E294-08C0-096E230F77F1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4F36D0DD-8A07-1977-0A9E-0363EFFEE572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159BF472-064F-9FEE-BB05-F589B3BA14F2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95D241F0-2279-EF2C-7DA8-8DB50EB37D0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578321"/>
            <a:ext cx="11582400" cy="57902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 </a:t>
            </a:r>
            <a:r>
              <a:rPr lang="en-US" altLang="zh-CN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9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第一个盒子装有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5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个红球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4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个白球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;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第二个盒子装有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个红球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5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个白球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先从第一盒中任取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个球放入第二盒中去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然后从第二盒中任取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个球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求取到白球的概率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2" name="对象 31">
            <a:extLst>
              <a:ext uri="{FF2B5EF4-FFF2-40B4-BE49-F238E27FC236}">
                <a16:creationId xmlns:a16="http://schemas.microsoft.com/office/drawing/2014/main" id="{1C4863F4-F107-8813-6223-800D86AFA7F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27600" y="29464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14400" imgH="198720" progId="Equation.DSMT4">
                  <p:embed/>
                </p:oleObj>
              </mc:Choice>
              <mc:Fallback>
                <p:oleObj name="Equation" r:id="rId5" imgW="914400" imgH="198720" progId="Equation.DSMT4">
                  <p:embed/>
                  <p:pic>
                    <p:nvPicPr>
                      <p:cNvPr id="32" name="对象 31">
                        <a:extLst>
                          <a:ext uri="{FF2B5EF4-FFF2-40B4-BE49-F238E27FC236}">
                            <a16:creationId xmlns:a16="http://schemas.microsoft.com/office/drawing/2014/main" id="{E3ED5DEC-ACD7-CC95-C81C-5BA976EFD1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27600" y="2946400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1F7BC7F7-87DE-B919-7310-2B2D2FB006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1042788"/>
              </p:ext>
            </p:extLst>
          </p:nvPr>
        </p:nvGraphicFramePr>
        <p:xfrm>
          <a:off x="300575" y="2093356"/>
          <a:ext cx="11830050" cy="427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257800" imgH="1892160" progId="Equation.DSMT4">
                  <p:embed/>
                </p:oleObj>
              </mc:Choice>
              <mc:Fallback>
                <p:oleObj name="Equation" r:id="rId7" imgW="5257800" imgH="189216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A17C877C-20F0-6E16-2373-F4B4FE10D0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00575" y="2093356"/>
                        <a:ext cx="11830050" cy="4278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26553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AFBAE-ACFD-C852-A23F-14FA2E211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7B0C105D-749F-B1CB-0938-B070A3257AAB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CA2E52DF-B643-0E0A-BD42-8B51EC934DD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E6A1E14E-F58C-8367-E289-5155235DC304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FF082CA2-1F1B-DA56-B2F2-2394E3A655C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45BBF900-ACF4-F872-4513-4E25AA59818C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DDB0803C-067D-3796-07EA-0B2A5070B0E1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C4273CD0-D19A-B29E-FBDD-3D9BC6D4562E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6331BCE5-C4AD-8773-EB83-94E147919091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D27D805B-F41F-92A6-7070-F9E36D8F3EF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578321"/>
            <a:ext cx="11582400" cy="57902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 </a:t>
            </a:r>
            <a:r>
              <a:rPr lang="en-US" altLang="zh-CN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10 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玻璃杯成箱出售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每箱 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只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假定各箱含 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0,1, 2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只残次品的概率相应为 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0.8,0.1,0.1.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客人欲购一箱玻璃杯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在购买时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售货员随意取一箱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向顾客开箱随机地查看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 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只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若无残次品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则买下该箱玻璃杯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否则退回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求顾客买下该箱玻璃杯的概率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2" name="对象 31">
            <a:extLst>
              <a:ext uri="{FF2B5EF4-FFF2-40B4-BE49-F238E27FC236}">
                <a16:creationId xmlns:a16="http://schemas.microsoft.com/office/drawing/2014/main" id="{81B099E9-1A54-ADBD-4317-2248586DF7A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27600" y="29464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14400" imgH="198720" progId="Equation.DSMT4">
                  <p:embed/>
                </p:oleObj>
              </mc:Choice>
              <mc:Fallback>
                <p:oleObj name="Equation" r:id="rId5" imgW="914400" imgH="198720" progId="Equation.DSMT4">
                  <p:embed/>
                  <p:pic>
                    <p:nvPicPr>
                      <p:cNvPr id="32" name="对象 31">
                        <a:extLst>
                          <a:ext uri="{FF2B5EF4-FFF2-40B4-BE49-F238E27FC236}">
                            <a16:creationId xmlns:a16="http://schemas.microsoft.com/office/drawing/2014/main" id="{1C4863F4-F107-8813-6223-800D86AFA7F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27600" y="2946400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B1A28F3A-911E-AC89-76E0-0B89F0788D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6860563"/>
              </p:ext>
            </p:extLst>
          </p:nvPr>
        </p:nvGraphicFramePr>
        <p:xfrm>
          <a:off x="304800" y="2516188"/>
          <a:ext cx="11830050" cy="393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257800" imgH="1739880" progId="Equation.DSMT4">
                  <p:embed/>
                </p:oleObj>
              </mc:Choice>
              <mc:Fallback>
                <p:oleObj name="Equation" r:id="rId7" imgW="5257800" imgH="173988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1F7BC7F7-87DE-B919-7310-2B2D2FB006A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04800" y="2516188"/>
                        <a:ext cx="11830050" cy="3933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267748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160B5-8F58-AE1C-C1C0-D208C9410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87649047-EFC3-6AB9-F25F-9CAE0937D3CA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7193ED25-0A5B-808D-E4D2-3FB3ADF1A0B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5D3A1F6F-B185-73B7-5B42-A8B9E7EFC33B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58DA9C07-25FD-C6FE-103B-904691DE1CC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5A86F22D-D1F5-D9ED-528F-A87399E941CE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68C9C5D4-0E79-BF74-38EF-209FE5AD826A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D1286D9D-FC4A-B77E-C992-D617EA95783C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1E2C2074-9C2E-765A-9122-4AAD2017FFFB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406299FD-8717-2098-A854-9E6484E7786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578321"/>
            <a:ext cx="11582400" cy="57902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 </a:t>
            </a:r>
            <a:r>
              <a:rPr lang="en-US" altLang="zh-CN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11</a:t>
            </a:r>
            <a:r>
              <a:rPr lang="zh-CN" altLang="en-US" b="1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在调查服用过兴奋剂的运动员在全体运动员所占的比例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时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如果采用直接的问卷方式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被调查者一般不会回答真相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为得到实际的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同时又不侵犯个人隐私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调查人员先请被调查者在心目中任意选定一个整数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不说出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然后请他在下面的问卷中选择回答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是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或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否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因为回答只在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是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或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否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中选一个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所以没有人知道被调查者回答的是哪个问题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更不知道他是否服用过兴奋剂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假设运动员们随机地选定数字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并且能按要求回答问题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当回答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是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的概率为     时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求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2" name="对象 31">
            <a:extLst>
              <a:ext uri="{FF2B5EF4-FFF2-40B4-BE49-F238E27FC236}">
                <a16:creationId xmlns:a16="http://schemas.microsoft.com/office/drawing/2014/main" id="{DC577D29-68C5-15AE-A793-D6CE2FE7CDF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27600" y="29464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14400" imgH="198720" progId="Equation.DSMT4">
                  <p:embed/>
                </p:oleObj>
              </mc:Choice>
              <mc:Fallback>
                <p:oleObj name="Equation" r:id="rId5" imgW="914400" imgH="198720" progId="Equation.DSMT4">
                  <p:embed/>
                  <p:pic>
                    <p:nvPicPr>
                      <p:cNvPr id="32" name="对象 31">
                        <a:extLst>
                          <a:ext uri="{FF2B5EF4-FFF2-40B4-BE49-F238E27FC236}">
                            <a16:creationId xmlns:a16="http://schemas.microsoft.com/office/drawing/2014/main" id="{1C4863F4-F107-8813-6223-800D86AFA7F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27600" y="2946400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01A3E331-6A9E-F44C-B6F0-7D4A6E9A23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5703822"/>
              </p:ext>
            </p:extLst>
          </p:nvPr>
        </p:nvGraphicFramePr>
        <p:xfrm>
          <a:off x="7686937" y="5688218"/>
          <a:ext cx="40005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77480" imgH="228600" progId="Equation.DSMT4">
                  <p:embed/>
                </p:oleObj>
              </mc:Choice>
              <mc:Fallback>
                <p:oleObj name="Equation" r:id="rId7" imgW="177480" imgH="228600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60592D1D-5D1F-8453-99BA-5DDF8CA270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686937" y="5688218"/>
                        <a:ext cx="400050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" name="图片 21">
            <a:extLst>
              <a:ext uri="{FF2B5EF4-FFF2-40B4-BE49-F238E27FC236}">
                <a16:creationId xmlns:a16="http://schemas.microsoft.com/office/drawing/2014/main" id="{82DF18FF-DDD8-6448-FA91-6C23305CCC1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7398" y="2946400"/>
            <a:ext cx="10903997" cy="189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580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8C501-36FA-EB89-60EA-7085A7E6C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3E7A190E-197D-F5E2-3CBE-A6F9C13AF5E4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FB0AA405-1BBD-48CE-1276-9516DF614D4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0BC5567-2597-01AB-84E4-84D3094CB38D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64FD036D-4EFF-CD39-0C88-D6A012700A0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83481390-4879-ABA5-9AC6-DD502C4F6F88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0E518B9F-2B5A-0816-B151-078B2B6DEB39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7754EC81-632E-5CF7-2652-7E79DD66A63E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2D0484D0-89A7-0D1A-B69E-4F4E5461B494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0874E8E9-FAFB-96A5-17C6-04632246B16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558848"/>
            <a:ext cx="11582400" cy="58097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解 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对任一个运动员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</a:t>
            </a:r>
            <a:endParaRPr lang="en-US" altLang="zh-CN" sz="2400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2400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                                                                   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根据全概率公式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得</a:t>
            </a:r>
            <a:endParaRPr lang="en-US" altLang="zh-CN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实际问题中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   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是未知的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需要经过调查得到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假设调查了 </a:t>
            </a:r>
            <a:r>
              <a:rPr lang="en-US" altLang="zh-CN" i="1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个运动员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其中有 </a:t>
            </a:r>
            <a:r>
              <a:rPr lang="en-US" altLang="zh-CN" i="1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k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个回答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是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由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频率的稳定性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我们可以用频率           估计    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于是</a:t>
            </a:r>
            <a:endParaRPr lang="en-US" altLang="zh-CN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sz="800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可以用                 估计 </a:t>
            </a:r>
            <a:r>
              <a:rPr lang="en-US" altLang="zh-CN" i="1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 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例如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如果调查了 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200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个运动员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其中有 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115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个运动员回答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是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那么 </a:t>
            </a:r>
            <a:r>
              <a:rPr lang="en-US" altLang="zh-CN" i="1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的估计值是</a:t>
            </a:r>
            <a:endParaRPr lang="en-US" altLang="zh-CN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2" name="对象 31">
            <a:extLst>
              <a:ext uri="{FF2B5EF4-FFF2-40B4-BE49-F238E27FC236}">
                <a16:creationId xmlns:a16="http://schemas.microsoft.com/office/drawing/2014/main" id="{6BA7E8A4-4AB0-3AB6-0329-624708FD27F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27600" y="29464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14400" imgH="198720" progId="Equation.DSMT4">
                  <p:embed/>
                </p:oleObj>
              </mc:Choice>
              <mc:Fallback>
                <p:oleObj name="Equation" r:id="rId5" imgW="914400" imgH="198720" progId="Equation.DSMT4">
                  <p:embed/>
                  <p:pic>
                    <p:nvPicPr>
                      <p:cNvPr id="32" name="对象 31">
                        <a:extLst>
                          <a:ext uri="{FF2B5EF4-FFF2-40B4-BE49-F238E27FC236}">
                            <a16:creationId xmlns:a16="http://schemas.microsoft.com/office/drawing/2014/main" id="{D7B5592A-C082-6FE1-60F0-DAA911F7BB6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27600" y="2946400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4FE80C6E-EE69-6B78-73BC-DEB67A8F83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9620372"/>
              </p:ext>
            </p:extLst>
          </p:nvPr>
        </p:nvGraphicFramePr>
        <p:xfrm>
          <a:off x="2280133" y="3153909"/>
          <a:ext cx="40005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77480" imgH="228600" progId="Equation.DSMT4">
                  <p:embed/>
                </p:oleObj>
              </mc:Choice>
              <mc:Fallback>
                <p:oleObj name="Equation" r:id="rId7" imgW="177480" imgH="22860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BB7CFF2B-2FE8-F0B8-C6A8-0694355582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280133" y="3153909"/>
                        <a:ext cx="400050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B4CBE64A-2C9C-85E6-1F1F-14C1A8E458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627302"/>
              </p:ext>
            </p:extLst>
          </p:nvPr>
        </p:nvGraphicFramePr>
        <p:xfrm>
          <a:off x="383647" y="1276029"/>
          <a:ext cx="6886575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060360" imgH="304560" progId="Equation.DSMT4">
                  <p:embed/>
                </p:oleObj>
              </mc:Choice>
              <mc:Fallback>
                <p:oleObj name="Equation" r:id="rId9" imgW="3060360" imgH="304560" progId="Equation.DSMT4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B561429C-8B91-F597-1052-85029AC5E1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83647" y="1276029"/>
                        <a:ext cx="6886575" cy="688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4326DA9E-A291-40FA-1CE2-D171ABA611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6427296"/>
              </p:ext>
            </p:extLst>
          </p:nvPr>
        </p:nvGraphicFramePr>
        <p:xfrm>
          <a:off x="3901708" y="731622"/>
          <a:ext cx="6515100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895480" imgH="253800" progId="Equation.DSMT4">
                  <p:embed/>
                </p:oleObj>
              </mc:Choice>
              <mc:Fallback>
                <p:oleObj name="Equation" r:id="rId11" imgW="2895480" imgH="253800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60592D1D-5D1F-8453-99BA-5DDF8CA270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901708" y="731622"/>
                        <a:ext cx="6515100" cy="573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861EFCBA-F0C8-D629-A770-36A7947B50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3610699"/>
              </p:ext>
            </p:extLst>
          </p:nvPr>
        </p:nvGraphicFramePr>
        <p:xfrm>
          <a:off x="1478390" y="4419656"/>
          <a:ext cx="1514475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672840" imgH="393480" progId="Equation.DSMT4">
                  <p:embed/>
                </p:oleObj>
              </mc:Choice>
              <mc:Fallback>
                <p:oleObj name="Equation" r:id="rId13" imgW="672840" imgH="393480" progId="Equation.DSMT4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:a16="http://schemas.microsoft.com/office/drawing/2014/main" id="{EFBF7BBF-EE45-2E3F-B112-D3F918A666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478390" y="4419656"/>
                        <a:ext cx="1514475" cy="890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FE23EF40-956E-E093-E701-B675A5064B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3332849"/>
              </p:ext>
            </p:extLst>
          </p:nvPr>
        </p:nvGraphicFramePr>
        <p:xfrm>
          <a:off x="953507" y="2410400"/>
          <a:ext cx="9915525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4406760" imgH="304560" progId="Equation.DSMT4">
                  <p:embed/>
                </p:oleObj>
              </mc:Choice>
              <mc:Fallback>
                <p:oleObj name="Equation" r:id="rId15" imgW="4406760" imgH="304560" progId="Equation.DSMT4">
                  <p:embed/>
                  <p:pic>
                    <p:nvPicPr>
                      <p:cNvPr id="10" name="对象 9">
                        <a:extLst>
                          <a:ext uri="{FF2B5EF4-FFF2-40B4-BE49-F238E27FC236}">
                            <a16:creationId xmlns:a16="http://schemas.microsoft.com/office/drawing/2014/main" id="{9542EFE9-B169-043C-6C88-236106546D9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953507" y="2410400"/>
                        <a:ext cx="9915525" cy="692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28">
            <a:extLst>
              <a:ext uri="{FF2B5EF4-FFF2-40B4-BE49-F238E27FC236}">
                <a16:creationId xmlns:a16="http://schemas.microsoft.com/office/drawing/2014/main" id="{AFC2C982-1341-B418-403D-2485F5D449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9779835"/>
              </p:ext>
            </p:extLst>
          </p:nvPr>
        </p:nvGraphicFramePr>
        <p:xfrm>
          <a:off x="8563106" y="3616499"/>
          <a:ext cx="1000125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444240" imgH="393480" progId="Equation.DSMT4">
                  <p:embed/>
                </p:oleObj>
              </mc:Choice>
              <mc:Fallback>
                <p:oleObj name="Equation" r:id="rId17" imgW="444240" imgH="393480" progId="Equation.DSMT4">
                  <p:embed/>
                  <p:pic>
                    <p:nvPicPr>
                      <p:cNvPr id="29" name="对象 28">
                        <a:extLst>
                          <a:ext uri="{FF2B5EF4-FFF2-40B4-BE49-F238E27FC236}">
                            <a16:creationId xmlns:a16="http://schemas.microsoft.com/office/drawing/2014/main" id="{FE30F52A-A7B2-3579-BD29-56EB53A60D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563106" y="3616499"/>
                        <a:ext cx="1000125" cy="890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30">
            <a:extLst>
              <a:ext uri="{FF2B5EF4-FFF2-40B4-BE49-F238E27FC236}">
                <a16:creationId xmlns:a16="http://schemas.microsoft.com/office/drawing/2014/main" id="{A5E0717A-FCF9-D79E-4908-D1A0BE2B53F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473636"/>
              </p:ext>
            </p:extLst>
          </p:nvPr>
        </p:nvGraphicFramePr>
        <p:xfrm>
          <a:off x="5925014" y="5135883"/>
          <a:ext cx="3057525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358640" imgH="393480" progId="Equation.DSMT4">
                  <p:embed/>
                </p:oleObj>
              </mc:Choice>
              <mc:Fallback>
                <p:oleObj name="Equation" r:id="rId19" imgW="1358640" imgH="393480" progId="Equation.DSMT4">
                  <p:embed/>
                  <p:pic>
                    <p:nvPicPr>
                      <p:cNvPr id="31" name="对象 30">
                        <a:extLst>
                          <a:ext uri="{FF2B5EF4-FFF2-40B4-BE49-F238E27FC236}">
                            <a16:creationId xmlns:a16="http://schemas.microsoft.com/office/drawing/2014/main" id="{A3DAEEF9-C2FB-7AE1-7549-1224C4DFECE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925014" y="5135883"/>
                        <a:ext cx="3057525" cy="892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55906DCA-B300-FC9F-15BB-824110B4DF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4541551"/>
              </p:ext>
            </p:extLst>
          </p:nvPr>
        </p:nvGraphicFramePr>
        <p:xfrm>
          <a:off x="10216783" y="3803029"/>
          <a:ext cx="40005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77480" imgH="228600" progId="Equation.DSMT4">
                  <p:embed/>
                </p:oleObj>
              </mc:Choice>
              <mc:Fallback>
                <p:oleObj name="Equation" r:id="rId7" imgW="177480" imgH="22860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4FE80C6E-EE69-6B78-73BC-DEB67A8F83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216783" y="3803029"/>
                        <a:ext cx="400050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686183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41A84-9E2C-6E3C-3FF5-6F20D6DA6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1B60B5BC-4279-2B1E-A9EF-641FA9025267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36935C10-73C0-A97F-B78F-50C700D7E91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55BE48AC-5CC5-4A53-1664-C4F86FB01FED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65F09092-4AF8-6732-E79A-FB77BA9F464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E5D86D82-D848-D339-E2CC-E4A1DA2793CB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CD241721-5EB4-B34D-0B03-AB4D39092B3A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A6041577-61E8-C3E0-8970-0ACA0385F6EE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C63B5A0C-E9E4-690F-B6DF-AA559275F27D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592CD8B1-E52B-CB59-1D05-79554419B52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558848"/>
            <a:ext cx="11582400" cy="58097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上面的公式和下面的直观理解是一致的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 200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个人中大约有一半人是因为选中奇数才回答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是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所以余下的一半人中回答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是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的人才真的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是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于是得到</a:t>
            </a: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sz="1400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 </a:t>
            </a:r>
            <a:r>
              <a:rPr lang="en-US" altLang="zh-CN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12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某电子设备制造厂所用的元件是由三家元件制造厂提供的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根据以往的记录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第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家工厂、第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家工厂、第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家工厂提供元件的份额分别占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15%, 80%, 5%,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各厂产品的次品率分别为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2%, 1%, 3%.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设这三家工厂的产品在仓库中是均匀混合的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且无区别的标志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在仓库中随机地取一只元件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求它是次品的概率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任一个运动员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</a:t>
            </a:r>
            <a:endParaRPr lang="en-US" altLang="zh-CN" sz="2400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2400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                                                                   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根据全概率公式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得</a:t>
            </a:r>
            <a:endParaRPr lang="en-US" altLang="zh-CN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实际问题中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   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是未知的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需要经过调查得到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假设调查了 </a:t>
            </a:r>
            <a:r>
              <a:rPr lang="en-US" altLang="zh-CN" i="1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个运动员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其中有 </a:t>
            </a:r>
            <a:r>
              <a:rPr lang="en-US" altLang="zh-CN" i="1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k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个回答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是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由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频率的稳定性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我们可以用频率           估计    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于是</a:t>
            </a:r>
            <a:endParaRPr lang="en-US" altLang="zh-CN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sz="800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可以用                 估计 </a:t>
            </a:r>
            <a:r>
              <a:rPr lang="en-US" altLang="zh-CN" i="1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 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例如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如果调查了 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200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个运动员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其中有 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115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个运动员回答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是</a:t>
            </a: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那么 </a:t>
            </a:r>
            <a:r>
              <a:rPr lang="en-US" altLang="zh-CN" i="1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的估计值是</a:t>
            </a:r>
            <a:endParaRPr lang="en-US" altLang="zh-CN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2" name="对象 31">
            <a:extLst>
              <a:ext uri="{FF2B5EF4-FFF2-40B4-BE49-F238E27FC236}">
                <a16:creationId xmlns:a16="http://schemas.microsoft.com/office/drawing/2014/main" id="{DB522E00-E0DF-BA73-B411-644FD79123A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27600" y="29464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14400" imgH="198720" progId="Equation.DSMT4">
                  <p:embed/>
                </p:oleObj>
              </mc:Choice>
              <mc:Fallback>
                <p:oleObj name="Equation" r:id="rId5" imgW="914400" imgH="198720" progId="Equation.DSMT4">
                  <p:embed/>
                  <p:pic>
                    <p:nvPicPr>
                      <p:cNvPr id="32" name="对象 31">
                        <a:extLst>
                          <a:ext uri="{FF2B5EF4-FFF2-40B4-BE49-F238E27FC236}">
                            <a16:creationId xmlns:a16="http://schemas.microsoft.com/office/drawing/2014/main" id="{6BA7E8A4-4AB0-3AB6-0329-624708FD27F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27600" y="2946400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1D3675F4-B966-307B-CEF9-DF9FDA7BBA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6855047"/>
              </p:ext>
            </p:extLst>
          </p:nvPr>
        </p:nvGraphicFramePr>
        <p:xfrm>
          <a:off x="1931751" y="1859839"/>
          <a:ext cx="2971800" cy="89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320480" imgH="393480" progId="Equation.DSMT4">
                  <p:embed/>
                </p:oleObj>
              </mc:Choice>
              <mc:Fallback>
                <p:oleObj name="Equation" r:id="rId7" imgW="1320480" imgH="393480" progId="Equation.DSMT4">
                  <p:embed/>
                  <p:pic>
                    <p:nvPicPr>
                      <p:cNvPr id="10" name="对象 9">
                        <a:extLst>
                          <a:ext uri="{FF2B5EF4-FFF2-40B4-BE49-F238E27FC236}">
                            <a16:creationId xmlns:a16="http://schemas.microsoft.com/office/drawing/2014/main" id="{FE23EF40-956E-E093-E701-B675A5064B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931751" y="1859839"/>
                        <a:ext cx="2971800" cy="89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58095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2BDB3-ABC8-8FA4-1CA6-1D6601769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64A67E0C-8332-1486-7DA8-638170A1A44B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1FA4AF87-5799-3141-3A33-D0BF1E248D2E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45226C89-55F0-B907-EF79-5F886ADD82B6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B2EA6CF6-8ECA-8236-F0AD-0FC95302DCA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3A9120B5-6FC6-2C4B-4EAA-EB45ECA029B7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8D81C5D8-F778-73C6-89F4-C958A7C2B7D3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99855DBC-FCFA-2CB6-E453-36B2292E62D5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83E8CF23-7229-CA50-F5B6-DE13B90469F5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40FB5E0E-B99E-AE63-DD2F-08C5F078805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578321"/>
            <a:ext cx="11582400" cy="57902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endParaRPr lang="en-US" altLang="zh-CN" b="1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endParaRPr lang="en-US" altLang="zh-CN" b="1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endParaRPr lang="en-US" altLang="zh-CN" b="1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endParaRPr lang="en-US" altLang="zh-CN" b="1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endParaRPr lang="en-US" altLang="zh-CN" b="1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endParaRPr lang="en-US" altLang="zh-CN" b="1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endParaRPr lang="en-US" altLang="zh-CN" b="1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继续讨论例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12.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在仓库中随机地取一只元件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若已知取到的是次品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则此次品由第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家工厂生产的概率为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2" name="对象 31">
            <a:extLst>
              <a:ext uri="{FF2B5EF4-FFF2-40B4-BE49-F238E27FC236}">
                <a16:creationId xmlns:a16="http://schemas.microsoft.com/office/drawing/2014/main" id="{995D09FE-B994-BEB9-D259-02BF0A613A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27600" y="29464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14400" imgH="198720" progId="Equation.DSMT4">
                  <p:embed/>
                </p:oleObj>
              </mc:Choice>
              <mc:Fallback>
                <p:oleObj name="Equation" r:id="rId5" imgW="914400" imgH="198720" progId="Equation.DSMT4">
                  <p:embed/>
                  <p:pic>
                    <p:nvPicPr>
                      <p:cNvPr id="32" name="对象 31">
                        <a:extLst>
                          <a:ext uri="{FF2B5EF4-FFF2-40B4-BE49-F238E27FC236}">
                            <a16:creationId xmlns:a16="http://schemas.microsoft.com/office/drawing/2014/main" id="{1C4863F4-F107-8813-6223-800D86AFA7F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27600" y="2946400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A4AD87DE-45E7-5C7E-0DF7-849CD93F00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6835343"/>
              </p:ext>
            </p:extLst>
          </p:nvPr>
        </p:nvGraphicFramePr>
        <p:xfrm>
          <a:off x="341312" y="648000"/>
          <a:ext cx="11001375" cy="347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889160" imgH="1536480" progId="Equation.DSMT4">
                  <p:embed/>
                </p:oleObj>
              </mc:Choice>
              <mc:Fallback>
                <p:oleObj name="Equation" r:id="rId7" imgW="4889160" imgH="153648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1F7BC7F7-87DE-B919-7310-2B2D2FB006A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41312" y="648000"/>
                        <a:ext cx="11001375" cy="3473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98121AD1-E929-6621-948D-42B77F9C15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6811817"/>
              </p:ext>
            </p:extLst>
          </p:nvPr>
        </p:nvGraphicFramePr>
        <p:xfrm>
          <a:off x="1598496" y="5197848"/>
          <a:ext cx="8086725" cy="1119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593880" imgH="495000" progId="Equation.DSMT4">
                  <p:embed/>
                </p:oleObj>
              </mc:Choice>
              <mc:Fallback>
                <p:oleObj name="Equation" r:id="rId9" imgW="3593880" imgH="49500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A4AD87DE-45E7-5C7E-0DF7-849CD93F00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98496" y="5197848"/>
                        <a:ext cx="8086725" cy="1119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46198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581F4-892C-2338-B4ED-CD1B63919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049FA788-4B20-A61B-6DD0-5F12F5D7FB72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6395FD4C-7F8F-9CBE-202F-466DBCAA96C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A614B47C-1CA4-C6FD-5C67-F4983C349ED6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87E1FFBD-AF4C-9314-4EA7-7282780B50BA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7CA03902-3D37-C820-81BD-CEC54627745F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E00E1A02-C581-024B-BBAC-B4DA577BD5EA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AD0BBC0B-56C3-D840-C459-E66FA3722647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EBAA5C21-AEBF-637A-80F4-6EB1FD13D020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ED2EB65A-DC5C-4E40-4287-B78A53E019E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578321"/>
            <a:ext cx="11582400" cy="57902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容易看出 </a:t>
            </a: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我们从中得到启发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给出另一个重要的公式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四、贝叶斯公式 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定理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（贝叶斯（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Bayes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）公式）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                     是样本空间 </a:t>
            </a:r>
            <a:r>
              <a:rPr lang="el-GR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Ω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的一个完备事件组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                                       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则对任意事件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且             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有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FF341112-7E89-F87A-D14F-FD224BEF24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2229828"/>
              </p:ext>
            </p:extLst>
          </p:nvPr>
        </p:nvGraphicFramePr>
        <p:xfrm>
          <a:off x="1508125" y="929632"/>
          <a:ext cx="8829675" cy="1147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924000" imgH="507960" progId="Equation.DSMT4">
                  <p:embed/>
                </p:oleObj>
              </mc:Choice>
              <mc:Fallback>
                <p:oleObj name="Equation" r:id="rId5" imgW="3924000" imgH="50796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98121AD1-E929-6621-948D-42B77F9C15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08125" y="929632"/>
                        <a:ext cx="8829675" cy="1147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78EB556B-0F34-B582-4E82-5183F90C36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8909925"/>
              </p:ext>
            </p:extLst>
          </p:nvPr>
        </p:nvGraphicFramePr>
        <p:xfrm>
          <a:off x="5778283" y="3429000"/>
          <a:ext cx="182880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12520" imgH="228600" progId="Equation.DSMT4">
                  <p:embed/>
                </p:oleObj>
              </mc:Choice>
              <mc:Fallback>
                <p:oleObj name="Equation" r:id="rId7" imgW="812520" imgH="22860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FF341112-7E89-F87A-D14F-FD224BEF24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778283" y="3429000"/>
                        <a:ext cx="1828800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6B21D395-334E-3903-379C-AF1673C3FC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4536527"/>
              </p:ext>
            </p:extLst>
          </p:nvPr>
        </p:nvGraphicFramePr>
        <p:xfrm>
          <a:off x="1163174" y="4599731"/>
          <a:ext cx="6800851" cy="155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022560" imgH="685800" progId="Equation.DSMT4">
                  <p:embed/>
                </p:oleObj>
              </mc:Choice>
              <mc:Fallback>
                <p:oleObj name="Equation" r:id="rId9" imgW="3022560" imgH="68580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78EB556B-0F34-B582-4E82-5183F90C36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63174" y="4599731"/>
                        <a:ext cx="6800851" cy="1552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F209BE8E-87A5-E8BA-8E2F-DF32BF0D9A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128323"/>
              </p:ext>
            </p:extLst>
          </p:nvPr>
        </p:nvGraphicFramePr>
        <p:xfrm>
          <a:off x="1541680" y="3991300"/>
          <a:ext cx="3714750" cy="633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650960" imgH="279360" progId="Equation.DSMT4">
                  <p:embed/>
                </p:oleObj>
              </mc:Choice>
              <mc:Fallback>
                <p:oleObj name="Equation" r:id="rId11" imgW="1650960" imgH="27936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78EB556B-0F34-B582-4E82-5183F90C36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41680" y="3991300"/>
                        <a:ext cx="3714750" cy="633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A2088B01-36DD-08D9-1CE5-3439622078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4964661"/>
              </p:ext>
            </p:extLst>
          </p:nvPr>
        </p:nvGraphicFramePr>
        <p:xfrm>
          <a:off x="8268825" y="4050037"/>
          <a:ext cx="1457325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647640" imgH="253800" progId="Equation.DSMT4">
                  <p:embed/>
                </p:oleObj>
              </mc:Choice>
              <mc:Fallback>
                <p:oleObj name="Equation" r:id="rId13" imgW="647640" imgH="253800" progId="Equation.DSMT4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6B21D395-334E-3903-379C-AF1673C3FC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268825" y="4050037"/>
                        <a:ext cx="1457325" cy="57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729018D4-F56A-1E8A-D65F-61DE9CF78303}"/>
              </a:ext>
            </a:extLst>
          </p:cNvPr>
          <p:cNvSpPr txBox="1"/>
          <p:nvPr/>
        </p:nvSpPr>
        <p:spPr>
          <a:xfrm>
            <a:off x="8180641" y="4914353"/>
            <a:ext cx="1283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Wingdings" panose="05000000000000000000" pitchFamily="2" charset="2"/>
              </a:rPr>
              <a:t></a:t>
            </a:r>
            <a:r>
              <a:rPr lang="en-US" altLang="zh-CN" sz="2400" b="1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Wingdings" panose="05000000000000000000" pitchFamily="2" charset="2"/>
              </a:rPr>
              <a:t>P24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4156670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8A05E-0B69-CFEE-E3F7-9320C76D5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F872ACC3-2CB6-B281-631A-265670241909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939CB661-2012-196D-11B5-53E30AE091E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B33FF569-1AB4-D460-8F16-237DCD0D92B6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2207605E-7661-0EBA-4BFE-9B5A8ACBBD9E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6BF8910B-E545-1D0B-FABF-E91B2B3ED832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93C3656D-7AD4-5CE7-2FA0-F521461BB8D3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35B7DE9E-4CD0-3166-25EE-3BAB7980B16D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E80A22A0-5B2F-C4C7-8F1B-877CEF8CF07B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21D2AB6E-6797-46D7-D07E-CC1BB3947FC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578321"/>
            <a:ext cx="11582400" cy="57902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在贝叶斯公式中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常常称                                   为事件     的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先验概率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当我们得到了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新信息（观察到事件 </a:t>
            </a:r>
            <a:r>
              <a:rPr lang="en-US" altLang="zh-CN" i="1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已发生）</a:t>
            </a:r>
            <a:r>
              <a:rPr lang="en-US" altLang="zh-CN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这时对事件     有了新的认识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所讨论的条件概率               可通过贝叶斯公式计算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称                为      的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后验概率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贝叶斯公式的最简单形式是</a:t>
            </a: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 </a:t>
            </a:r>
            <a:r>
              <a:rPr lang="en-US" altLang="zh-CN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13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对以往数据分析结果表明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当机器调整得良好时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产品的合格率为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98%,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而当机器发生某种故障时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其合格率为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55%.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每天早上机器开动时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机器调整良好的概率为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95%. </a:t>
            </a: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已知某日早上第一件产品是合格品时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求机器调整良好的概率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B8D927DC-457C-1BBB-486B-D6A85209E3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8519808"/>
              </p:ext>
            </p:extLst>
          </p:nvPr>
        </p:nvGraphicFramePr>
        <p:xfrm>
          <a:off x="4725071" y="3020257"/>
          <a:ext cx="5915025" cy="1233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628720" imgH="545760" progId="Equation.DSMT4">
                  <p:embed/>
                </p:oleObj>
              </mc:Choice>
              <mc:Fallback>
                <p:oleObj name="Equation" r:id="rId5" imgW="2628720" imgH="54576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FF341112-7E89-F87A-D14F-FD224BEF24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25071" y="3020257"/>
                        <a:ext cx="5915025" cy="1233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AA37D309-3CD9-6DED-2182-8946068C2B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2427339"/>
              </p:ext>
            </p:extLst>
          </p:nvPr>
        </p:nvGraphicFramePr>
        <p:xfrm>
          <a:off x="3782823" y="1970845"/>
          <a:ext cx="1343025" cy="633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96880" imgH="279360" progId="Equation.DSMT4">
                  <p:embed/>
                </p:oleObj>
              </mc:Choice>
              <mc:Fallback>
                <p:oleObj name="Equation" r:id="rId7" imgW="596880" imgH="279360" progId="Equation.DSMT4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6B21D395-334E-3903-379C-AF1673C3FC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82823" y="1970845"/>
                        <a:ext cx="1343025" cy="633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813AC544-37B3-A7BD-C2A8-7BA4FDBF62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2633578"/>
              </p:ext>
            </p:extLst>
          </p:nvPr>
        </p:nvGraphicFramePr>
        <p:xfrm>
          <a:off x="4128986" y="724943"/>
          <a:ext cx="3086100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71600" imgH="253800" progId="Equation.DSMT4">
                  <p:embed/>
                </p:oleObj>
              </mc:Choice>
              <mc:Fallback>
                <p:oleObj name="Equation" r:id="rId9" imgW="1371600" imgH="253800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F209BE8E-87A5-E8BA-8E2F-DF32BF0D9A6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128986" y="724943"/>
                        <a:ext cx="3086100" cy="576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77CBB013-DBE2-7296-64D9-4DAB6C5327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2406386"/>
              </p:ext>
            </p:extLst>
          </p:nvPr>
        </p:nvGraphicFramePr>
        <p:xfrm>
          <a:off x="8297077" y="754311"/>
          <a:ext cx="428625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90440" imgH="228600" progId="Equation.DSMT4">
                  <p:embed/>
                </p:oleObj>
              </mc:Choice>
              <mc:Fallback>
                <p:oleObj name="Equation" r:id="rId11" imgW="190440" imgH="228600" progId="Equation.DSMT4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:a16="http://schemas.microsoft.com/office/drawing/2014/main" id="{A2088B01-36DD-08D9-1CE5-3439622078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297077" y="754311"/>
                        <a:ext cx="428625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E2BC2B9B-F692-F64F-9DDB-EE8438B43D1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9861489"/>
              </p:ext>
            </p:extLst>
          </p:nvPr>
        </p:nvGraphicFramePr>
        <p:xfrm>
          <a:off x="9506932" y="1374215"/>
          <a:ext cx="428625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90440" imgH="228600" progId="Equation.DSMT4">
                  <p:embed/>
                </p:oleObj>
              </mc:Choice>
              <mc:Fallback>
                <p:oleObj name="Equation" r:id="rId11" imgW="190440" imgH="228600" progId="Equation.DSMT4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:a16="http://schemas.microsoft.com/office/drawing/2014/main" id="{77CBB013-DBE2-7296-64D9-4DAB6C53274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506932" y="1374215"/>
                        <a:ext cx="428625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B9FBFA8A-F457-8ACA-2440-8C94A813A0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6484383"/>
              </p:ext>
            </p:extLst>
          </p:nvPr>
        </p:nvGraphicFramePr>
        <p:xfrm>
          <a:off x="770348" y="2604257"/>
          <a:ext cx="1343025" cy="633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96880" imgH="279360" progId="Equation.DSMT4">
                  <p:embed/>
                </p:oleObj>
              </mc:Choice>
              <mc:Fallback>
                <p:oleObj name="Equation" r:id="rId7" imgW="596880" imgH="279360" progId="Equation.DSMT4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AA37D309-3CD9-6DED-2182-8946068C2B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70348" y="2604257"/>
                        <a:ext cx="1343025" cy="633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extLst>
              <a:ext uri="{FF2B5EF4-FFF2-40B4-BE49-F238E27FC236}">
                <a16:creationId xmlns:a16="http://schemas.microsoft.com/office/drawing/2014/main" id="{684B7652-E620-0700-F84A-DB46E2B57D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1652262"/>
              </p:ext>
            </p:extLst>
          </p:nvPr>
        </p:nvGraphicFramePr>
        <p:xfrm>
          <a:off x="2578921" y="2704637"/>
          <a:ext cx="428625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90440" imgH="228600" progId="Equation.DSMT4">
                  <p:embed/>
                </p:oleObj>
              </mc:Choice>
              <mc:Fallback>
                <p:oleObj name="Equation" r:id="rId11" imgW="190440" imgH="22860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E2BC2B9B-F692-F64F-9DDB-EE8438B43D1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578921" y="2704637"/>
                        <a:ext cx="428625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670661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70BBC-BC70-0B72-6513-237C347A1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09EAEEAE-5ABF-9763-B3D9-FA73AB6A3537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D9AF4F45-64E5-6AFD-8BD5-4836CFDD411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7511A869-CBBF-3D6F-EF70-858EBFEBE684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DB691B06-B130-3C71-E235-8503073D265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FC401BCF-29B5-EF98-71EF-C5A6598FB86D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DDE73FF5-B5A5-8943-48F9-7C266F59ADE3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A4AAD99B-13D3-1B66-510C-7B17538C76B2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D024F9A-520F-F447-D32B-C4696EBF54D1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6F170402-1811-19E6-BD2F-0F993DC5E9D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578321"/>
            <a:ext cx="11582400" cy="57902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endParaRPr lang="en-US" altLang="zh-CN" b="1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endParaRPr lang="en-US" altLang="zh-CN" b="1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endParaRPr lang="en-US" altLang="zh-CN" b="1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endParaRPr lang="en-US" altLang="zh-CN" b="1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endParaRPr lang="en-US" altLang="zh-CN" b="1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endParaRPr lang="en-US" altLang="zh-CN" b="1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这就是说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当生产出第一件产品是合格品时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机器调整良好的概率为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0.97.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这里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先验概率                    是由以往的数据分析得到的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后验概率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是在得到信息（即生产出的第一件产品是合格品）之后再重新加以修正的概率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有了后验概率我们就能对机器的情况有进一步的了解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32" name="对象 31">
            <a:extLst>
              <a:ext uri="{FF2B5EF4-FFF2-40B4-BE49-F238E27FC236}">
                <a16:creationId xmlns:a16="http://schemas.microsoft.com/office/drawing/2014/main" id="{C36AC7D2-4E94-C663-27B5-E1095ABDDD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27600" y="29464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14400" imgH="198720" progId="Equation.DSMT4">
                  <p:embed/>
                </p:oleObj>
              </mc:Choice>
              <mc:Fallback>
                <p:oleObj name="Equation" r:id="rId5" imgW="914400" imgH="198720" progId="Equation.DSMT4">
                  <p:embed/>
                  <p:pic>
                    <p:nvPicPr>
                      <p:cNvPr id="32" name="对象 31">
                        <a:extLst>
                          <a:ext uri="{FF2B5EF4-FFF2-40B4-BE49-F238E27FC236}">
                            <a16:creationId xmlns:a16="http://schemas.microsoft.com/office/drawing/2014/main" id="{995D09FE-B994-BEB9-D259-02BF0A613A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27600" y="2946400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EE226F0B-1BBB-4968-D1F8-CF6C798C62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8501467"/>
              </p:ext>
            </p:extLst>
          </p:nvPr>
        </p:nvGraphicFramePr>
        <p:xfrm>
          <a:off x="585395" y="679127"/>
          <a:ext cx="10401300" cy="309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622760" imgH="1371600" progId="Equation.DSMT4">
                  <p:embed/>
                </p:oleObj>
              </mc:Choice>
              <mc:Fallback>
                <p:oleObj name="Equation" r:id="rId7" imgW="4622760" imgH="137160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A4AD87DE-45E7-5C7E-0DF7-849CD93F00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85395" y="679127"/>
                        <a:ext cx="10401300" cy="3098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71BB058E-8939-9300-706D-95117A6851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8479545"/>
              </p:ext>
            </p:extLst>
          </p:nvPr>
        </p:nvGraphicFramePr>
        <p:xfrm>
          <a:off x="2695416" y="4406582"/>
          <a:ext cx="1800225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799920" imgH="253800" progId="Equation.DSMT4">
                  <p:embed/>
                </p:oleObj>
              </mc:Choice>
              <mc:Fallback>
                <p:oleObj name="Equation" r:id="rId9" imgW="799920" imgH="25380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98121AD1-E929-6621-948D-42B77F9C15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695416" y="4406582"/>
                        <a:ext cx="1800225" cy="57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53237942-FDA5-3EF1-06E4-47B744E555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3892618"/>
              </p:ext>
            </p:extLst>
          </p:nvPr>
        </p:nvGraphicFramePr>
        <p:xfrm>
          <a:off x="383647" y="5059882"/>
          <a:ext cx="214312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952200" imgH="279360" progId="Equation.DSMT4">
                  <p:embed/>
                </p:oleObj>
              </mc:Choice>
              <mc:Fallback>
                <p:oleObj name="Equation" r:id="rId11" imgW="952200" imgH="27936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71BB058E-8939-9300-706D-95117A6851D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83647" y="5059882"/>
                        <a:ext cx="2143125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35172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D9E9F-8A8B-166D-5317-D28C168CE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C2BCFB54-3F2D-943D-8092-481CB5DDC6E8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9754E69C-B193-7327-D4D7-24687389102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738710E7-74C6-DB14-5FF2-888A27F5EF79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CC42A886-2C3C-D6C5-03F2-46D7AE8B48F9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71A0AE11-6E65-7567-873D-99217AB23613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3A81C946-ABEE-DF41-ED7E-E2B368AA584E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0D4D00B2-7476-B16C-A4CF-500770EFB8CC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8E44126D-A54A-A0E0-751A-BC1299C7A050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0E8F7DEB-C66F-43D7-6587-79D663F2D25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578321"/>
            <a:ext cx="11582400" cy="57902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 </a:t>
            </a:r>
            <a:r>
              <a:rPr lang="en-US" altLang="zh-CN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14 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在例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12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中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从仓库中随机地取一只元件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若已知取到的是次品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为分析此次品出自哪个厂</a:t>
            </a:r>
            <a:r>
              <a:rPr lang="en-US" altLang="zh-CN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需求出此次品由三家工厂生产的概率分别是多少</a:t>
            </a:r>
            <a:r>
              <a:rPr lang="en-US" altLang="zh-CN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试求这些概率</a:t>
            </a:r>
            <a:r>
              <a:rPr lang="en-US" altLang="zh-CN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          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解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根据贝叶斯公式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得 </a:t>
            </a: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FEE29A73-C2A9-BD12-5DF4-C4EC362B19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3605579"/>
              </p:ext>
            </p:extLst>
          </p:nvPr>
        </p:nvGraphicFramePr>
        <p:xfrm>
          <a:off x="152400" y="1844841"/>
          <a:ext cx="10429875" cy="154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635360" imgH="685800" progId="Equation.DSMT4">
                  <p:embed/>
                </p:oleObj>
              </mc:Choice>
              <mc:Fallback>
                <p:oleObj name="Equation" r:id="rId5" imgW="4635360" imgH="68580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EE226F0B-1BBB-4968-D1F8-CF6C798C62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2400" y="1844841"/>
                        <a:ext cx="10429875" cy="154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extLst>
              <a:ext uri="{FF2B5EF4-FFF2-40B4-BE49-F238E27FC236}">
                <a16:creationId xmlns:a16="http://schemas.microsoft.com/office/drawing/2014/main" id="{93E1612D-6D7E-1F12-06C0-81D4851D07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8266605"/>
              </p:ext>
            </p:extLst>
          </p:nvPr>
        </p:nvGraphicFramePr>
        <p:xfrm>
          <a:off x="518575" y="4356972"/>
          <a:ext cx="10458450" cy="154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647960" imgH="685800" progId="Equation.DSMT4">
                  <p:embed/>
                </p:oleObj>
              </mc:Choice>
              <mc:Fallback>
                <p:oleObj name="Equation" r:id="rId7" imgW="4647960" imgH="68580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FEE29A73-C2A9-BD12-5DF4-C4EC362B19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18575" y="4356972"/>
                        <a:ext cx="10458450" cy="1547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>
            <a:extLst>
              <a:ext uri="{FF2B5EF4-FFF2-40B4-BE49-F238E27FC236}">
                <a16:creationId xmlns:a16="http://schemas.microsoft.com/office/drawing/2014/main" id="{7A0D82DD-22FC-DDA9-D3D1-1E1F876D25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5512301"/>
              </p:ext>
            </p:extLst>
          </p:nvPr>
        </p:nvGraphicFramePr>
        <p:xfrm>
          <a:off x="1643600" y="2990535"/>
          <a:ext cx="10487025" cy="1547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4660560" imgH="685800" progId="Equation.DSMT4">
                  <p:embed/>
                </p:oleObj>
              </mc:Choice>
              <mc:Fallback>
                <p:oleObj name="Equation" r:id="rId9" imgW="4660560" imgH="68580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FEE29A73-C2A9-BD12-5DF4-C4EC362B19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643600" y="2990535"/>
                        <a:ext cx="10487025" cy="1547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>
            <a:extLst>
              <a:ext uri="{FF2B5EF4-FFF2-40B4-BE49-F238E27FC236}">
                <a16:creationId xmlns:a16="http://schemas.microsoft.com/office/drawing/2014/main" id="{7D003F28-E0DE-FB58-DD1F-40F49FE352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1250948"/>
              </p:ext>
            </p:extLst>
          </p:nvPr>
        </p:nvGraphicFramePr>
        <p:xfrm>
          <a:off x="394750" y="5736776"/>
          <a:ext cx="1042987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4635360" imgH="279360" progId="Equation.DSMT4">
                  <p:embed/>
                </p:oleObj>
              </mc:Choice>
              <mc:Fallback>
                <p:oleObj name="Equation" r:id="rId11" imgW="4635360" imgH="279360" progId="Equation.DSMT4">
                  <p:embed/>
                  <p:pic>
                    <p:nvPicPr>
                      <p:cNvPr id="9" name="对象 8">
                        <a:extLst>
                          <a:ext uri="{FF2B5EF4-FFF2-40B4-BE49-F238E27FC236}">
                            <a16:creationId xmlns:a16="http://schemas.microsoft.com/office/drawing/2014/main" id="{93E1612D-6D7E-1F12-06C0-81D4851D07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94750" y="5736776"/>
                        <a:ext cx="10429875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702503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D2B53-EB68-796D-A3D1-B40EBA26A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9B0D63D6-B653-59D0-362D-682A423734E4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32375136-0716-7498-6229-758DDE7E6CF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B4DD2AC5-29A0-3E40-4D9B-64C665961EFD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A49D5518-EEEB-501E-3D54-21E2043F97A7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672141AA-E3A6-BFCA-02B6-ACD8D6C3904D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623DE86C-29C1-DF45-B1A2-97E63D5DCD3A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B7502383-4413-29DC-783C-8DFF4405C48B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36F93CBA-B3F0-6531-51FD-2A8EEA8F72F7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B2915091-A39D-589B-B286-378CEEEDB54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578321"/>
            <a:ext cx="11582400" cy="57902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 </a:t>
            </a:r>
            <a:r>
              <a:rPr lang="en-US" altLang="zh-CN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15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假设某地区生活的人中携带某病毒的比例是十万分之一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验血检查的准确率是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95%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（患病被正确诊断和没病被正确诊断的概率都是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95%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甲在检查后被通知带有该病毒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计算甲的确带有该病毒的概率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可见当甲被检查出携带该病毒时但不带该病毒的概率 </a:t>
            </a: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9" name="对象 8">
            <a:extLst>
              <a:ext uri="{FF2B5EF4-FFF2-40B4-BE49-F238E27FC236}">
                <a16:creationId xmlns:a16="http://schemas.microsoft.com/office/drawing/2014/main" id="{07A3BEB3-4369-8F53-31F9-9196044BB1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7975232"/>
              </p:ext>
            </p:extLst>
          </p:nvPr>
        </p:nvGraphicFramePr>
        <p:xfrm>
          <a:off x="4708525" y="5738813"/>
          <a:ext cx="3943350" cy="63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52480" imgH="279360" progId="Equation.DSMT4">
                  <p:embed/>
                </p:oleObj>
              </mc:Choice>
              <mc:Fallback>
                <p:oleObj name="Equation" r:id="rId5" imgW="1752480" imgH="279360" progId="Equation.DSMT4">
                  <p:embed/>
                  <p:pic>
                    <p:nvPicPr>
                      <p:cNvPr id="9" name="对象 8">
                        <a:extLst>
                          <a:ext uri="{FF2B5EF4-FFF2-40B4-BE49-F238E27FC236}">
                            <a16:creationId xmlns:a16="http://schemas.microsoft.com/office/drawing/2014/main" id="{93E1612D-6D7E-1F12-06C0-81D4851D07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08525" y="5738813"/>
                        <a:ext cx="3943350" cy="630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FB0E0A6A-A973-A7E6-CA92-C052A24AE4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9495168"/>
              </p:ext>
            </p:extLst>
          </p:nvPr>
        </p:nvGraphicFramePr>
        <p:xfrm>
          <a:off x="342900" y="2164316"/>
          <a:ext cx="11544300" cy="309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130720" imgH="1371600" progId="Equation.DSMT4">
                  <p:embed/>
                </p:oleObj>
              </mc:Choice>
              <mc:Fallback>
                <p:oleObj name="Equation" r:id="rId7" imgW="5130720" imgH="137160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EE226F0B-1BBB-4968-D1F8-CF6C798C62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42900" y="2164316"/>
                        <a:ext cx="11544300" cy="3098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93887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EB4A3-46DC-B41F-BD74-A75CAC7FB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B55DC690-0995-19D2-8142-764AAFABF6FA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BE2AA313-6E87-8C69-C7F6-7B9A1FBA824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8ADA91EE-D82D-FBE6-B434-95EECCD97040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9E16BFFF-44C7-D859-C731-9BB420D8C26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E798B33B-6121-37EB-C132-04A58DAC7DDA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4E8C4C1B-330E-341A-D7E3-ED01BC3938D5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8ECDA293-1691-DE73-740E-19F1CB6DBC3A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61927A13-35B3-88E1-7B4B-6291C95AFD61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A6D85AA2-E672-8FBE-431E-9B4839454FE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578321"/>
            <a:ext cx="11582400" cy="57902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15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的结论说明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检查出携带该病毒距离真正携带该病毒还差得很远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也说明这样的普查没有什么实质意义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造成这个结果的原因是发病率较低和诊断的准确性还不够高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可以设想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如果被检查人群中没有人携带该病毒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那么                      如果检查的正确率是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100%,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那么 </a:t>
            </a: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正因为以上的原因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可以说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对于发病率很低的疾病进行普查意义不大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特别是在检查的准确性也不是很高的情况下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医生通常是了解这一点的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 </a:t>
            </a: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在健康普查中</a:t>
            </a:r>
            <a:r>
              <a:rPr lang="en-US" altLang="zh-CN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如果某人被查出患病</a:t>
            </a:r>
            <a:r>
              <a:rPr lang="en-US" altLang="zh-CN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医生一般并不下结论</a:t>
            </a:r>
            <a:r>
              <a:rPr lang="en-US" altLang="zh-CN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而是要求他进行复查</a:t>
            </a:r>
            <a:r>
              <a:rPr lang="en-US" altLang="zh-CN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复查再确定患病</a:t>
            </a:r>
            <a:r>
              <a:rPr lang="en-US" altLang="zh-CN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则真患病的概率就会增加</a:t>
            </a:r>
            <a:r>
              <a:rPr lang="en-US" altLang="zh-CN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 </a:t>
            </a:r>
            <a:r>
              <a:rPr lang="en-US" altLang="zh-CN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16 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在例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15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中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甲被查出携带该病毒后再次复查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如果复查又被认为携带该病毒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计算甲确实携带该病毒的概率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065D48DC-8F65-F605-9570-E2E74F972A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9339524"/>
              </p:ext>
            </p:extLst>
          </p:nvPr>
        </p:nvGraphicFramePr>
        <p:xfrm>
          <a:off x="770348" y="2351263"/>
          <a:ext cx="1857375" cy="63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25480" imgH="279360" progId="Equation.DSMT4">
                  <p:embed/>
                </p:oleObj>
              </mc:Choice>
              <mc:Fallback>
                <p:oleObj name="Equation" r:id="rId5" imgW="825480" imgH="279360" progId="Equation.DSMT4">
                  <p:embed/>
                  <p:pic>
                    <p:nvPicPr>
                      <p:cNvPr id="9" name="对象 8">
                        <a:extLst>
                          <a:ext uri="{FF2B5EF4-FFF2-40B4-BE49-F238E27FC236}">
                            <a16:creationId xmlns:a16="http://schemas.microsoft.com/office/drawing/2014/main" id="{BDA14AC8-CE84-AEDD-0420-25EA312ED5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70348" y="2351263"/>
                        <a:ext cx="1857375" cy="630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EC94B2C7-AE18-BDB9-FAFE-3B66B4A5A8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4028815"/>
              </p:ext>
            </p:extLst>
          </p:nvPr>
        </p:nvGraphicFramePr>
        <p:xfrm>
          <a:off x="7682160" y="2351263"/>
          <a:ext cx="1771650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787320" imgH="279360" progId="Equation.DSMT4">
                  <p:embed/>
                </p:oleObj>
              </mc:Choice>
              <mc:Fallback>
                <p:oleObj name="Equation" r:id="rId7" imgW="787320" imgH="27936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065D48DC-8F65-F605-9570-E2E74F972A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682160" y="2351263"/>
                        <a:ext cx="1771650" cy="630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81672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70D70-2FDF-BF28-3DED-63923C9FB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DC69D395-9CAE-C874-EE52-144405B600DE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21354686-CB6D-813B-9305-2FCD3ED1CC0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ED8971E7-36DC-B974-7C31-54A2DBF0BAFD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56FA68D1-7775-7F24-C198-132E4FE534C9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1F006657-766B-4C9E-3D1D-C7E1E3F59D28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0BDABAA4-9C67-5D5A-F693-7CE9D51B7828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F314D9FB-FA7A-3241-410F-64AA01817467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FF7237DD-279C-0E6E-E7CF-190AD85B270D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3075518F-2C43-AB88-3962-07562EA3B4B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578321"/>
            <a:ext cx="11582400" cy="57902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现在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当甲被复查出携带该病毒时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甲确实携带该病毒的概率提高到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0.36%.</a:t>
            </a: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例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15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和例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16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也告诉我们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确诊发病率很低的疾病时应当十分慎重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从前面的叙述我们看到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贝叶斯公式的推导十分简单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它只用到条件概率的定义和全概率公式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但它对解概率问题却很有用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而且还可用来解决许多实际问题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</a:p>
        </p:txBody>
      </p:sp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17E9F47B-7EE6-A32A-94EA-3CBE678EF2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9870686"/>
              </p:ext>
            </p:extLst>
          </p:nvPr>
        </p:nvGraphicFramePr>
        <p:xfrm>
          <a:off x="304800" y="648000"/>
          <a:ext cx="11801475" cy="309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5244840" imgH="1371600" progId="Equation.DSMT4">
                  <p:embed/>
                </p:oleObj>
              </mc:Choice>
              <mc:Fallback>
                <p:oleObj name="Equation" r:id="rId5" imgW="5244840" imgH="137160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FB0E0A6A-A973-A7E6-CA92-C052A24AE46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4800" y="648000"/>
                        <a:ext cx="11801475" cy="3098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38223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811A3-EBBF-29C5-88DE-6355FF9D0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D8CCE1B7-5CB0-FCE9-25B0-B6347CFC903A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2574E388-F32A-5D83-E417-7D8A76FC286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B23D8E36-4259-D064-8C0D-E1228E4176E3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017B2B9-9CA3-EF1A-5484-13D27A3682D7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249F269A-C4E3-91A1-F09D-300385664DD6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22719BCA-955E-1C23-222C-807920A894F1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AC64AECF-F2A1-CA29-CD61-9617BEC690F9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079CC1B5-BF8E-7DAA-B1C9-B8191E5EAF90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65E52926-F93D-71B6-9B7F-4A157F1325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578321"/>
            <a:ext cx="11582400" cy="57902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贝叶斯公式的思想的发展现在已形成一套统计方法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叫做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贝叶斯统计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下面的推论把全概率公式和贝叶斯公式进行了推广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推论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</a:t>
            </a:r>
            <a:endParaRPr lang="en-US" altLang="zh-CN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9DC73F5A-EE17-A4A5-396B-DE5B0878FD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3823080"/>
              </p:ext>
            </p:extLst>
          </p:nvPr>
        </p:nvGraphicFramePr>
        <p:xfrm>
          <a:off x="1368425" y="1822450"/>
          <a:ext cx="9001125" cy="3671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000320" imgH="1625400" progId="Equation.DSMT4">
                  <p:embed/>
                </p:oleObj>
              </mc:Choice>
              <mc:Fallback>
                <p:oleObj name="Equation" r:id="rId5" imgW="4000320" imgH="162540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17E9F47B-7EE6-A32A-94EA-3CBE678EF25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68425" y="1822450"/>
                        <a:ext cx="9001125" cy="3671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63711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72366-2409-7C9D-132C-1E1830ADC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7315F938-EB5C-7186-F7E3-0820CE0B8737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584E3943-1A91-93FC-124A-AE054DECC50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1709AF47-54C5-B8DA-38BC-73EBCACBC88C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2B55664A-F15B-9861-042D-BB506C40B1A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7191F3C8-C802-DE59-07B6-684B49F19EDB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69435FAA-07BD-E596-4D92-83A4FD79A77A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A6DC10AE-6BFB-3381-1524-A9E1C01097C9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36999E55-50CF-AE95-2281-31D8B9FDE75E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D568AE9D-3788-E85E-EDB2-E493FC6AE87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578321"/>
            <a:ext cx="11582400" cy="57902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推论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（了解）</a:t>
            </a:r>
            <a:endParaRPr lang="en-US" altLang="zh-CN" dirty="0">
              <a:solidFill>
                <a:srgbClr val="00B05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Wingdings" panose="05000000000000000000" pitchFamily="2" charset="2"/>
              </a:rPr>
              <a:t></a:t>
            </a:r>
            <a:r>
              <a:rPr lang="en-US" altLang="zh-CN" b="1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P39-33</a:t>
            </a:r>
            <a:r>
              <a:rPr lang="en-US" altLang="zh-CN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为两个事件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</a:t>
            </a:r>
            <a:endParaRPr lang="en-US" altLang="zh-CN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CF3F079D-1F89-5F30-1758-A57BE94C57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960606"/>
              </p:ext>
            </p:extLst>
          </p:nvPr>
        </p:nvGraphicFramePr>
        <p:xfrm>
          <a:off x="1745143" y="570292"/>
          <a:ext cx="8972550" cy="3671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987720" imgH="1625400" progId="Equation.DSMT4">
                  <p:embed/>
                </p:oleObj>
              </mc:Choice>
              <mc:Fallback>
                <p:oleObj name="Equation" r:id="rId5" imgW="3987720" imgH="162540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9DC73F5A-EE17-A4A5-396B-DE5B0878FDF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45143" y="570292"/>
                        <a:ext cx="8972550" cy="3671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82F20E6A-A0A1-5283-70BA-EB71060093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4340177"/>
              </p:ext>
            </p:extLst>
          </p:nvPr>
        </p:nvGraphicFramePr>
        <p:xfrm>
          <a:off x="358285" y="5059332"/>
          <a:ext cx="7400925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288960" imgH="304560" progId="Equation.DSMT4">
                  <p:embed/>
                </p:oleObj>
              </mc:Choice>
              <mc:Fallback>
                <p:oleObj name="Equation" r:id="rId7" imgW="3288960" imgH="30456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CF3F079D-1F89-5F30-1758-A57BE94C57C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58285" y="5059332"/>
                        <a:ext cx="7400925" cy="688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1961423F-7816-618F-840B-3FB11E4718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7996835"/>
              </p:ext>
            </p:extLst>
          </p:nvPr>
        </p:nvGraphicFramePr>
        <p:xfrm>
          <a:off x="10343917" y="5171480"/>
          <a:ext cx="1285875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571320" imgH="393480" progId="Equation.DSMT4">
                  <p:embed/>
                </p:oleObj>
              </mc:Choice>
              <mc:Fallback>
                <p:oleObj name="Equation" r:id="rId9" imgW="571320" imgH="393480" progId="Equation.DSMT4">
                  <p:embed/>
                  <p:pic>
                    <p:nvPicPr>
                      <p:cNvPr id="71" name="对象 70">
                        <a:extLst>
                          <a:ext uri="{FF2B5EF4-FFF2-40B4-BE49-F238E27FC236}">
                            <a16:creationId xmlns:a16="http://schemas.microsoft.com/office/drawing/2014/main" id="{5440CFBA-C2BB-2CA8-352A-A60C43ED8F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343917" y="5171480"/>
                        <a:ext cx="1285875" cy="88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95A13A9C-123F-92E1-CC19-B6C719A96286}"/>
              </a:ext>
            </a:extLst>
          </p:cNvPr>
          <p:cNvCxnSpPr>
            <a:cxnSpLocks/>
          </p:cNvCxnSpPr>
          <p:nvPr/>
        </p:nvCxnSpPr>
        <p:spPr>
          <a:xfrm>
            <a:off x="383647" y="4337108"/>
            <a:ext cx="11225931" cy="0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16269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2DC9E-4B92-2A86-1D02-D43B2753D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080AC8A0-40AD-9D0A-F6FF-80C9C9F262D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21278D59-B2AD-8F0F-6092-0D1F229ADF23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AE0E6FD7-413C-5140-06E7-D8790893D764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9A54C879-040B-6949-0F89-175F97E67420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68C95A9E-E549-DF84-0062-618FAAB9675B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1050F9D2-D19D-EF4A-D06B-832DB4CFCD6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95510"/>
            <a:ext cx="12170505" cy="62241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500"/>
              </a:lnSpc>
              <a:spcBef>
                <a:spcPts val="0"/>
              </a:spcBef>
              <a:buClrTx/>
              <a:buSzTx/>
              <a:buNone/>
            </a:pPr>
            <a:r>
              <a:rPr lang="en-US" altLang="zh-CN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Wingdings" panose="05000000000000000000" pitchFamily="2" charset="2"/>
              </a:rPr>
              <a:t></a:t>
            </a:r>
            <a:r>
              <a:rPr lang="en-US" altLang="zh-CN" b="1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P39-48</a:t>
            </a:r>
            <a:r>
              <a:rPr lang="en-US" altLang="zh-CN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将两条信息分别编码为 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 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传送出去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接收站收到时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被误收作 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的概率为 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0.02,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而 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被误收作 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的概率为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0.01,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信息 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与信息 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传送的频繁程度之比为        若接收站收到的信息是 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求原发信息也是 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的概率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endParaRPr lang="en-US" altLang="zh-CN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ClrTx/>
              <a:buSzTx/>
              <a:buNone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2" name="对象 31">
            <a:extLst>
              <a:ext uri="{FF2B5EF4-FFF2-40B4-BE49-F238E27FC236}">
                <a16:creationId xmlns:a16="http://schemas.microsoft.com/office/drawing/2014/main" id="{8228E006-B6AB-4BC1-1BC2-38FD92515A9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27600" y="29464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14400" imgH="198720" progId="Equation.DSMT4">
                  <p:embed/>
                </p:oleObj>
              </mc:Choice>
              <mc:Fallback>
                <p:oleObj name="Equation" r:id="rId4" imgW="914400" imgH="198720" progId="Equation.DSMT4">
                  <p:embed/>
                  <p:pic>
                    <p:nvPicPr>
                      <p:cNvPr id="32" name="对象 31">
                        <a:extLst>
                          <a:ext uri="{FF2B5EF4-FFF2-40B4-BE49-F238E27FC236}">
                            <a16:creationId xmlns:a16="http://schemas.microsoft.com/office/drawing/2014/main" id="{D9F85B78-B6E9-270C-1E90-BFB39D765D6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927600" y="2946400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" name="对象 67">
            <a:extLst>
              <a:ext uri="{FF2B5EF4-FFF2-40B4-BE49-F238E27FC236}">
                <a16:creationId xmlns:a16="http://schemas.microsoft.com/office/drawing/2014/main" id="{6312F75A-1618-727F-2250-ED8BDB3E36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3203353"/>
              </p:ext>
            </p:extLst>
          </p:nvPr>
        </p:nvGraphicFramePr>
        <p:xfrm>
          <a:off x="9023176" y="1868079"/>
          <a:ext cx="2662238" cy="887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80800" imgH="393480" progId="Equation.DSMT4">
                  <p:embed/>
                </p:oleObj>
              </mc:Choice>
              <mc:Fallback>
                <p:oleObj name="Equation" r:id="rId6" imgW="1180800" imgH="393480" progId="Equation.DSMT4">
                  <p:embed/>
                  <p:pic>
                    <p:nvPicPr>
                      <p:cNvPr id="68" name="对象 67">
                        <a:extLst>
                          <a:ext uri="{FF2B5EF4-FFF2-40B4-BE49-F238E27FC236}">
                            <a16:creationId xmlns:a16="http://schemas.microsoft.com/office/drawing/2014/main" id="{A6AA5627-F9DB-B835-DE69-F3FEFDC505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023176" y="1868079"/>
                        <a:ext cx="2662238" cy="887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>
            <a:extLst>
              <a:ext uri="{FF2B5EF4-FFF2-40B4-BE49-F238E27FC236}">
                <a16:creationId xmlns:a16="http://schemas.microsoft.com/office/drawing/2014/main" id="{B787AD49-2FFB-4D41-B8D6-755DBA60F0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1018824"/>
              </p:ext>
            </p:extLst>
          </p:nvPr>
        </p:nvGraphicFramePr>
        <p:xfrm>
          <a:off x="1479987" y="1407704"/>
          <a:ext cx="714375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17160" imgH="203040" progId="Equation.DSMT4">
                  <p:embed/>
                </p:oleObj>
              </mc:Choice>
              <mc:Fallback>
                <p:oleObj name="Equation" r:id="rId8" imgW="317160" imgH="203040" progId="Equation.DSMT4">
                  <p:embed/>
                  <p:pic>
                    <p:nvPicPr>
                      <p:cNvPr id="24" name="对象 23">
                        <a:extLst>
                          <a:ext uri="{FF2B5EF4-FFF2-40B4-BE49-F238E27FC236}">
                            <a16:creationId xmlns:a16="http://schemas.microsoft.com/office/drawing/2014/main" id="{CC71820F-6D24-D8F8-E49B-B7AEB311D6A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479987" y="1407704"/>
                        <a:ext cx="714375" cy="460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19859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47EDA-81BA-6850-1E1F-300F68FBE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10012041-E41E-978D-958E-AC8D287E9CD9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9F9C9067-CBA2-70A8-77B5-84D0A6CEE36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632448D5-F59F-59AA-ACCA-E292766FC47B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BACCFBE1-6819-6C98-3E3E-C74D5021C16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D994DB44-99F7-E56F-6366-21FF00411173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73767813-2515-D9A9-A228-F20E5E632442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076C87C9-276A-9DAD-27AB-2E452ACFBED5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E5DEFFE-D71A-D99E-CFB9-C9C0EF4790B8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9A8C911A-37F8-35CA-A5A4-DEF5727C8E3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648000"/>
            <a:ext cx="11582400" cy="57206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</a:pPr>
            <a:r>
              <a:rPr lang="en-US" altLang="zh-CN" sz="3200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§ </a:t>
            </a:r>
            <a:r>
              <a:rPr lang="en-US" altLang="zh-CN" sz="32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1.5</a:t>
            </a:r>
            <a:r>
              <a:rPr lang="en-US" altLang="zh-CN" sz="3200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 </a:t>
            </a:r>
            <a:r>
              <a:rPr lang="zh-CN" altLang="en-US" sz="32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事件的独立性</a:t>
            </a:r>
            <a:endParaRPr lang="en-US" altLang="zh-CN" sz="32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b="1" kern="100" dirty="0">
                <a:solidFill>
                  <a:srgbClr val="0070C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一、两个事件的独立性</a:t>
            </a:r>
            <a:endParaRPr lang="en-US" altLang="zh-CN" b="1" kern="100" dirty="0">
              <a:solidFill>
                <a:srgbClr val="0070C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袋中有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个白球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2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个黑球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现从袋中取两次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每次取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个球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这里                            说明事件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的发生对事件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发生的概率</a:t>
            </a:r>
            <a:r>
              <a:rPr lang="zh-CN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有影响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放回抽样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中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容易算得</a:t>
            </a: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这里                            说明事件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的发生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不影响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事件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发生的概率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称事件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独立于事件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                        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说明事件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的发生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不影响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事件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发生的概率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称事件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独立于事件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endParaRPr lang="zh-CN" altLang="en-US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4" name="对象 43">
            <a:extLst>
              <a:ext uri="{FF2B5EF4-FFF2-40B4-BE49-F238E27FC236}">
                <a16:creationId xmlns:a16="http://schemas.microsoft.com/office/drawing/2014/main" id="{4C19662B-6514-8571-1D7A-AE02E7B112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514156"/>
              </p:ext>
            </p:extLst>
          </p:nvPr>
        </p:nvGraphicFramePr>
        <p:xfrm>
          <a:off x="4127194" y="3755339"/>
          <a:ext cx="6613525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933640" imgH="393480" progId="Equation.DSMT4">
                  <p:embed/>
                </p:oleObj>
              </mc:Choice>
              <mc:Fallback>
                <p:oleObj name="Equation" r:id="rId5" imgW="2933640" imgH="393480" progId="Equation.DSMT4">
                  <p:embed/>
                  <p:pic>
                    <p:nvPicPr>
                      <p:cNvPr id="44" name="对象 43">
                        <a:extLst>
                          <a:ext uri="{FF2B5EF4-FFF2-40B4-BE49-F238E27FC236}">
                            <a16:creationId xmlns:a16="http://schemas.microsoft.com/office/drawing/2014/main" id="{6FBD10DC-2E81-580C-69FD-7297F48A44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27194" y="3755339"/>
                        <a:ext cx="6613525" cy="88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026C8DF6-4AF0-F4F2-9E17-719FAC65B1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4025834"/>
              </p:ext>
            </p:extLst>
          </p:nvPr>
        </p:nvGraphicFramePr>
        <p:xfrm>
          <a:off x="634537" y="2150548"/>
          <a:ext cx="785812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492360" imgH="279360" progId="Equation.DSMT4">
                  <p:embed/>
                </p:oleObj>
              </mc:Choice>
              <mc:Fallback>
                <p:oleObj name="Equation" r:id="rId7" imgW="3492360" imgH="27936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494ACE3B-3AFD-CBCD-4460-6FC0A1BB33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34537" y="2150548"/>
                        <a:ext cx="7858125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033BBFD6-49E8-D933-4A2A-7A1CE55C8F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2786665"/>
              </p:ext>
            </p:extLst>
          </p:nvPr>
        </p:nvGraphicFramePr>
        <p:xfrm>
          <a:off x="1076709" y="3322190"/>
          <a:ext cx="242887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079280" imgH="279360" progId="Equation.DSMT4">
                  <p:embed/>
                </p:oleObj>
              </mc:Choice>
              <mc:Fallback>
                <p:oleObj name="Equation" r:id="rId9" imgW="1079280" imgH="27936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026C8DF6-4AF0-F4F2-9E17-719FAC65B12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76709" y="3322190"/>
                        <a:ext cx="2428875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008C104C-C8B7-E1ED-EE85-3D2738B23C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7861093"/>
              </p:ext>
            </p:extLst>
          </p:nvPr>
        </p:nvGraphicFramePr>
        <p:xfrm>
          <a:off x="1175883" y="4504315"/>
          <a:ext cx="242887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079280" imgH="279360" progId="Equation.DSMT4">
                  <p:embed/>
                </p:oleObj>
              </mc:Choice>
              <mc:Fallback>
                <p:oleObj name="Equation" r:id="rId11" imgW="1079280" imgH="27936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033BBFD6-49E8-D933-4A2A-7A1CE55C8F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175883" y="4504315"/>
                        <a:ext cx="2428875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1335EEF2-0B7D-44DC-161C-049BC6357E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0604227"/>
              </p:ext>
            </p:extLst>
          </p:nvPr>
        </p:nvGraphicFramePr>
        <p:xfrm>
          <a:off x="2912756" y="5061013"/>
          <a:ext cx="242887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079280" imgH="279360" progId="Equation.DSMT4">
                  <p:embed/>
                </p:oleObj>
              </mc:Choice>
              <mc:Fallback>
                <p:oleObj name="Equation" r:id="rId13" imgW="1079280" imgH="279360" progId="Equation.DSMT4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008C104C-C8B7-E1ED-EE85-3D2738B23C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912756" y="5061013"/>
                        <a:ext cx="2428875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DE5F8B9D-8E5A-83E8-BE6D-F700324461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5423088"/>
              </p:ext>
            </p:extLst>
          </p:nvPr>
        </p:nvGraphicFramePr>
        <p:xfrm>
          <a:off x="4688077" y="2538412"/>
          <a:ext cx="5857875" cy="89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2603160" imgH="393480" progId="Equation.DSMT4">
                  <p:embed/>
                </p:oleObj>
              </mc:Choice>
              <mc:Fallback>
                <p:oleObj name="Equation" r:id="rId15" imgW="2603160" imgH="39348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026C8DF6-4AF0-F4F2-9E17-719FAC65B12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688077" y="2538412"/>
                        <a:ext cx="5857875" cy="890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590855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20E1C-B4B1-53AA-4F54-6CEC32C08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1C8DDFDC-1464-C97E-D35F-CECBF1B512AF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57F23100-FA0C-8132-AE40-1710816F703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098B81BA-E7EE-E167-3246-D5B8667C13D5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A08D748-54E9-67A0-FD11-40F4E5FEDEFB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C84BC794-9A65-5900-BCF3-2240A7762499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14DF3E89-E503-AFA9-9B25-964932609684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68BDBE79-D541-0D4C-0183-2AAD379C006B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BEDEC2FA-7579-8CAD-E033-7A9B1AB5B824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7EA26472-DB9A-0C43-77C3-7B6E63042BC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648000"/>
            <a:ext cx="11582400" cy="57206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袋中有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个白球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2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个黑球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现从袋中取两次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每次取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个球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因此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事件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与事件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之间的独立性具有相互对称性质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称它们相互独立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1800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定义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是两个事件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如果</a:t>
            </a: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那么称事件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与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相互独立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简称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独立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当                                   时</a:t>
            </a:r>
            <a:r>
              <a:rPr lang="en-US" altLang="zh-CN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称事件 </a:t>
            </a:r>
            <a:r>
              <a:rPr lang="en-US" altLang="zh-CN" i="1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 </a:t>
            </a:r>
            <a:r>
              <a:rPr lang="zh-CN" altLang="en-US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与 </a:t>
            </a:r>
            <a:r>
              <a:rPr lang="en-US" altLang="zh-CN" i="1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zh-CN" altLang="en-US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不相互独立</a:t>
            </a:r>
            <a:r>
              <a:rPr lang="en-US" altLang="zh-CN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F5475F16-4B20-33FE-B763-2AD10D2D95E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0630512"/>
              </p:ext>
            </p:extLst>
          </p:nvPr>
        </p:nvGraphicFramePr>
        <p:xfrm>
          <a:off x="383647" y="1299771"/>
          <a:ext cx="1000125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444920" imgH="279360" progId="Equation.DSMT4">
                  <p:embed/>
                </p:oleObj>
              </mc:Choice>
              <mc:Fallback>
                <p:oleObj name="Equation" r:id="rId5" imgW="4444920" imgH="27936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026C8DF6-4AF0-F4F2-9E17-719FAC65B12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3647" y="1299771"/>
                        <a:ext cx="10001250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12AB70D8-2524-A494-4F37-DA456EACD3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4565488"/>
              </p:ext>
            </p:extLst>
          </p:nvPr>
        </p:nvGraphicFramePr>
        <p:xfrm>
          <a:off x="770348" y="5613766"/>
          <a:ext cx="3028950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346040" imgH="253800" progId="Equation.DSMT4">
                  <p:embed/>
                </p:oleObj>
              </mc:Choice>
              <mc:Fallback>
                <p:oleObj name="Equation" r:id="rId7" imgW="1346040" imgH="253800" progId="Equation.DSMT4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008C104C-C8B7-E1ED-EE85-3D2738B23C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70348" y="5613766"/>
                        <a:ext cx="3028950" cy="57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1F0A9048-90D9-EEB3-DDCC-7703D04C06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4117210"/>
              </p:ext>
            </p:extLst>
          </p:nvPr>
        </p:nvGraphicFramePr>
        <p:xfrm>
          <a:off x="3147804" y="1888387"/>
          <a:ext cx="3143250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96800" imgH="253800" progId="Equation.DSMT4">
                  <p:embed/>
                </p:oleObj>
              </mc:Choice>
              <mc:Fallback>
                <p:oleObj name="Equation" r:id="rId9" imgW="1396800" imgH="253800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1335EEF2-0B7D-44DC-161C-049BC6357E4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147804" y="1888387"/>
                        <a:ext cx="3143250" cy="57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E9B88016-25D6-DD85-8022-5B78E436880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9640571"/>
              </p:ext>
            </p:extLst>
          </p:nvPr>
        </p:nvGraphicFramePr>
        <p:xfrm>
          <a:off x="5273757" y="4456067"/>
          <a:ext cx="3143250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396800" imgH="253800" progId="Equation.DSMT4">
                  <p:embed/>
                </p:oleObj>
              </mc:Choice>
              <mc:Fallback>
                <p:oleObj name="Equation" r:id="rId11" imgW="1396800" imgH="25380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DE5F8B9D-8E5A-83E8-BE6D-F700324461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273757" y="4456067"/>
                        <a:ext cx="3143250" cy="57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E6EDD968-8F00-0981-3495-679982E5EA9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7060420"/>
              </p:ext>
            </p:extLst>
          </p:nvPr>
        </p:nvGraphicFramePr>
        <p:xfrm>
          <a:off x="383647" y="3048530"/>
          <a:ext cx="8429625" cy="114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3746160" imgH="507960" progId="Equation.DSMT4">
                  <p:embed/>
                </p:oleObj>
              </mc:Choice>
              <mc:Fallback>
                <p:oleObj name="Equation" r:id="rId13" imgW="3746160" imgH="50796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F5475F16-4B20-33FE-B763-2AD10D2D95E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83647" y="3048530"/>
                        <a:ext cx="8429625" cy="1149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50198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AC4CA-2FD2-8D48-0210-1BFD35CA2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091FEA88-5B74-4BA8-2CB6-6208AC8DC161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23495DE2-4845-4A95-89AC-ADC8FFE4F06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6F4D5248-67D0-6D6A-3769-B246D14B0F49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52B7CF4A-85C2-00B8-99A6-24A064F9E0A7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DDFEDAFE-D87A-294F-1BA5-5286756BB42A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58C9730E-5156-4F3D-993C-995698614EF0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CF2339AE-E8E1-E655-4494-EF68024A0936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AC7B17AD-14F7-DFEE-D46F-1518AF28F923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3609D4E1-DA68-8017-A65F-9837A102722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578322"/>
            <a:ext cx="11582400" cy="5790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性质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若               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则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与任何事件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相互独立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若                 则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与任何事件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相互独立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显然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不可能事件     与任何事件独立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必然事件 </a:t>
            </a:r>
            <a:r>
              <a:rPr lang="el-GR" altLang="zh-CN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Ω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与任何事件独立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性质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  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若事件 </a:t>
            </a:r>
            <a:r>
              <a:rPr lang="en-US" altLang="zh-CN" i="1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 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与 </a:t>
            </a:r>
            <a:r>
              <a:rPr lang="en-US" altLang="zh-CN" i="1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 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相互独立</a:t>
            </a:r>
            <a:r>
              <a:rPr lang="en-US" altLang="zh-CN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则         </a:t>
            </a:r>
            <a:r>
              <a:rPr lang="en-US" altLang="zh-CN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相互独立</a:t>
            </a:r>
            <a:r>
              <a:rPr lang="en-US" altLang="zh-CN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相互独立</a:t>
            </a:r>
            <a:r>
              <a:rPr lang="en-US" altLang="zh-CN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           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相互独立</a:t>
            </a:r>
            <a:r>
              <a:rPr lang="en-US" altLang="zh-CN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性质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是两个事件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且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</a:t>
            </a: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则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与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相互独立的充分必要条件是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  </a:t>
            </a: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性质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是两个事件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且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</a:t>
            </a: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则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与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相互独立的充分必要条件是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  </a:t>
            </a: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08AF6D1D-E8F8-B056-F149-C7FCF0935D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1110724"/>
              </p:ext>
            </p:extLst>
          </p:nvPr>
        </p:nvGraphicFramePr>
        <p:xfrm>
          <a:off x="1818591" y="714155"/>
          <a:ext cx="1457325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47640" imgH="253800" progId="Equation.DSMT4">
                  <p:embed/>
                </p:oleObj>
              </mc:Choice>
              <mc:Fallback>
                <p:oleObj name="Equation" r:id="rId5" imgW="647640" imgH="25380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F5475F16-4B20-33FE-B763-2AD10D2D95E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18591" y="714155"/>
                        <a:ext cx="1457325" cy="57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4CF8934E-7D4F-52E9-E310-981F8E55A6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5960291"/>
              </p:ext>
            </p:extLst>
          </p:nvPr>
        </p:nvGraphicFramePr>
        <p:xfrm>
          <a:off x="4935337" y="3662706"/>
          <a:ext cx="1457325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647640" imgH="253800" progId="Equation.DSMT4">
                  <p:embed/>
                </p:oleObj>
              </mc:Choice>
              <mc:Fallback>
                <p:oleObj name="Equation" r:id="rId7" imgW="647640" imgH="253800" progId="Equation.DSMT4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12AB70D8-2524-A494-4F37-DA456EACD33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935337" y="3662706"/>
                        <a:ext cx="1457325" cy="57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8E457CD6-F7C6-1EF1-C49E-E0A564E4C1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8301319"/>
              </p:ext>
            </p:extLst>
          </p:nvPr>
        </p:nvGraphicFramePr>
        <p:xfrm>
          <a:off x="3090178" y="2023974"/>
          <a:ext cx="371475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64880" imgH="177480" progId="Equation.DSMT4">
                  <p:embed/>
                </p:oleObj>
              </mc:Choice>
              <mc:Fallback>
                <p:oleObj name="Equation" r:id="rId9" imgW="164880" imgH="177480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1F0A9048-90D9-EEB3-DDCC-7703D04C06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090178" y="2023974"/>
                        <a:ext cx="371475" cy="401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B84DDEAD-1C3A-9CE8-9EE3-046780A286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2997897"/>
              </p:ext>
            </p:extLst>
          </p:nvPr>
        </p:nvGraphicFramePr>
        <p:xfrm>
          <a:off x="7335614" y="4168673"/>
          <a:ext cx="240030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066680" imgH="279360" progId="Equation.DSMT4">
                  <p:embed/>
                </p:oleObj>
              </mc:Choice>
              <mc:Fallback>
                <p:oleObj name="Equation" r:id="rId11" imgW="1066680" imgH="27936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E9B88016-25D6-DD85-8022-5B78E43688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335614" y="4168673"/>
                        <a:ext cx="2400300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6246A1CF-8FEF-1540-F078-84BB544E31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7838496"/>
              </p:ext>
            </p:extLst>
          </p:nvPr>
        </p:nvGraphicFramePr>
        <p:xfrm>
          <a:off x="5581650" y="2541792"/>
          <a:ext cx="102870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457200" imgH="228600" progId="Equation.DSMT4">
                  <p:embed/>
                </p:oleObj>
              </mc:Choice>
              <mc:Fallback>
                <p:oleObj name="Equation" r:id="rId13" imgW="457200" imgH="228600" progId="Equation.DSMT4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:a16="http://schemas.microsoft.com/office/drawing/2014/main" id="{E6EDD968-8F00-0981-3495-679982E5EA9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581650" y="2541792"/>
                        <a:ext cx="1028700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05E541A2-78F8-4D7E-EC53-704C4FF2759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6470032"/>
              </p:ext>
            </p:extLst>
          </p:nvPr>
        </p:nvGraphicFramePr>
        <p:xfrm>
          <a:off x="750888" y="1355725"/>
          <a:ext cx="1485900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660240" imgH="253800" progId="Equation.DSMT4">
                  <p:embed/>
                </p:oleObj>
              </mc:Choice>
              <mc:Fallback>
                <p:oleObj name="Equation" r:id="rId15" imgW="660240" imgH="25380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08AF6D1D-E8F8-B056-F149-C7FCF0935D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50888" y="1355725"/>
                        <a:ext cx="1485900" cy="57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B1209830-B54C-3E0F-637B-3DC79A2904BB}"/>
              </a:ext>
            </a:extLst>
          </p:cNvPr>
          <p:cNvSpPr txBox="1"/>
          <p:nvPr/>
        </p:nvSpPr>
        <p:spPr>
          <a:xfrm>
            <a:off x="6845382" y="1412229"/>
            <a:ext cx="1283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Wingdings" panose="05000000000000000000" pitchFamily="2" charset="2"/>
              </a:rPr>
              <a:t></a:t>
            </a:r>
            <a:r>
              <a:rPr lang="en-US" altLang="zh-CN" sz="2400" b="1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Wingdings" panose="05000000000000000000" pitchFamily="2" charset="2"/>
              </a:rPr>
              <a:t>P27</a:t>
            </a:r>
            <a:endParaRPr lang="zh-CN" altLang="en-US" sz="2400" dirty="0"/>
          </a:p>
        </p:txBody>
      </p:sp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D29B3850-6433-2C94-9436-EE1F44D61D4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6337901"/>
              </p:ext>
            </p:extLst>
          </p:nvPr>
        </p:nvGraphicFramePr>
        <p:xfrm>
          <a:off x="3906637" y="3092872"/>
          <a:ext cx="102870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457200" imgH="228600" progId="Equation.DSMT4">
                  <p:embed/>
                </p:oleObj>
              </mc:Choice>
              <mc:Fallback>
                <p:oleObj name="Equation" r:id="rId17" imgW="457200" imgH="228600" progId="Equation.DSMT4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:a16="http://schemas.microsoft.com/office/drawing/2014/main" id="{6246A1CF-8FEF-1540-F078-84BB544E31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906637" y="3092872"/>
                        <a:ext cx="1028700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extLst>
              <a:ext uri="{FF2B5EF4-FFF2-40B4-BE49-F238E27FC236}">
                <a16:creationId xmlns:a16="http://schemas.microsoft.com/office/drawing/2014/main" id="{EE9FC502-D9A3-0854-9AD1-65A36FDE91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6717234"/>
              </p:ext>
            </p:extLst>
          </p:nvPr>
        </p:nvGraphicFramePr>
        <p:xfrm>
          <a:off x="1374440" y="3092873"/>
          <a:ext cx="102870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457200" imgH="228600" progId="Equation.DSMT4">
                  <p:embed/>
                </p:oleObj>
              </mc:Choice>
              <mc:Fallback>
                <p:oleObj name="Equation" r:id="rId19" imgW="457200" imgH="228600" progId="Equation.DSMT4">
                  <p:embed/>
                  <p:pic>
                    <p:nvPicPr>
                      <p:cNvPr id="10" name="对象 9">
                        <a:extLst>
                          <a:ext uri="{FF2B5EF4-FFF2-40B4-BE49-F238E27FC236}">
                            <a16:creationId xmlns:a16="http://schemas.microsoft.com/office/drawing/2014/main" id="{D29B3850-6433-2C94-9436-EE1F44D61D4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374440" y="3092873"/>
                        <a:ext cx="1028700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文本框 18">
            <a:extLst>
              <a:ext uri="{FF2B5EF4-FFF2-40B4-BE49-F238E27FC236}">
                <a16:creationId xmlns:a16="http://schemas.microsoft.com/office/drawing/2014/main" id="{6B8C8D64-3ECC-7FFF-2236-B3BE1ECE651E}"/>
              </a:ext>
            </a:extLst>
          </p:cNvPr>
          <p:cNvSpPr txBox="1"/>
          <p:nvPr/>
        </p:nvSpPr>
        <p:spPr>
          <a:xfrm>
            <a:off x="6614907" y="3148732"/>
            <a:ext cx="1283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Wingdings" panose="05000000000000000000" pitchFamily="2" charset="2"/>
              </a:rPr>
              <a:t></a:t>
            </a:r>
            <a:r>
              <a:rPr lang="en-US" altLang="zh-CN" sz="2400" b="1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Wingdings" panose="05000000000000000000" pitchFamily="2" charset="2"/>
              </a:rPr>
              <a:t>P27</a:t>
            </a:r>
            <a:endParaRPr lang="zh-CN" altLang="en-US" sz="2400" dirty="0"/>
          </a:p>
        </p:txBody>
      </p:sp>
      <p:graphicFrame>
        <p:nvGraphicFramePr>
          <p:cNvPr id="20" name="对象 19">
            <a:extLst>
              <a:ext uri="{FF2B5EF4-FFF2-40B4-BE49-F238E27FC236}">
                <a16:creationId xmlns:a16="http://schemas.microsoft.com/office/drawing/2014/main" id="{034C335F-7588-E6E8-CE30-E103B99C0B1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6371535"/>
              </p:ext>
            </p:extLst>
          </p:nvPr>
        </p:nvGraphicFramePr>
        <p:xfrm>
          <a:off x="4935337" y="4800498"/>
          <a:ext cx="1943100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863280" imgH="253800" progId="Equation.DSMT4">
                  <p:embed/>
                </p:oleObj>
              </mc:Choice>
              <mc:Fallback>
                <p:oleObj name="Equation" r:id="rId21" imgW="863280" imgH="253800" progId="Equation.DSMT4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4CF8934E-7D4F-52E9-E310-981F8E55A6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935337" y="4800498"/>
                        <a:ext cx="1943100" cy="57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>
            <a:extLst>
              <a:ext uri="{FF2B5EF4-FFF2-40B4-BE49-F238E27FC236}">
                <a16:creationId xmlns:a16="http://schemas.microsoft.com/office/drawing/2014/main" id="{1D039738-FE17-F84F-E034-D030B90903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3142751"/>
              </p:ext>
            </p:extLst>
          </p:nvPr>
        </p:nvGraphicFramePr>
        <p:xfrm>
          <a:off x="6274264" y="5337417"/>
          <a:ext cx="3857625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1714320" imgH="304560" progId="Equation.DSMT4">
                  <p:embed/>
                </p:oleObj>
              </mc:Choice>
              <mc:Fallback>
                <p:oleObj name="Equation" r:id="rId23" imgW="1714320" imgH="30456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B84DDEAD-1C3A-9CE8-9EE3-046780A286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6274264" y="5337417"/>
                        <a:ext cx="3857625" cy="688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53151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DE42B-8541-988A-8E1D-035C71803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A0D4CB2F-46D2-F13E-C43A-D37F3C4F2956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84026811-C570-38C8-C328-C10B6D7CEEF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DC03ECA5-C6F4-3F56-7415-B7D269C06674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CE3364F-E5AA-EF71-A05D-9DA9E44B0A9E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91DBA832-543E-568A-1C40-04D9D72D6369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766C7F5B-AD3A-899B-D9F0-C57B0FAD37D3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E60B5A30-310B-C6FF-25E0-B8251EBF085F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ED1D8EDA-9D93-6A17-137E-3F7AACB14C48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4F536106-243B-89BF-6139-D2C428685AC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578321"/>
            <a:ext cx="11582400" cy="57902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1600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2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注意</a:t>
            </a:r>
            <a:r>
              <a:rPr lang="en-US" altLang="zh-CN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                 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说明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事件 </a:t>
            </a:r>
            <a:r>
              <a:rPr lang="en-US" altLang="zh-CN" i="1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发生与否</a:t>
            </a:r>
            <a:r>
              <a:rPr lang="zh-CN" alt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不影响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事件 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发生的概率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两个事件相互独立的含义是</a:t>
            </a:r>
            <a:r>
              <a:rPr lang="zh-CN" altLang="en-US" dirty="0">
                <a:solidFill>
                  <a:srgbClr val="FF33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它们中一个事件已发生不影响另一个事件发生的概率</a:t>
            </a:r>
            <a:r>
              <a:rPr lang="en-US" altLang="zh-CN" dirty="0">
                <a:solidFill>
                  <a:srgbClr val="FF33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r>
              <a:rPr lang="en-US" altLang="zh-CN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ts val="42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在实际应用中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两个事件的独立性大多是根据经验（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相互有无影响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）来判断的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一般地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放回抽样中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各次抽取对应的事件独立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不放回抽样中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各次抽取对应的事件不独立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有时也用定义来判断两个事件的独立性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endParaRPr lang="en-US" altLang="zh-CN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69C247CE-F666-9481-7672-E68C54F834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3516539"/>
              </p:ext>
            </p:extLst>
          </p:nvPr>
        </p:nvGraphicFramePr>
        <p:xfrm>
          <a:off x="323804" y="648000"/>
          <a:ext cx="11229975" cy="240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991040" imgH="1066680" progId="Equation.DSMT4">
                  <p:embed/>
                </p:oleObj>
              </mc:Choice>
              <mc:Fallback>
                <p:oleObj name="Equation" r:id="rId5" imgW="4991040" imgH="106668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17E9F47B-7EE6-A32A-94EA-3CBE678EF25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3804" y="648000"/>
                        <a:ext cx="11229975" cy="2409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12680654-61A8-BEF7-5C2C-8CD87A2D00E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3604600"/>
              </p:ext>
            </p:extLst>
          </p:nvPr>
        </p:nvGraphicFramePr>
        <p:xfrm>
          <a:off x="1218991" y="3046214"/>
          <a:ext cx="3857625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714320" imgH="304560" progId="Equation.DSMT4">
                  <p:embed/>
                </p:oleObj>
              </mc:Choice>
              <mc:Fallback>
                <p:oleObj name="Equation" r:id="rId7" imgW="1714320" imgH="304560" progId="Equation.DSMT4">
                  <p:embed/>
                  <p:pic>
                    <p:nvPicPr>
                      <p:cNvPr id="22" name="对象 21">
                        <a:extLst>
                          <a:ext uri="{FF2B5EF4-FFF2-40B4-BE49-F238E27FC236}">
                            <a16:creationId xmlns:a16="http://schemas.microsoft.com/office/drawing/2014/main" id="{1D039738-FE17-F84F-E034-D030B90903E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18991" y="3046214"/>
                        <a:ext cx="3857625" cy="688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80981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9D366-F5B5-BD1F-7A9F-D60C472DA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830B052B-C9C2-07F2-DB45-D7AD1BC9C059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1C6C451A-D0C1-0607-BDBF-D8860624F83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4DD2561D-536B-5E53-2761-5493DD89D4A1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C9BD77FE-306B-630F-C9CC-00D531024B4A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F603BDD7-A5C2-18C7-DF0F-5E6A9C992066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FC48DC7B-A3C7-E378-65AE-8804282D53A0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1ACB5514-8E4A-C5FA-ED23-7413AAD7E6E5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2A8DC3F9-C7F1-7EE3-5A22-F68F44ECEFDE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6D4D5C70-12E3-8CCD-30E0-D70C6E875CA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578321"/>
            <a:ext cx="11582400" cy="57902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 </a:t>
            </a:r>
            <a:r>
              <a:rPr lang="en-US" altLang="zh-CN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 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设甲、乙两射手独立地同时向同一目标各射击一次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他们击中目标的概率分别为 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0.9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 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0.8.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求目标被击中的概率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 </a:t>
            </a:r>
            <a:r>
              <a:rPr lang="en-US" altLang="zh-CN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设事件 </a:t>
            </a:r>
            <a:r>
              <a:rPr lang="en-US" altLang="zh-CN" i="1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与 </a:t>
            </a:r>
            <a:r>
              <a:rPr lang="en-US" altLang="zh-CN" i="1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相互独立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且</a:t>
            </a:r>
            <a:endParaRPr lang="en-US" altLang="zh-CN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求</a:t>
            </a:r>
            <a:endParaRPr lang="en-US" altLang="zh-CN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E1D35987-7B48-820B-4D65-8926157399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6666869"/>
              </p:ext>
            </p:extLst>
          </p:nvPr>
        </p:nvGraphicFramePr>
        <p:xfrm>
          <a:off x="383647" y="1948165"/>
          <a:ext cx="9344025" cy="2239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152600" imgH="990360" progId="Equation.DSMT4">
                  <p:embed/>
                </p:oleObj>
              </mc:Choice>
              <mc:Fallback>
                <p:oleObj name="Equation" r:id="rId5" imgW="4152600" imgH="99036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69C247CE-F666-9481-7672-E68C54F834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3647" y="1948165"/>
                        <a:ext cx="9344025" cy="2239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ADAD4450-B8D1-8426-379B-BE61884A12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2975003"/>
              </p:ext>
            </p:extLst>
          </p:nvPr>
        </p:nvGraphicFramePr>
        <p:xfrm>
          <a:off x="5391660" y="4580806"/>
          <a:ext cx="3914775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739880" imgH="253800" progId="Equation.DSMT4">
                  <p:embed/>
                </p:oleObj>
              </mc:Choice>
              <mc:Fallback>
                <p:oleObj name="Equation" r:id="rId7" imgW="1739880" imgH="25380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12680654-61A8-BEF7-5C2C-8CD87A2D00E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391660" y="4580806"/>
                        <a:ext cx="3914775" cy="57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42D1D939-43CB-6ABC-AF99-A0150A6742C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987866"/>
              </p:ext>
            </p:extLst>
          </p:nvPr>
        </p:nvGraphicFramePr>
        <p:xfrm>
          <a:off x="787144" y="5172380"/>
          <a:ext cx="394335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752480" imgH="279360" progId="Equation.DSMT4">
                  <p:embed/>
                </p:oleObj>
              </mc:Choice>
              <mc:Fallback>
                <p:oleObj name="Equation" r:id="rId9" imgW="1752480" imgH="27936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ADAD4450-B8D1-8426-379B-BE61884A12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87144" y="5172380"/>
                        <a:ext cx="3943350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114681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638F9-9313-55AF-E687-B94742A3E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BD0C9A87-5A79-A8AE-7DC3-49DD788E5244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100CEB2C-FC21-9113-FBD5-98F363B7FB5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522E52BB-330A-B327-4D82-47FE2FCBB23D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777BBA97-6642-F287-E082-FA09DCC8B32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131F2748-E56D-E2B4-B7C1-B1A26AA49BB3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4E3A5E62-643D-69EC-82B7-C083C3E8DC0B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99E14A2F-BAD5-2FE0-7FF3-91D05A697943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6B21EC6B-2C34-06A5-16FF-DBD355065501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A4149761-FAC9-7321-34AE-979FF99411E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578321"/>
            <a:ext cx="11582400" cy="57902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b="1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b="1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b="1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b="1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b="1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sz="1600" b="1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 </a:t>
            </a:r>
            <a:r>
              <a:rPr lang="en-US" altLang="zh-CN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 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设事件 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与 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相互独立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且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52845287-3814-736E-7A55-BDFAEBE41E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9443529"/>
              </p:ext>
            </p:extLst>
          </p:nvPr>
        </p:nvGraphicFramePr>
        <p:xfrm>
          <a:off x="5355986" y="4221876"/>
          <a:ext cx="565785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514600" imgH="279360" progId="Equation.DSMT4">
                  <p:embed/>
                </p:oleObj>
              </mc:Choice>
              <mc:Fallback>
                <p:oleObj name="Equation" r:id="rId5" imgW="2514600" imgH="27936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ADAD4450-B8D1-8426-379B-BE61884A12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55986" y="4221876"/>
                        <a:ext cx="5657850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815DE47B-465E-C049-8260-28E97D180C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1279839"/>
              </p:ext>
            </p:extLst>
          </p:nvPr>
        </p:nvGraphicFramePr>
        <p:xfrm>
          <a:off x="304800" y="815687"/>
          <a:ext cx="10429876" cy="32385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635360" imgH="1434960" progId="Equation.DSMT4">
                  <p:embed/>
                </p:oleObj>
              </mc:Choice>
              <mc:Fallback>
                <p:oleObj name="Equation" r:id="rId7" imgW="4635360" imgH="1434960" progId="Equation.DSMT4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7F41640D-F51C-8C59-D3F0-AB0B0C83A7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04800" y="815687"/>
                        <a:ext cx="10429876" cy="32385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0D74741A-86F3-6AF3-5A44-5C54C0CDE89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0294757"/>
              </p:ext>
            </p:extLst>
          </p:nvPr>
        </p:nvGraphicFramePr>
        <p:xfrm>
          <a:off x="383647" y="4884828"/>
          <a:ext cx="9344025" cy="114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4152600" imgH="507960" progId="Equation.DSMT4">
                  <p:embed/>
                </p:oleObj>
              </mc:Choice>
              <mc:Fallback>
                <p:oleObj name="Equation" r:id="rId9" imgW="4152600" imgH="507960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815DE47B-465E-C049-8260-28E97D180C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83647" y="4884828"/>
                        <a:ext cx="9344025" cy="1146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11857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7D902-3052-5BC3-1AA5-0A0BAB1E8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40F44A40-8A15-F066-FA4E-F3FF9E51AB57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BE998A44-BBF6-DA2F-E0D6-8109EDA5C5E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184ED586-171D-C11F-FB0A-4A4BBC965088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2D8F8A9-7AB4-0238-60A8-6436014688C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81C63F2C-1086-03F6-E43C-C1B2B901F44E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4F7E30ED-C43A-AE29-666C-362749FD1B43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522B1BB4-CFB4-3A70-67A3-FBAA3B982E8A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5F0A6C34-5994-E349-656C-9E13B2B12D9E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52A8069A-9CE2-0452-A4DC-B05BB9B893B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578321"/>
            <a:ext cx="11582400" cy="57902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 </a:t>
            </a:r>
            <a:r>
              <a:rPr lang="en-US" altLang="zh-CN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是两个事件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问 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与 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是否相互独立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? 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与 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是否互不相容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?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注意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若 </a:t>
            </a: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与 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互不相容</a:t>
            </a:r>
            <a:r>
              <a:rPr lang="zh-CN" altLang="en-US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en-US" altLang="zh-CN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与 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相互独立</a:t>
            </a:r>
            <a:r>
              <a:rPr lang="zh-CN" altLang="en-US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不能同时成立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38DF0288-6B58-4985-2EC4-7FBB76DEF7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1198035"/>
              </p:ext>
            </p:extLst>
          </p:nvPr>
        </p:nvGraphicFramePr>
        <p:xfrm>
          <a:off x="1661904" y="4582140"/>
          <a:ext cx="2971800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20480" imgH="253800" progId="Equation.DSMT4">
                  <p:embed/>
                </p:oleObj>
              </mc:Choice>
              <mc:Fallback>
                <p:oleObj name="Equation" r:id="rId5" imgW="1320480" imgH="25380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52845287-3814-736E-7A55-BDFAEBE41E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61904" y="4582140"/>
                        <a:ext cx="2971800" cy="57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D80F1348-267B-2870-669A-84334CD04D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9655345"/>
              </p:ext>
            </p:extLst>
          </p:nvPr>
        </p:nvGraphicFramePr>
        <p:xfrm>
          <a:off x="383647" y="1960488"/>
          <a:ext cx="10972800" cy="2408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876560" imgH="1066680" progId="Equation.DSMT4">
                  <p:embed/>
                </p:oleObj>
              </mc:Choice>
              <mc:Fallback>
                <p:oleObj name="Equation" r:id="rId7" imgW="4876560" imgH="1066680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815DE47B-465E-C049-8260-28E97D180C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83647" y="1960488"/>
                        <a:ext cx="10972800" cy="2408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ECD091DB-4F75-4667-1A7A-C5933B621D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9315820"/>
              </p:ext>
            </p:extLst>
          </p:nvPr>
        </p:nvGraphicFramePr>
        <p:xfrm>
          <a:off x="4245485" y="648000"/>
          <a:ext cx="7058025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136680" imgH="304560" progId="Equation.DSMT4">
                  <p:embed/>
                </p:oleObj>
              </mc:Choice>
              <mc:Fallback>
                <p:oleObj name="Equation" r:id="rId9" imgW="3136680" imgH="304560" progId="Equation.DSMT4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:a16="http://schemas.microsoft.com/office/drawing/2014/main" id="{0D74741A-86F3-6AF3-5A44-5C54C0CDE89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245485" y="648000"/>
                        <a:ext cx="7058025" cy="687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992820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E1216-0172-09AF-D9A2-D1684230C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3FD70330-01E0-60F6-2D86-AD713ECD7AD6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02EC6453-B586-9CCD-3D8E-05A94D8809F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E274533D-6857-C922-E5D0-CA2CC991D6B4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89AEDA55-5715-092F-0BFC-990F6EE6A833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BB8092D4-69BD-D068-DE7A-74B470FBF690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F76A271C-129E-48FC-4123-F8DC266EF7AF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C948AEAA-60CE-436A-F2C8-7B609599E0AF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0927409B-BC6B-F839-41B8-0A9030E6099C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1659E2EB-0298-54EA-4AC5-6C3805EA6B5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648000"/>
            <a:ext cx="11582400" cy="57206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b="1" kern="100" dirty="0">
                <a:solidFill>
                  <a:srgbClr val="0070C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二、多个事件的独立性</a:t>
            </a:r>
            <a:endParaRPr lang="en-US" altLang="zh-CN" b="1" kern="100" dirty="0">
              <a:solidFill>
                <a:srgbClr val="0070C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定义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是三个事件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如果满足以下两个条件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</a:t>
            </a: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                                </a:t>
            </a: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称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相互独立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若 </a:t>
            </a:r>
            <a:r>
              <a:rPr lang="en-US" altLang="zh-CN" i="1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lang="zh-CN" altLang="en-US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只满足条件</a:t>
            </a:r>
            <a:r>
              <a:rPr lang="zh-CN" altLang="en-US" dirty="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highlight>
                  <a:srgbClr val="FFFF00"/>
                </a:highlight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称 </a:t>
            </a:r>
            <a:r>
              <a:rPr lang="en-US" altLang="zh-CN" i="1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lang="zh-CN" altLang="en-US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70C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两两独立</a:t>
            </a:r>
            <a:r>
              <a:rPr lang="en-US" altLang="zh-CN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注意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条件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成立并不能保证条件（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）成立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即一组事件两两独立并不能保证这组事件相互独立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见例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5. </a:t>
            </a: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条件（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）成立并不能保证条件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成立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见例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6.</a:t>
            </a: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这里                            说明事件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的发生对事件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发生的概率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有影响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放回抽样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中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容易算得</a:t>
            </a: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这里                            说明事件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的发生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不影响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事件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发生的概率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称事件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独立于事件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                        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说明事件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的发生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不影响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事件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发生的概率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称事件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独立于事件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endParaRPr lang="zh-CN" altLang="en-US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4" name="对象 43">
            <a:extLst>
              <a:ext uri="{FF2B5EF4-FFF2-40B4-BE49-F238E27FC236}">
                <a16:creationId xmlns:a16="http://schemas.microsoft.com/office/drawing/2014/main" id="{8B78FB87-8BC7-D0BE-ABF2-6174C77D29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8659832"/>
              </p:ext>
            </p:extLst>
          </p:nvPr>
        </p:nvGraphicFramePr>
        <p:xfrm>
          <a:off x="1135714" y="1726582"/>
          <a:ext cx="9504362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216320" imgH="253800" progId="Equation.DSMT4">
                  <p:embed/>
                </p:oleObj>
              </mc:Choice>
              <mc:Fallback>
                <p:oleObj name="Equation" r:id="rId5" imgW="4216320" imgH="253800" progId="Equation.DSMT4">
                  <p:embed/>
                  <p:pic>
                    <p:nvPicPr>
                      <p:cNvPr id="44" name="对象 43">
                        <a:extLst>
                          <a:ext uri="{FF2B5EF4-FFF2-40B4-BE49-F238E27FC236}">
                            <a16:creationId xmlns:a16="http://schemas.microsoft.com/office/drawing/2014/main" id="{4C19662B-6514-8571-1D7A-AE02E7B112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35714" y="1726582"/>
                        <a:ext cx="9504362" cy="57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D024ADD6-66F1-22F6-94BE-1993B9E907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5722311"/>
              </p:ext>
            </p:extLst>
          </p:nvPr>
        </p:nvGraphicFramePr>
        <p:xfrm>
          <a:off x="1135714" y="2331664"/>
          <a:ext cx="4200525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866600" imgH="253800" progId="Equation.DSMT4">
                  <p:embed/>
                </p:oleObj>
              </mc:Choice>
              <mc:Fallback>
                <p:oleObj name="Equation" r:id="rId7" imgW="1866600" imgH="25380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DE5F8B9D-8E5A-83E8-BE6D-F700324461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35714" y="2331664"/>
                        <a:ext cx="4200525" cy="57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883330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6B013-B95F-928E-FCEF-1A4FE2731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D3739C8B-8C06-6071-4E54-60B31B4C7832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77227BB7-614C-2D9D-5757-2A06F970C9C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99167510-25ED-AD0A-A5A4-F4E3B6181616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2ADE7F35-9F1C-5979-CEAD-47652B88F5D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29771576-1709-DC70-149E-6ECF5B00AC06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B80DDEE0-9FED-F987-4253-9F69F737761D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B7112CD0-5DC3-2E7D-84E7-83F5887498D2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E9DC779D-B368-D5C8-E99D-5739EF03ABED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633F2570-44E5-0A66-DC5C-8D7F6C9C146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648000"/>
            <a:ext cx="11582400" cy="57206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 </a:t>
            </a:r>
            <a:r>
              <a:rPr lang="en-US" altLang="zh-CN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5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盒中有编号为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1, 2, 3, 4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只球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随机地从盒中取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只球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事件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                          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问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是否相互独立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?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解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易知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说明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两两独立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但是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                                  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说明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不相互独立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endParaRPr lang="zh-CN" altLang="en-US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4" name="对象 43">
            <a:extLst>
              <a:ext uri="{FF2B5EF4-FFF2-40B4-BE49-F238E27FC236}">
                <a16:creationId xmlns:a16="http://schemas.microsoft.com/office/drawing/2014/main" id="{3651542A-41F7-7E96-DE90-782738CE43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1630928"/>
              </p:ext>
            </p:extLst>
          </p:nvPr>
        </p:nvGraphicFramePr>
        <p:xfrm>
          <a:off x="787144" y="3489300"/>
          <a:ext cx="10391775" cy="89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609800" imgH="393480" progId="Equation.DSMT4">
                  <p:embed/>
                </p:oleObj>
              </mc:Choice>
              <mc:Fallback>
                <p:oleObj name="Equation" r:id="rId5" imgW="4609800" imgH="393480" progId="Equation.DSMT4">
                  <p:embed/>
                  <p:pic>
                    <p:nvPicPr>
                      <p:cNvPr id="44" name="对象 43">
                        <a:extLst>
                          <a:ext uri="{FF2B5EF4-FFF2-40B4-BE49-F238E27FC236}">
                            <a16:creationId xmlns:a16="http://schemas.microsoft.com/office/drawing/2014/main" id="{8B78FB87-8BC7-D0BE-ABF2-6174C77D29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87144" y="3489300"/>
                        <a:ext cx="10391775" cy="890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4CB0760C-1D2C-766F-F709-0190C5F8F6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7184806"/>
              </p:ext>
            </p:extLst>
          </p:nvPr>
        </p:nvGraphicFramePr>
        <p:xfrm>
          <a:off x="342813" y="1303133"/>
          <a:ext cx="4629150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057400" imgH="253800" progId="Equation.DSMT4">
                  <p:embed/>
                </p:oleObj>
              </mc:Choice>
              <mc:Fallback>
                <p:oleObj name="Equation" r:id="rId7" imgW="2057400" imgH="25380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41DD3671-65CF-E058-5545-A8533B550E6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42813" y="1303133"/>
                        <a:ext cx="4629150" cy="57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A27A82DB-31BA-FBF1-9057-D080FBAD815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5280136"/>
              </p:ext>
            </p:extLst>
          </p:nvPr>
        </p:nvGraphicFramePr>
        <p:xfrm>
          <a:off x="3307634" y="4802692"/>
          <a:ext cx="5343525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374560" imgH="393480" progId="Equation.DSMT4">
                  <p:embed/>
                </p:oleObj>
              </mc:Choice>
              <mc:Fallback>
                <p:oleObj name="Equation" r:id="rId9" imgW="2374560" imgH="39348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D024ADD6-66F1-22F6-94BE-1993B9E907E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307634" y="4802692"/>
                        <a:ext cx="5343525" cy="890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039778AB-D50B-329C-C6B0-FA18E9E5DE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3116744"/>
              </p:ext>
            </p:extLst>
          </p:nvPr>
        </p:nvGraphicFramePr>
        <p:xfrm>
          <a:off x="4934475" y="1316215"/>
          <a:ext cx="4629150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057400" imgH="253800" progId="Equation.DSMT4">
                  <p:embed/>
                </p:oleObj>
              </mc:Choice>
              <mc:Fallback>
                <p:oleObj name="Equation" r:id="rId11" imgW="2057400" imgH="25380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4CB0760C-1D2C-766F-F709-0190C5F8F6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934475" y="1316215"/>
                        <a:ext cx="4629150" cy="57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800167A2-F675-E8C3-9FC5-75EC4A8075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2842451"/>
              </p:ext>
            </p:extLst>
          </p:nvPr>
        </p:nvGraphicFramePr>
        <p:xfrm>
          <a:off x="342813" y="1903438"/>
          <a:ext cx="4629150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2057400" imgH="253800" progId="Equation.DSMT4">
                  <p:embed/>
                </p:oleObj>
              </mc:Choice>
              <mc:Fallback>
                <p:oleObj name="Equation" r:id="rId13" imgW="2057400" imgH="25380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4CB0760C-1D2C-766F-F709-0190C5F8F6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42813" y="1903438"/>
                        <a:ext cx="4629150" cy="57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53039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F35ED-91BB-A7DC-328D-74B5CB350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B9552CEE-DA74-5B75-B5FC-BC49E949AD40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C964C6BF-B538-A139-E680-FAD528339DA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49B517D9-1978-9A8D-9F57-926974F153A6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8747E832-C317-1002-9D5B-B2F50945C36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757E9A4D-0630-A8E4-8CFF-B90717B4AEDD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FA9CA8C6-E02B-2900-D570-E523D0E25985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E38F900F-9078-F7E8-0E1B-77D2CAAF00F4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91522D11-4E22-76C5-D2B4-8A54E3D7E930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5C664D07-8A93-9E5C-BE0E-3BBEF8EA549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609448"/>
            <a:ext cx="11582400" cy="57591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 </a:t>
            </a:r>
            <a:r>
              <a:rPr lang="en-US" altLang="zh-CN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6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设有一质地均匀的正八面体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其第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1, 2, 3, 4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面染有红色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;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第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1, 2, 3, 5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面染有白色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;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第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1, 6, 7, 8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面染有黑色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在桌面上将此正八面体抛掷一次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然后观察与桌面接触的那一面出现何种颜色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令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                         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问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是否相互独立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?</a:t>
            </a: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解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易知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                                   </a:t>
            </a: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                                            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尽管在本例中</a:t>
            </a:r>
            <a:r>
              <a:rPr lang="en-US" altLang="zh-CN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有                                               </a:t>
            </a:r>
            <a:endParaRPr lang="en-US" altLang="zh-CN" dirty="0">
              <a:solidFill>
                <a:srgbClr val="FF33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但是</a:t>
            </a:r>
            <a:endParaRPr lang="en-US" altLang="zh-CN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这表明 </a:t>
            </a:r>
            <a:r>
              <a:rPr lang="en-US" altLang="zh-CN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 </a:t>
            </a:r>
            <a:r>
              <a:rPr lang="zh-CN" altLang="en-US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不相互独立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endParaRPr lang="zh-CN" altLang="en-US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4" name="对象 43">
            <a:extLst>
              <a:ext uri="{FF2B5EF4-FFF2-40B4-BE49-F238E27FC236}">
                <a16:creationId xmlns:a16="http://schemas.microsoft.com/office/drawing/2014/main" id="{7903D19C-EC35-8705-E86C-824268AB96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6449113"/>
              </p:ext>
            </p:extLst>
          </p:nvPr>
        </p:nvGraphicFramePr>
        <p:xfrm>
          <a:off x="1685004" y="2301953"/>
          <a:ext cx="7758112" cy="89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441600" imgH="393480" progId="Equation.DSMT4">
                  <p:embed/>
                </p:oleObj>
              </mc:Choice>
              <mc:Fallback>
                <p:oleObj name="Equation" r:id="rId5" imgW="3441600" imgH="393480" progId="Equation.DSMT4">
                  <p:embed/>
                  <p:pic>
                    <p:nvPicPr>
                      <p:cNvPr id="44" name="对象 43">
                        <a:extLst>
                          <a:ext uri="{FF2B5EF4-FFF2-40B4-BE49-F238E27FC236}">
                            <a16:creationId xmlns:a16="http://schemas.microsoft.com/office/drawing/2014/main" id="{3651542A-41F7-7E96-DE90-782738CE43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5004" y="2301953"/>
                        <a:ext cx="7758112" cy="890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B3EE3BCC-05D8-8272-3789-59E7B2E3A7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0055157"/>
              </p:ext>
            </p:extLst>
          </p:nvPr>
        </p:nvGraphicFramePr>
        <p:xfrm>
          <a:off x="304800" y="3505806"/>
          <a:ext cx="10372726" cy="633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609800" imgH="279360" progId="Equation.DSMT4">
                  <p:embed/>
                </p:oleObj>
              </mc:Choice>
              <mc:Fallback>
                <p:oleObj name="Equation" r:id="rId7" imgW="4609800" imgH="27936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4CB0760C-1D2C-766F-F709-0190C5F8F6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04800" y="3505806"/>
                        <a:ext cx="10372726" cy="633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02C18795-075D-A03F-0665-37316CCC95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8319264"/>
              </p:ext>
            </p:extLst>
          </p:nvPr>
        </p:nvGraphicFramePr>
        <p:xfrm>
          <a:off x="7693433" y="1460985"/>
          <a:ext cx="242887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079280" imgH="279360" progId="Equation.DSMT4">
                  <p:embed/>
                </p:oleObj>
              </mc:Choice>
              <mc:Fallback>
                <p:oleObj name="Equation" r:id="rId9" imgW="1079280" imgH="27936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A27A82DB-31BA-FBF1-9057-D080FBAD81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693433" y="1460985"/>
                        <a:ext cx="2428875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A4C21982-5815-7B54-F86C-0BCA0D4447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2463659"/>
              </p:ext>
            </p:extLst>
          </p:nvPr>
        </p:nvGraphicFramePr>
        <p:xfrm>
          <a:off x="304800" y="3918497"/>
          <a:ext cx="6429375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857320" imgH="393480" progId="Equation.DSMT4">
                  <p:embed/>
                </p:oleObj>
              </mc:Choice>
              <mc:Fallback>
                <p:oleObj name="Equation" r:id="rId11" imgW="2857320" imgH="39348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039778AB-D50B-329C-C6B0-FA18E9E5DE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04800" y="3918497"/>
                        <a:ext cx="6429375" cy="890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F33740B8-EA30-8467-F1D6-6606E2F6307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3185831"/>
              </p:ext>
            </p:extLst>
          </p:nvPr>
        </p:nvGraphicFramePr>
        <p:xfrm>
          <a:off x="304800" y="1867771"/>
          <a:ext cx="474345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2108160" imgH="279360" progId="Equation.DSMT4">
                  <p:embed/>
                </p:oleObj>
              </mc:Choice>
              <mc:Fallback>
                <p:oleObj name="Equation" r:id="rId13" imgW="2108160" imgH="279360" progId="Equation.DSMT4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:a16="http://schemas.microsoft.com/office/drawing/2014/main" id="{800167A2-F675-E8C3-9FC5-75EC4A80750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04800" y="1867771"/>
                        <a:ext cx="4743450" cy="63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>
            <a:extLst>
              <a:ext uri="{FF2B5EF4-FFF2-40B4-BE49-F238E27FC236}">
                <a16:creationId xmlns:a16="http://schemas.microsoft.com/office/drawing/2014/main" id="{4F3AAE73-8EB4-F93B-1633-3FADD43233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365449"/>
              </p:ext>
            </p:extLst>
          </p:nvPr>
        </p:nvGraphicFramePr>
        <p:xfrm>
          <a:off x="183136" y="2848695"/>
          <a:ext cx="6211887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2755800" imgH="393480" progId="Equation.DSMT4">
                  <p:embed/>
                </p:oleObj>
              </mc:Choice>
              <mc:Fallback>
                <p:oleObj name="Equation" r:id="rId15" imgW="2755800" imgH="393480" progId="Equation.DSMT4">
                  <p:embed/>
                  <p:pic>
                    <p:nvPicPr>
                      <p:cNvPr id="44" name="对象 43">
                        <a:extLst>
                          <a:ext uri="{FF2B5EF4-FFF2-40B4-BE49-F238E27FC236}">
                            <a16:creationId xmlns:a16="http://schemas.microsoft.com/office/drawing/2014/main" id="{7903D19C-EC35-8705-E86C-824268AB96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83136" y="2848695"/>
                        <a:ext cx="6211887" cy="890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>
            <a:extLst>
              <a:ext uri="{FF2B5EF4-FFF2-40B4-BE49-F238E27FC236}">
                <a16:creationId xmlns:a16="http://schemas.microsoft.com/office/drawing/2014/main" id="{7159FAE9-8CF6-3058-01CC-B5C8D61A0F1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9743638"/>
              </p:ext>
            </p:extLst>
          </p:nvPr>
        </p:nvGraphicFramePr>
        <p:xfrm>
          <a:off x="3093154" y="4618423"/>
          <a:ext cx="4200525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866600" imgH="253800" progId="Equation.DSMT4">
                  <p:embed/>
                </p:oleObj>
              </mc:Choice>
              <mc:Fallback>
                <p:oleObj name="Equation" r:id="rId17" imgW="1866600" imgH="25380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A4C21982-5815-7B54-F86C-0BCA0D4447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093154" y="4618423"/>
                        <a:ext cx="4200525" cy="57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>
            <a:extLst>
              <a:ext uri="{FF2B5EF4-FFF2-40B4-BE49-F238E27FC236}">
                <a16:creationId xmlns:a16="http://schemas.microsoft.com/office/drawing/2014/main" id="{61F422E0-580D-70BD-199D-EA6545C999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3243802"/>
              </p:ext>
            </p:extLst>
          </p:nvPr>
        </p:nvGraphicFramePr>
        <p:xfrm>
          <a:off x="1094192" y="5119174"/>
          <a:ext cx="9344025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4152600" imgH="253800" progId="Equation.DSMT4">
                  <p:embed/>
                </p:oleObj>
              </mc:Choice>
              <mc:Fallback>
                <p:oleObj name="Equation" r:id="rId19" imgW="4152600" imgH="253800" progId="Equation.DSMT4">
                  <p:embed/>
                  <p:pic>
                    <p:nvPicPr>
                      <p:cNvPr id="25" name="对象 24">
                        <a:extLst>
                          <a:ext uri="{FF2B5EF4-FFF2-40B4-BE49-F238E27FC236}">
                            <a16:creationId xmlns:a16="http://schemas.microsoft.com/office/drawing/2014/main" id="{7159FAE9-8CF6-3058-01CC-B5C8D61A0F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094192" y="5119174"/>
                        <a:ext cx="9344025" cy="57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61520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8B723-8EA2-65EB-A405-406A14F98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6BA8F9D3-2FC0-034E-CAB2-3900260875EC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C6A5F0D5-D4FB-C36C-179A-BE98D60BB43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052C1757-71D7-D4C4-EC84-60EAC739701C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6E11DE21-46F5-C243-4810-A1345124E593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CDD006C4-0BB1-3B2F-4017-12D39C0B3C26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46CEFB20-A30F-C3BC-D158-1D7DE644F606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770B794E-DE73-228E-CD9A-EB6A8F1E0628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C1679568-BACF-B5B9-EA05-2428338200AA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11DDAF0D-90DF-07FB-A570-4D3C5FB1412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578322"/>
            <a:ext cx="11582400" cy="5790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定义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                                 是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个事件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如果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对其中任意</a:t>
            </a:r>
            <a:r>
              <a:rPr lang="en-US" altLang="zh-CN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</a:t>
            </a:r>
            <a:endParaRPr lang="en-US" altLang="zh-CN" dirty="0">
              <a:solidFill>
                <a:srgbClr val="FF33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事件                         有</a:t>
            </a:r>
            <a:endParaRPr lang="en-US" altLang="zh-CN" dirty="0">
              <a:solidFill>
                <a:srgbClr val="FF33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那么称                     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相互独立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70C0"/>
              </a:buClr>
            </a:pP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从定义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可看出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若                     相互独立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则其中任意                    个事件也相互独立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70C0"/>
              </a:buClr>
            </a:pP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定义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包含了定义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和定义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2. 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70C0"/>
              </a:buClr>
            </a:pPr>
            <a:r>
              <a:rPr lang="zh-CN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定义</a:t>
            </a:r>
            <a:r>
              <a:rPr lang="en-US" altLang="zh-CN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中包括                个等式</a:t>
            </a:r>
            <a:endParaRPr lang="en-US" altLang="zh-CN" dirty="0">
              <a:solidFill>
                <a:srgbClr val="00B05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70C0"/>
              </a:buClr>
            </a:pPr>
            <a:r>
              <a:rPr lang="en-US" altLang="zh-CN" i="1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</a:t>
            </a:r>
            <a:r>
              <a:rPr lang="en-US" altLang="zh-CN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个事件相互独立的直观含义是</a:t>
            </a:r>
            <a:r>
              <a:rPr lang="zh-CN" altLang="en-US" dirty="0">
                <a:solidFill>
                  <a:srgbClr val="FF33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其中任何一些事件的发生</a:t>
            </a:r>
            <a:r>
              <a:rPr lang="zh-CN" altLang="en-US" b="1" dirty="0">
                <a:solidFill>
                  <a:srgbClr val="FF33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不影响</a:t>
            </a:r>
            <a:r>
              <a:rPr lang="zh-CN" altLang="en-US" dirty="0">
                <a:solidFill>
                  <a:srgbClr val="FF33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其他事件发生的概率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70C0"/>
              </a:buClr>
            </a:pP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怎样判断多个事件是否相互独立呢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?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与两个事件的情形一样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在许多情形下根据对事情本质的分析就能做出判断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并不需要复杂的推理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ts val="45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4" name="对象 43">
            <a:extLst>
              <a:ext uri="{FF2B5EF4-FFF2-40B4-BE49-F238E27FC236}">
                <a16:creationId xmlns:a16="http://schemas.microsoft.com/office/drawing/2014/main" id="{2ADEDB5A-B56B-5332-6C0D-531FFA3A01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2463505"/>
              </p:ext>
            </p:extLst>
          </p:nvPr>
        </p:nvGraphicFramePr>
        <p:xfrm>
          <a:off x="2628023" y="3976688"/>
          <a:ext cx="1317625" cy="45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583920" imgH="203040" progId="Equation.DSMT4">
                  <p:embed/>
                </p:oleObj>
              </mc:Choice>
              <mc:Fallback>
                <p:oleObj name="Equation" r:id="rId5" imgW="583920" imgH="203040" progId="Equation.DSMT4">
                  <p:embed/>
                  <p:pic>
                    <p:nvPicPr>
                      <p:cNvPr id="44" name="对象 43">
                        <a:extLst>
                          <a:ext uri="{FF2B5EF4-FFF2-40B4-BE49-F238E27FC236}">
                            <a16:creationId xmlns:a16="http://schemas.microsoft.com/office/drawing/2014/main" id="{3A0D2B98-8F31-4E1E-987F-B844C32B44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28023" y="3976688"/>
                        <a:ext cx="1317625" cy="458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31D35D9E-5799-F7BD-A76E-A9D49D40F1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7459292"/>
              </p:ext>
            </p:extLst>
          </p:nvPr>
        </p:nvGraphicFramePr>
        <p:xfrm>
          <a:off x="1843799" y="584302"/>
          <a:ext cx="2886075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282680" imgH="253800" progId="Equation.DSMT4">
                  <p:embed/>
                </p:oleObj>
              </mc:Choice>
              <mc:Fallback>
                <p:oleObj name="Equation" r:id="rId7" imgW="1282680" imgH="25380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ED7F5122-155D-74BB-550F-23D65EE3263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843799" y="584302"/>
                        <a:ext cx="2886075" cy="57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9842D85B-1E5C-E58B-4BFB-66BE411721F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7565242"/>
              </p:ext>
            </p:extLst>
          </p:nvPr>
        </p:nvGraphicFramePr>
        <p:xfrm>
          <a:off x="9174688" y="584301"/>
          <a:ext cx="1828800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812520" imgH="253800" progId="Equation.DSMT4">
                  <p:embed/>
                </p:oleObj>
              </mc:Choice>
              <mc:Fallback>
                <p:oleObj name="Equation" r:id="rId9" imgW="812520" imgH="25380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2204A751-33A9-C623-49B9-1112E82E39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174688" y="584301"/>
                        <a:ext cx="1828800" cy="57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E88E3C9E-39EF-C103-483C-E1753550FE3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4406780"/>
              </p:ext>
            </p:extLst>
          </p:nvPr>
        </p:nvGraphicFramePr>
        <p:xfrm>
          <a:off x="1115136" y="1158976"/>
          <a:ext cx="2171700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965160" imgH="266400" progId="Equation.DSMT4">
                  <p:embed/>
                </p:oleObj>
              </mc:Choice>
              <mc:Fallback>
                <p:oleObj name="Equation" r:id="rId11" imgW="965160" imgH="26640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E13F97FC-9238-6616-E410-4E37AFC1CCF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115136" y="1158976"/>
                        <a:ext cx="2171700" cy="603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FAB65072-190E-4EAE-0F5E-538A8809EC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0111339"/>
              </p:ext>
            </p:extLst>
          </p:nvPr>
        </p:nvGraphicFramePr>
        <p:xfrm>
          <a:off x="3845390" y="1050442"/>
          <a:ext cx="5926138" cy="747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2628720" imgH="330120" progId="Equation.DSMT4">
                  <p:embed/>
                </p:oleObj>
              </mc:Choice>
              <mc:Fallback>
                <p:oleObj name="Equation" r:id="rId13" imgW="2628720" imgH="330120" progId="Equation.DSMT4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6E47BEFF-A4F5-4BC2-7E02-4F13186A33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845390" y="1050442"/>
                        <a:ext cx="5926138" cy="747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378AC45A-C2B2-1545-599B-65CF76431F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7761421"/>
              </p:ext>
            </p:extLst>
          </p:nvPr>
        </p:nvGraphicFramePr>
        <p:xfrm>
          <a:off x="360921" y="1689621"/>
          <a:ext cx="942975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4190760" imgH="241200" progId="Equation.DSMT4">
                  <p:embed/>
                </p:oleObj>
              </mc:Choice>
              <mc:Fallback>
                <p:oleObj name="Equation" r:id="rId15" imgW="4190760" imgH="241200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307B00F6-1B43-AB0D-3777-A0BDB30D28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60921" y="1689621"/>
                        <a:ext cx="9429750" cy="546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60143383-86BF-035B-8D0F-CDD85C35DA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2210319"/>
              </p:ext>
            </p:extLst>
          </p:nvPr>
        </p:nvGraphicFramePr>
        <p:xfrm>
          <a:off x="1482841" y="2227508"/>
          <a:ext cx="1857375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825480" imgH="241200" progId="Equation.DSMT4">
                  <p:embed/>
                </p:oleObj>
              </mc:Choice>
              <mc:Fallback>
                <p:oleObj name="Equation" r:id="rId17" imgW="825480" imgH="241200" progId="Equation.DSMT4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:a16="http://schemas.microsoft.com/office/drawing/2014/main" id="{36ACCB1C-3DB1-5B07-145D-ADE891A047D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482841" y="2227508"/>
                        <a:ext cx="1857375" cy="546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extLst>
              <a:ext uri="{FF2B5EF4-FFF2-40B4-BE49-F238E27FC236}">
                <a16:creationId xmlns:a16="http://schemas.microsoft.com/office/drawing/2014/main" id="{4EAC3E9A-BC52-006F-86DB-B8D8C479DC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0787572"/>
              </p:ext>
            </p:extLst>
          </p:nvPr>
        </p:nvGraphicFramePr>
        <p:xfrm>
          <a:off x="3491466" y="2731242"/>
          <a:ext cx="1857375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825480" imgH="241200" progId="Equation.DSMT4">
                  <p:embed/>
                </p:oleObj>
              </mc:Choice>
              <mc:Fallback>
                <p:oleObj name="Equation" r:id="rId17" imgW="825480" imgH="241200" progId="Equation.DSMT4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:a16="http://schemas.microsoft.com/office/drawing/2014/main" id="{60143383-86BF-035B-8D0F-CDD85C35DA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491466" y="2731242"/>
                        <a:ext cx="1857375" cy="546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14B0146C-FE41-3200-BBAE-20F14A1716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0997545"/>
              </p:ext>
            </p:extLst>
          </p:nvPr>
        </p:nvGraphicFramePr>
        <p:xfrm>
          <a:off x="8692146" y="2716954"/>
          <a:ext cx="1828800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812520" imgH="253800" progId="Equation.DSMT4">
                  <p:embed/>
                </p:oleObj>
              </mc:Choice>
              <mc:Fallback>
                <p:oleObj name="Equation" r:id="rId19" imgW="812520" imgH="25380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9842D85B-1E5C-E58B-4BFB-66BE411721F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692146" y="2716954"/>
                        <a:ext cx="1828800" cy="57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extLst>
              <a:ext uri="{FF2B5EF4-FFF2-40B4-BE49-F238E27FC236}">
                <a16:creationId xmlns:a16="http://schemas.microsoft.com/office/drawing/2014/main" id="{C2EA359B-D5E7-1A2E-EAED-9611E52C28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8281004"/>
              </p:ext>
            </p:extLst>
          </p:nvPr>
        </p:nvGraphicFramePr>
        <p:xfrm>
          <a:off x="5175250" y="3976688"/>
          <a:ext cx="5330825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2361960" imgH="241200" progId="Equation.DSMT4">
                  <p:embed/>
                </p:oleObj>
              </mc:Choice>
              <mc:Fallback>
                <p:oleObj name="Equation" r:id="rId21" imgW="2361960" imgH="241200" progId="Equation.DSMT4">
                  <p:embed/>
                  <p:pic>
                    <p:nvPicPr>
                      <p:cNvPr id="44" name="对象 43">
                        <a:extLst>
                          <a:ext uri="{FF2B5EF4-FFF2-40B4-BE49-F238E27FC236}">
                            <a16:creationId xmlns:a16="http://schemas.microsoft.com/office/drawing/2014/main" id="{2ADEDB5A-B56B-5332-6C0D-531FFA3A01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175250" y="3976688"/>
                        <a:ext cx="5330825" cy="544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986907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2E2ED-9FCB-4815-B04F-26ED7184D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791DFFFA-3187-1D63-95C6-38594EEAC82A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C81880D6-8F60-550D-4B15-DBFFF76CCC7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E5947C9B-BD31-41DA-15AF-C31F6BFB3874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B2FE4309-9744-B18B-42D9-F86DE00C77DB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F98503BA-1538-1429-08D0-959B89043EC2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73ACFFEF-0E8B-83A8-3D56-A04C619F7EA1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25B29C20-E6A3-0F4E-534D-CF294A22CC32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A8264A5F-97DE-7F31-3844-567CD553B35E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4CD28ABB-FFFB-DD60-604E-F5FA84B639A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578322"/>
            <a:ext cx="11582400" cy="5790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如果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可列个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事件                中任意有限个事件都相互独立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那么称可列个事件               相互独立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 </a:t>
            </a:r>
            <a:r>
              <a:rPr lang="en-US" altLang="zh-CN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设事件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相互独立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证明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相互独立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证</a:t>
            </a:r>
            <a:endParaRPr lang="en-US" altLang="zh-CN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4" name="对象 43">
            <a:extLst>
              <a:ext uri="{FF2B5EF4-FFF2-40B4-BE49-F238E27FC236}">
                <a16:creationId xmlns:a16="http://schemas.microsoft.com/office/drawing/2014/main" id="{3A0D2B98-8F31-4E1E-987F-B844C32B44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1915075"/>
              </p:ext>
            </p:extLst>
          </p:nvPr>
        </p:nvGraphicFramePr>
        <p:xfrm>
          <a:off x="935457" y="3259404"/>
          <a:ext cx="8388350" cy="316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720960" imgH="1396800" progId="Equation.DSMT4">
                  <p:embed/>
                </p:oleObj>
              </mc:Choice>
              <mc:Fallback>
                <p:oleObj name="Equation" r:id="rId5" imgW="3720960" imgH="1396800" progId="Equation.DSMT4">
                  <p:embed/>
                  <p:pic>
                    <p:nvPicPr>
                      <p:cNvPr id="44" name="对象 43">
                        <a:extLst>
                          <a:ext uri="{FF2B5EF4-FFF2-40B4-BE49-F238E27FC236}">
                            <a16:creationId xmlns:a16="http://schemas.microsoft.com/office/drawing/2014/main" id="{8B78FB87-8BC7-D0BE-ABF2-6174C77D29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35457" y="3259404"/>
                        <a:ext cx="8388350" cy="3160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E13F97FC-9238-6616-E410-4E37AFC1CC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7229782"/>
              </p:ext>
            </p:extLst>
          </p:nvPr>
        </p:nvGraphicFramePr>
        <p:xfrm>
          <a:off x="2849227" y="728499"/>
          <a:ext cx="1343025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96880" imgH="241200" progId="Equation.DSMT4">
                  <p:embed/>
                </p:oleObj>
              </mc:Choice>
              <mc:Fallback>
                <p:oleObj name="Equation" r:id="rId7" imgW="596880" imgH="24120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ED7F5122-155D-74BB-550F-23D65EE3263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849227" y="728499"/>
                        <a:ext cx="1343025" cy="546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6E47BEFF-A4F5-4BC2-7E02-4F13186A33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5932196"/>
              </p:ext>
            </p:extLst>
          </p:nvPr>
        </p:nvGraphicFramePr>
        <p:xfrm>
          <a:off x="1103237" y="2867734"/>
          <a:ext cx="1201737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533160" imgH="228600" progId="Equation.DSMT4">
                  <p:embed/>
                </p:oleObj>
              </mc:Choice>
              <mc:Fallback>
                <p:oleObj name="Equation" r:id="rId9" imgW="533160" imgH="228600" progId="Equation.DSMT4">
                  <p:embed/>
                  <p:pic>
                    <p:nvPicPr>
                      <p:cNvPr id="44" name="对象 43">
                        <a:extLst>
                          <a:ext uri="{FF2B5EF4-FFF2-40B4-BE49-F238E27FC236}">
                            <a16:creationId xmlns:a16="http://schemas.microsoft.com/office/drawing/2014/main" id="{3A0D2B98-8F31-4E1E-987F-B844C32B44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03237" y="2867734"/>
                        <a:ext cx="1201737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307B00F6-1B43-AB0D-3777-A0BDB30D28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010782"/>
              </p:ext>
            </p:extLst>
          </p:nvPr>
        </p:nvGraphicFramePr>
        <p:xfrm>
          <a:off x="3220575" y="1326114"/>
          <a:ext cx="1343025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596880" imgH="241200" progId="Equation.DSMT4">
                  <p:embed/>
                </p:oleObj>
              </mc:Choice>
              <mc:Fallback>
                <p:oleObj name="Equation" r:id="rId11" imgW="596880" imgH="24120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02C18795-075D-A03F-0665-37316CCC95B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220575" y="1326114"/>
                        <a:ext cx="1343025" cy="546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36ACCB1C-3DB1-5B07-145D-ADE891A047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3290902"/>
              </p:ext>
            </p:extLst>
          </p:nvPr>
        </p:nvGraphicFramePr>
        <p:xfrm>
          <a:off x="1103237" y="2314818"/>
          <a:ext cx="880110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3911400" imgH="228600" progId="Equation.DSMT4">
                  <p:embed/>
                </p:oleObj>
              </mc:Choice>
              <mc:Fallback>
                <p:oleObj name="Equation" r:id="rId13" imgW="3911400" imgH="22860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ED7F5122-155D-74BB-550F-23D65EE3263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103237" y="2314818"/>
                        <a:ext cx="8801100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27249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FA998-7FC0-ADCA-99D7-740168FE2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2254F852-314E-CAB6-1A3C-FBFF87D90C55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BAD2A8C8-86C7-1973-E12E-9F33313102A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2C7E460A-7E71-6B6E-FF12-ED83CE896AAB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11AAA404-E562-76A7-F4E4-93713C54B11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7384071A-F941-8DB0-486F-969C58EAA9F0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07F1EBBC-548B-EC0D-4374-A32A573EB0F2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55716C0C-5499-5D4C-1DA6-4DC0B162A482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7B580535-73A2-AF5E-AB1C-4DEEE763FE1C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6B096BE6-DC95-0386-32EC-22E37D05CD0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578322"/>
            <a:ext cx="11582400" cy="5790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两两独立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由性质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可知              两两独立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由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知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7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还可以证明             相互独立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            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相互独立等等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结合性质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容易理解下面的性质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性质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5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若 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个事件                                相互独立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则将                     中任意 </a:t>
            </a:r>
            <a:endParaRPr lang="en-US" altLang="zh-CN" dirty="0">
              <a:solidFill>
                <a:srgbClr val="00206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个事件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换成各自的对立事件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得到的 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个事件仍相互独立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给定一种具体情形都容易证得</a:t>
            </a:r>
            <a:r>
              <a:rPr lang="en-US" altLang="zh-CN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此处略</a:t>
            </a:r>
            <a:r>
              <a:rPr lang="en-US" altLang="zh-CN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44" name="对象 43">
            <a:extLst>
              <a:ext uri="{FF2B5EF4-FFF2-40B4-BE49-F238E27FC236}">
                <a16:creationId xmlns:a16="http://schemas.microsoft.com/office/drawing/2014/main" id="{AB4AB60F-8C27-6F88-17AC-459F6B155D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3686121"/>
              </p:ext>
            </p:extLst>
          </p:nvPr>
        </p:nvGraphicFramePr>
        <p:xfrm>
          <a:off x="3205162" y="4577098"/>
          <a:ext cx="2890838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82680" imgH="253800" progId="Equation.DSMT4">
                  <p:embed/>
                </p:oleObj>
              </mc:Choice>
              <mc:Fallback>
                <p:oleObj name="Equation" r:id="rId5" imgW="1282680" imgH="253800" progId="Equation.DSMT4">
                  <p:embed/>
                  <p:pic>
                    <p:nvPicPr>
                      <p:cNvPr id="44" name="对象 43">
                        <a:extLst>
                          <a:ext uri="{FF2B5EF4-FFF2-40B4-BE49-F238E27FC236}">
                            <a16:creationId xmlns:a16="http://schemas.microsoft.com/office/drawing/2014/main" id="{3A0D2B98-8F31-4E1E-987F-B844C32B44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05162" y="4577098"/>
                        <a:ext cx="2890838" cy="57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BB7C8CBD-5489-9656-1A0E-BFF379EB23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0841808"/>
              </p:ext>
            </p:extLst>
          </p:nvPr>
        </p:nvGraphicFramePr>
        <p:xfrm>
          <a:off x="2743695" y="3292298"/>
          <a:ext cx="1171575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20560" imgH="228600" progId="Equation.DSMT4">
                  <p:embed/>
                </p:oleObj>
              </mc:Choice>
              <mc:Fallback>
                <p:oleObj name="Equation" r:id="rId7" imgW="520560" imgH="22860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E13F97FC-9238-6616-E410-4E37AFC1CCF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743695" y="3292298"/>
                        <a:ext cx="1171575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A2C11EE6-C12D-D486-0377-DE4A22D67CE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8252824"/>
              </p:ext>
            </p:extLst>
          </p:nvPr>
        </p:nvGraphicFramePr>
        <p:xfrm>
          <a:off x="5960378" y="744927"/>
          <a:ext cx="1201737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533160" imgH="228600" progId="Equation.DSMT4">
                  <p:embed/>
                </p:oleObj>
              </mc:Choice>
              <mc:Fallback>
                <p:oleObj name="Equation" r:id="rId9" imgW="533160" imgH="228600" progId="Equation.DSMT4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6E47BEFF-A4F5-4BC2-7E02-4F13186A33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960378" y="744927"/>
                        <a:ext cx="1201737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A5C5706D-8F0C-93BE-92EB-EC94B1B4A37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1728955"/>
              </p:ext>
            </p:extLst>
          </p:nvPr>
        </p:nvGraphicFramePr>
        <p:xfrm>
          <a:off x="5495925" y="3282440"/>
          <a:ext cx="120015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533160" imgH="228600" progId="Equation.DSMT4">
                  <p:embed/>
                </p:oleObj>
              </mc:Choice>
              <mc:Fallback>
                <p:oleObj name="Equation" r:id="rId11" imgW="533160" imgH="228600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307B00F6-1B43-AB0D-3777-A0BDB30D28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495925" y="3282440"/>
                        <a:ext cx="1200150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9C6B48AE-8AFF-7B3A-F749-02232097DA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9132450"/>
              </p:ext>
            </p:extLst>
          </p:nvPr>
        </p:nvGraphicFramePr>
        <p:xfrm>
          <a:off x="383647" y="1308230"/>
          <a:ext cx="10086975" cy="180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4483080" imgH="799920" progId="Equation.DSMT4">
                  <p:embed/>
                </p:oleObj>
              </mc:Choice>
              <mc:Fallback>
                <p:oleObj name="Equation" r:id="rId13" imgW="4483080" imgH="799920" progId="Equation.DSMT4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:a16="http://schemas.microsoft.com/office/drawing/2014/main" id="{36ACCB1C-3DB1-5B07-145D-ADE891A047D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83647" y="1308230"/>
                        <a:ext cx="10086975" cy="1809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extLst>
              <a:ext uri="{FF2B5EF4-FFF2-40B4-BE49-F238E27FC236}">
                <a16:creationId xmlns:a16="http://schemas.microsoft.com/office/drawing/2014/main" id="{951443E6-7357-7FD1-0743-3FAD8D37B6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610682"/>
              </p:ext>
            </p:extLst>
          </p:nvPr>
        </p:nvGraphicFramePr>
        <p:xfrm>
          <a:off x="8385743" y="4605673"/>
          <a:ext cx="186055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825480" imgH="241200" progId="Equation.DSMT4">
                  <p:embed/>
                </p:oleObj>
              </mc:Choice>
              <mc:Fallback>
                <p:oleObj name="Equation" r:id="rId15" imgW="825480" imgH="241200" progId="Equation.DSMT4">
                  <p:embed/>
                  <p:pic>
                    <p:nvPicPr>
                      <p:cNvPr id="44" name="对象 43">
                        <a:extLst>
                          <a:ext uri="{FF2B5EF4-FFF2-40B4-BE49-F238E27FC236}">
                            <a16:creationId xmlns:a16="http://schemas.microsoft.com/office/drawing/2014/main" id="{AB4AB60F-8C27-6F88-17AC-459F6B155D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385743" y="4605673"/>
                        <a:ext cx="1860550" cy="546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>
            <a:extLst>
              <a:ext uri="{FF2B5EF4-FFF2-40B4-BE49-F238E27FC236}">
                <a16:creationId xmlns:a16="http://schemas.microsoft.com/office/drawing/2014/main" id="{716CF9B9-28E9-CC2A-C105-1F17CB697A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3577407"/>
              </p:ext>
            </p:extLst>
          </p:nvPr>
        </p:nvGraphicFramePr>
        <p:xfrm>
          <a:off x="341313" y="5137150"/>
          <a:ext cx="1946275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863280" imgH="253800" progId="Equation.DSMT4">
                  <p:embed/>
                </p:oleObj>
              </mc:Choice>
              <mc:Fallback>
                <p:oleObj name="Equation" r:id="rId17" imgW="863280" imgH="253800" progId="Equation.DSMT4">
                  <p:embed/>
                  <p:pic>
                    <p:nvPicPr>
                      <p:cNvPr id="18" name="对象 17">
                        <a:extLst>
                          <a:ext uri="{FF2B5EF4-FFF2-40B4-BE49-F238E27FC236}">
                            <a16:creationId xmlns:a16="http://schemas.microsoft.com/office/drawing/2014/main" id="{951443E6-7357-7FD1-0743-3FAD8D37B6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41313" y="5137150"/>
                        <a:ext cx="1946275" cy="57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689609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3EB0B-0A2A-532F-DA1C-1045E5E0D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D8064D14-3C4E-98DC-353C-3F73AF7B6DF7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6CC56A8E-D72D-1EAA-918D-26310EF8C4D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759B4402-D2DE-E49F-A0FB-453A123F3DDC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53C76DE6-9C9D-8709-AF45-52D19D56C0B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CE19687D-9C58-B768-4FBD-2400592A65C7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41F63CF9-9CD5-D530-458F-545677C03FCC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CC1FF70B-156F-0135-F7C0-181194BA2871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CFACE54A-00C7-BFFB-96E9-D6F86FE23017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EE8741F7-5D13-2D53-85DA-5DA56446172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578322"/>
            <a:ext cx="11582400" cy="5790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如果事件                                 相互独立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由性质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5,                    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相互独立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 </a:t>
            </a:r>
            <a:r>
              <a:rPr lang="en-US" altLang="zh-CN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8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三人独立地去破译一份密码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他们能译出的概率分别为  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求三人中至少有一人能将此密码译出的概率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4" name="对象 43">
            <a:extLst>
              <a:ext uri="{FF2B5EF4-FFF2-40B4-BE49-F238E27FC236}">
                <a16:creationId xmlns:a16="http://schemas.microsoft.com/office/drawing/2014/main" id="{54DAD069-135D-0C2F-9AF5-3BF02A9E7A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2398272"/>
              </p:ext>
            </p:extLst>
          </p:nvPr>
        </p:nvGraphicFramePr>
        <p:xfrm>
          <a:off x="1827772" y="732608"/>
          <a:ext cx="2890838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82680" imgH="253800" progId="Equation.DSMT4">
                  <p:embed/>
                </p:oleObj>
              </mc:Choice>
              <mc:Fallback>
                <p:oleObj name="Equation" r:id="rId5" imgW="1282680" imgH="253800" progId="Equation.DSMT4">
                  <p:embed/>
                  <p:pic>
                    <p:nvPicPr>
                      <p:cNvPr id="44" name="对象 43">
                        <a:extLst>
                          <a:ext uri="{FF2B5EF4-FFF2-40B4-BE49-F238E27FC236}">
                            <a16:creationId xmlns:a16="http://schemas.microsoft.com/office/drawing/2014/main" id="{AB4AB60F-8C27-6F88-17AC-459F6B155D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27772" y="732608"/>
                        <a:ext cx="2890838" cy="57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DBADAAF6-0A48-109E-0870-F322648635E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51007"/>
              </p:ext>
            </p:extLst>
          </p:nvPr>
        </p:nvGraphicFramePr>
        <p:xfrm>
          <a:off x="7780571" y="735107"/>
          <a:ext cx="1860550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25480" imgH="253800" progId="Equation.DSMT4">
                  <p:embed/>
                </p:oleObj>
              </mc:Choice>
              <mc:Fallback>
                <p:oleObj name="Equation" r:id="rId7" imgW="825480" imgH="253800" progId="Equation.DSMT4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A2C11EE6-C12D-D486-0377-DE4A22D67C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780571" y="735107"/>
                        <a:ext cx="1860550" cy="57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13D8FA5C-6CB6-A226-2733-210C67DDAB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9608179"/>
              </p:ext>
            </p:extLst>
          </p:nvPr>
        </p:nvGraphicFramePr>
        <p:xfrm>
          <a:off x="9557231" y="2293130"/>
          <a:ext cx="1200150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533160" imgH="393480" progId="Equation.DSMT4">
                  <p:embed/>
                </p:oleObj>
              </mc:Choice>
              <mc:Fallback>
                <p:oleObj name="Equation" r:id="rId9" imgW="533160" imgH="393480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A5C5706D-8F0C-93BE-92EB-EC94B1B4A37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557231" y="2293130"/>
                        <a:ext cx="1200150" cy="890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8C0FF250-C035-CE28-E5D5-36061AF472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3064604"/>
              </p:ext>
            </p:extLst>
          </p:nvPr>
        </p:nvGraphicFramePr>
        <p:xfrm>
          <a:off x="383647" y="3762039"/>
          <a:ext cx="11115675" cy="227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4940280" imgH="1002960" progId="Equation.DSMT4">
                  <p:embed/>
                </p:oleObj>
              </mc:Choice>
              <mc:Fallback>
                <p:oleObj name="Equation" r:id="rId11" imgW="4940280" imgH="1002960" progId="Equation.DSMT4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:a16="http://schemas.microsoft.com/office/drawing/2014/main" id="{9C6B48AE-8AFF-7B3A-F749-02232097DA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83647" y="3762039"/>
                        <a:ext cx="11115675" cy="2270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extLst>
              <a:ext uri="{FF2B5EF4-FFF2-40B4-BE49-F238E27FC236}">
                <a16:creationId xmlns:a16="http://schemas.microsoft.com/office/drawing/2014/main" id="{D2DE5F95-9BF3-A6F2-C180-0EB7D24744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2032288"/>
              </p:ext>
            </p:extLst>
          </p:nvPr>
        </p:nvGraphicFramePr>
        <p:xfrm>
          <a:off x="1706982" y="1243787"/>
          <a:ext cx="7442200" cy="114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3301920" imgH="507960" progId="Equation.DSMT4">
                  <p:embed/>
                </p:oleObj>
              </mc:Choice>
              <mc:Fallback>
                <p:oleObj name="Equation" r:id="rId13" imgW="3301920" imgH="507960" progId="Equation.DSMT4">
                  <p:embed/>
                  <p:pic>
                    <p:nvPicPr>
                      <p:cNvPr id="18" name="对象 17">
                        <a:extLst>
                          <a:ext uri="{FF2B5EF4-FFF2-40B4-BE49-F238E27FC236}">
                            <a16:creationId xmlns:a16="http://schemas.microsoft.com/office/drawing/2014/main" id="{951443E6-7357-7FD1-0743-3FAD8D37B6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706982" y="1243787"/>
                        <a:ext cx="7442200" cy="1149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200517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B2513-A2A1-AE45-0602-69340BA91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6DC77DDA-A1B9-B3E5-5973-9849EF8899D6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3562A557-7558-1172-1D16-541D0CB3A36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4C1DD825-1C8A-8072-282F-9BD9668710C5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A1E01EB5-08CB-BD3B-F0C2-1216A602314A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0C93DE94-74B8-4536-8E71-5E08E042496C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0D5E2F23-1BA9-8A82-CDF0-DA30C2C1FCFC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994E8707-E29B-904C-34FA-870F9AEC30CC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E7B58A35-E1A2-A3D9-9336-7FFA6FCD476F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CE2178AB-47A7-57F1-3030-5A20EF38711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578322"/>
            <a:ext cx="11582400" cy="5790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 </a:t>
            </a:r>
            <a:r>
              <a:rPr lang="en-US" altLang="zh-CN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9 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在有 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50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个人参加的登山活动中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假设每个人意外受伤的概率是 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1%,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每个人是否意外受伤是相互独立的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求 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50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个人都没有意外受伤的概率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;</a:t>
            </a: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求至少有一个人意外受伤的概率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;</a:t>
            </a: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为保证不发生意外受伤的概率大于 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90%,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应如何控制参加人数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?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FC766A0B-C0B7-36B3-53C0-A15717CA49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1140227"/>
              </p:ext>
            </p:extLst>
          </p:nvPr>
        </p:nvGraphicFramePr>
        <p:xfrm>
          <a:off x="304800" y="3082778"/>
          <a:ext cx="11144250" cy="241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952880" imgH="1066680" progId="Equation.DSMT4">
                  <p:embed/>
                </p:oleObj>
              </mc:Choice>
              <mc:Fallback>
                <p:oleObj name="Equation" r:id="rId5" imgW="4952880" imgH="1066680" progId="Equation.DSMT4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:a16="http://schemas.microsoft.com/office/drawing/2014/main" id="{8C0FF250-C035-CE28-E5D5-36061AF4724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4800" y="3082778"/>
                        <a:ext cx="11144250" cy="2416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D8735978-D0F0-484F-553E-08F85C992E4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9338751"/>
              </p:ext>
            </p:extLst>
          </p:nvPr>
        </p:nvGraphicFramePr>
        <p:xfrm>
          <a:off x="296480" y="5290137"/>
          <a:ext cx="11515725" cy="114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117760" imgH="507960" progId="Equation.DSMT4">
                  <p:embed/>
                </p:oleObj>
              </mc:Choice>
              <mc:Fallback>
                <p:oleObj name="Equation" r:id="rId7" imgW="5117760" imgH="507960" progId="Equation.DSMT4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:a16="http://schemas.microsoft.com/office/drawing/2014/main" id="{FC766A0B-C0B7-36B3-53C0-A15717CA49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96480" y="5290137"/>
                        <a:ext cx="11515725" cy="1149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309227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B7364-EEB3-A67B-06D4-76A1B95F7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9BD2C1FA-255E-223D-CD2A-1A7DCA86FEE0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140C1C51-F87B-2BBB-CDC4-60AE7587FD8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63C07DC-0914-6D16-D5A7-3805AEFDAB63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209F7F71-BB7A-A17A-884B-6B8E339AED73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4A1528A6-3A86-0A50-2F99-DFBDBD1DA8AA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679F5FD3-8B93-E40E-4B16-53C65FBDD782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CA25FA8C-3E4F-BAEE-B58B-FB271E82465E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7897E064-3DC4-D85E-A8F7-CD8662382AE4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4DAF893F-C5DD-C69D-AFA6-0E560C7208C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578322"/>
            <a:ext cx="11582400" cy="5790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如果人数为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时可以满足要求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那么有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endParaRPr lang="en-US" altLang="zh-CN" b="1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endParaRPr lang="en-US" altLang="zh-CN" b="1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所以应当控制参加人数在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10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人以内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例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9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告诉我们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在组织有多人参加的活动时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必须要求每个人都有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4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很高的安全可靠性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三、独立重复试验 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若试验只考虑事件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发生与否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即只考虑事件         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则称该试验为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伯努利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Bernoulli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试验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                    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则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D25A3AFC-DBA4-7E8E-0CBD-5DDE06A15B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2419089"/>
              </p:ext>
            </p:extLst>
          </p:nvPr>
        </p:nvGraphicFramePr>
        <p:xfrm>
          <a:off x="383647" y="1059720"/>
          <a:ext cx="10544175" cy="114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686120" imgH="507960" progId="Equation.DSMT4">
                  <p:embed/>
                </p:oleObj>
              </mc:Choice>
              <mc:Fallback>
                <p:oleObj name="Equation" r:id="rId5" imgW="4686120" imgH="50796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D8735978-D0F0-484F-553E-08F85C992E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3647" y="1059720"/>
                        <a:ext cx="10544175" cy="1149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A99A7475-95E2-3BF0-07F3-4F11B79831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5137783"/>
              </p:ext>
            </p:extLst>
          </p:nvPr>
        </p:nvGraphicFramePr>
        <p:xfrm>
          <a:off x="7353956" y="4441359"/>
          <a:ext cx="1085850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82400" imgH="228600" progId="Equation.DSMT4">
                  <p:embed/>
                </p:oleObj>
              </mc:Choice>
              <mc:Fallback>
                <p:oleObj name="Equation" r:id="rId7" imgW="482400" imgH="22860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D25A3AFC-DBA4-7E8E-0CBD-5DDE06A15B9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353956" y="4441359"/>
                        <a:ext cx="1085850" cy="515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E2768249-BCD6-B342-EB55-BD075DF3ED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891009"/>
              </p:ext>
            </p:extLst>
          </p:nvPr>
        </p:nvGraphicFramePr>
        <p:xfrm>
          <a:off x="4779675" y="5047916"/>
          <a:ext cx="3028950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46040" imgH="253800" progId="Equation.DSMT4">
                  <p:embed/>
                </p:oleObj>
              </mc:Choice>
              <mc:Fallback>
                <p:oleObj name="Equation" r:id="rId9" imgW="1346040" imgH="25380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A99A7475-95E2-3BF0-07F3-4F11B79831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779675" y="5047916"/>
                        <a:ext cx="3028950" cy="573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F8B0FE37-4A08-8E94-543A-857A2A78250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2632388"/>
              </p:ext>
            </p:extLst>
          </p:nvPr>
        </p:nvGraphicFramePr>
        <p:xfrm>
          <a:off x="8289609" y="5024021"/>
          <a:ext cx="1943100" cy="63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863280" imgH="279360" progId="Equation.DSMT4">
                  <p:embed/>
                </p:oleObj>
              </mc:Choice>
              <mc:Fallback>
                <p:oleObj name="Equation" r:id="rId11" imgW="863280" imgH="279360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E2768249-BCD6-B342-EB55-BD075DF3EDC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289609" y="5024021"/>
                        <a:ext cx="1943100" cy="630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329042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C52C6-D1CF-A616-81D9-870A97A08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4C36BCA8-EB3D-0A75-9D67-FE9FA9AA2635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EA7EAC4C-9369-963E-C8D6-4481307677AE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C096ECC8-B108-7DD7-CBD0-7CBB1D715AC1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A30A3637-38B1-127C-132C-5309C640A79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332A8D2E-8EAF-AED8-1805-851E238626F5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ABD0907C-669D-4505-5D10-9A7A44E5CC10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BA960889-5127-411A-353F-B4195C2EF6D7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DF6C01F-DD0B-F871-F71F-A10EEB589B44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C54ECB96-F215-20D6-4F43-932006DE32B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503339"/>
            <a:ext cx="11582400" cy="58652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将一个伯努利试验独立重复地进行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次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则称这一串重复的独立试验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为 </a:t>
            </a:r>
            <a:r>
              <a:rPr lang="en-US" altLang="zh-CN" i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重伯努利试验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这里</a:t>
            </a:r>
            <a:r>
              <a:rPr lang="zh-CN" altLang="en-US" dirty="0">
                <a:solidFill>
                  <a:srgbClr val="FF33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重复</a:t>
            </a:r>
            <a:r>
              <a:rPr lang="zh-CN" altLang="en-US" dirty="0">
                <a:solidFill>
                  <a:srgbClr val="FF33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是指在每次试验中                 保持不变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;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独立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是指各次试验的结果互不影响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重伯努利试验是一种很重要的数学模型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有着广泛的应用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重伯努利试验的特点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 </a:t>
            </a:r>
            <a:r>
              <a:rPr lang="zh-CN" altLang="en-US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事件 </a:t>
            </a:r>
            <a:r>
              <a:rPr lang="en-US" altLang="zh-CN" i="1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在每次试验中发生的概率均为 </a:t>
            </a:r>
            <a:r>
              <a:rPr lang="en-US" altLang="zh-CN" i="1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</a:t>
            </a:r>
            <a:r>
              <a:rPr lang="en-US" altLang="zh-CN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且不受其他各次试验中 </a:t>
            </a:r>
            <a:r>
              <a:rPr lang="en-US" altLang="zh-CN" i="1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 </a:t>
            </a:r>
            <a:r>
              <a:rPr lang="zh-CN" altLang="en-US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是否发生的影响</a:t>
            </a:r>
            <a:r>
              <a:rPr lang="en-US" altLang="zh-CN" dirty="0"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当所考虑的问题可视为独立重复观测若干次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每次只考虑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非此即彼的</a:t>
            </a:r>
            <a:r>
              <a:rPr lang="zh-CN" altLang="en-US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成功</a:t>
            </a:r>
            <a:r>
              <a:rPr lang="zh-CN" altLang="en-US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i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发生）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与</a:t>
            </a:r>
            <a:r>
              <a:rPr lang="zh-CN" altLang="en-US" dirty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失败</a:t>
            </a:r>
            <a:r>
              <a:rPr lang="zh-CN" altLang="en-US" dirty="0">
                <a:solidFill>
                  <a:srgbClr val="00B05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    发生）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两类情形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往往可归结为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重伯努利试验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endParaRPr lang="en-US" altLang="zh-CN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0E7266A1-67A4-1A41-AF0B-E274402699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3885316"/>
              </p:ext>
            </p:extLst>
          </p:nvPr>
        </p:nvGraphicFramePr>
        <p:xfrm>
          <a:off x="8439806" y="1384913"/>
          <a:ext cx="1428750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34680" imgH="253800" progId="Equation.DSMT4">
                  <p:embed/>
                </p:oleObj>
              </mc:Choice>
              <mc:Fallback>
                <p:oleObj name="Equation" r:id="rId5" imgW="634680" imgH="253800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E2768249-BCD6-B342-EB55-BD075DF3EDC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439806" y="1384913"/>
                        <a:ext cx="1428750" cy="573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22F7E37A-56E6-EC20-D5EA-83AD8DBB38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3742214"/>
              </p:ext>
            </p:extLst>
          </p:nvPr>
        </p:nvGraphicFramePr>
        <p:xfrm>
          <a:off x="7823506" y="4491577"/>
          <a:ext cx="3429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52280" imgH="190440" progId="Equation.DSMT4">
                  <p:embed/>
                </p:oleObj>
              </mc:Choice>
              <mc:Fallback>
                <p:oleObj name="Equation" r:id="rId7" imgW="152280" imgH="19044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F8B0FE37-4A08-8E94-543A-857A2A7825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823506" y="4491577"/>
                        <a:ext cx="342900" cy="428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694830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5CA61-8344-3FF4-824E-08C12F698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78D1E2F6-DAE5-0500-4060-2B5B69621B71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9655ED64-0EDC-221F-996D-5E1FCE593DA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53F5F934-996A-AD3E-E984-05510FF6FF91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0D4765D1-CCC0-8BF2-BD9D-61B42CF6CEFB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85A85BD0-80D5-CB18-6A7E-D84B548FF6D2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C0D27037-0903-01DC-D1A0-C2DD92C2C505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D9127D09-A1B5-45BC-3B07-99962F5E61D4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C923B6F3-460B-85C1-6B5F-92827184B862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4B24FFF2-A9F1-06A7-3CFD-55116DDFBA6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503339"/>
            <a:ext cx="11582400" cy="58652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例如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抛一枚硬币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事件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         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这是一个伯努利试验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如果将硬币抛 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次（看成独立重复地抛 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次）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这就是 </a:t>
            </a:r>
            <a:r>
              <a:rPr lang="en-US" altLang="zh-CN" i="1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重伯努利试验</a:t>
            </a:r>
            <a:r>
              <a:rPr lang="en-US" altLang="zh-CN" dirty="0">
                <a:solidFill>
                  <a:srgbClr val="00206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又如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袋中装有 </a:t>
            </a:r>
            <a:r>
              <a:rPr lang="en-US" altLang="zh-CN" i="1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只白球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只黑球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只红球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试验是在袋中任取一只球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观察其颜色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考虑事件</a:t>
            </a:r>
            <a:endParaRPr lang="en-US" altLang="zh-CN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若连续取球 </a:t>
            </a:r>
            <a:r>
              <a:rPr lang="en-US" altLang="zh-CN" i="1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次作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放回抽样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这就是 </a:t>
            </a:r>
            <a:r>
              <a:rPr lang="en-US" altLang="zh-CN" i="1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重伯努利试验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若连续取球 </a:t>
            </a:r>
            <a:r>
              <a:rPr lang="en-US" altLang="zh-CN" i="1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次作</a:t>
            </a:r>
            <a:r>
              <a:rPr lang="zh-CN" altLang="en-US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不放回抽样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虽然由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抽签原理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可知每次试验中都有</a:t>
            </a:r>
            <a:endParaRPr lang="en-US" altLang="zh-CN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 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但各次试验不再相互独立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因而不再是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重伯努利试验了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进行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重伯努利试验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在每次试验中事件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可能发生也可能不发生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显然</a:t>
            </a:r>
            <a:r>
              <a:rPr lang="zh-CN" altLang="en-US" dirty="0">
                <a:solidFill>
                  <a:srgbClr val="FF33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 </a:t>
            </a:r>
            <a:r>
              <a:rPr lang="en-US" altLang="zh-CN" i="1" dirty="0">
                <a:solidFill>
                  <a:srgbClr val="FF33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</a:t>
            </a:r>
            <a:r>
              <a:rPr lang="en-US" altLang="zh-CN" dirty="0">
                <a:solidFill>
                  <a:srgbClr val="FF33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FF33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重伯努利试验中</a:t>
            </a:r>
            <a:r>
              <a:rPr lang="en-US" altLang="zh-CN" dirty="0">
                <a:solidFill>
                  <a:srgbClr val="FF33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rgbClr val="FF33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事件 </a:t>
            </a:r>
            <a:r>
              <a:rPr lang="en-US" altLang="zh-CN" i="1" dirty="0">
                <a:solidFill>
                  <a:srgbClr val="FF33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solidFill>
                  <a:srgbClr val="FF33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FF33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可能发生的次数为</a:t>
            </a:r>
            <a:r>
              <a:rPr lang="en-US" altLang="zh-CN" dirty="0">
                <a:solidFill>
                  <a:srgbClr val="FF33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.</a:t>
            </a:r>
            <a:endParaRPr lang="en-US" altLang="zh-CN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0A2D7DFE-DF7A-35D9-188B-48264CE106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3228482"/>
              </p:ext>
            </p:extLst>
          </p:nvPr>
        </p:nvGraphicFramePr>
        <p:xfrm>
          <a:off x="3961687" y="605535"/>
          <a:ext cx="3143250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96800" imgH="279360" progId="Equation.DSMT4">
                  <p:embed/>
                </p:oleObj>
              </mc:Choice>
              <mc:Fallback>
                <p:oleObj name="Equation" r:id="rId5" imgW="1396800" imgH="279360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0E7266A1-67A4-1A41-AF0B-E274402699C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61687" y="605535"/>
                        <a:ext cx="3143250" cy="630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B9ACAE45-C4A3-0AFE-2509-FB8DD9213D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0598896"/>
              </p:ext>
            </p:extLst>
          </p:nvPr>
        </p:nvGraphicFramePr>
        <p:xfrm>
          <a:off x="7743825" y="5824538"/>
          <a:ext cx="17430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774360" imgH="203040" progId="Equation.DSMT4">
                  <p:embed/>
                </p:oleObj>
              </mc:Choice>
              <mc:Fallback>
                <p:oleObj name="Equation" r:id="rId7" imgW="774360" imgH="20304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22F7E37A-56E6-EC20-D5EA-83AD8DBB388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743825" y="5824538"/>
                        <a:ext cx="1743075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B41FFC38-2A06-B481-4743-291D78FAA4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0417597"/>
              </p:ext>
            </p:extLst>
          </p:nvPr>
        </p:nvGraphicFramePr>
        <p:xfrm>
          <a:off x="3415250" y="2391590"/>
          <a:ext cx="8715375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873240" imgH="393480" progId="Equation.DSMT4">
                  <p:embed/>
                </p:oleObj>
              </mc:Choice>
              <mc:Fallback>
                <p:oleObj name="Equation" r:id="rId9" imgW="3873240" imgH="393480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0A2D7DFE-DF7A-35D9-188B-48264CE106F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415250" y="2391590"/>
                        <a:ext cx="8715375" cy="88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044EFC79-1C7C-B58C-DEEB-6340D3B1ABC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0255808"/>
              </p:ext>
            </p:extLst>
          </p:nvPr>
        </p:nvGraphicFramePr>
        <p:xfrm>
          <a:off x="383647" y="4261389"/>
          <a:ext cx="25146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117440" imgH="393480" progId="Equation.DSMT4">
                  <p:embed/>
                </p:oleObj>
              </mc:Choice>
              <mc:Fallback>
                <p:oleObj name="Equation" r:id="rId11" imgW="1117440" imgH="39348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B41FFC38-2A06-B481-4743-291D78FAA4C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83647" y="4261389"/>
                        <a:ext cx="2514600" cy="88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38958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06D32-4A47-8E2A-E02C-EFCA6605D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649F556E-7D2D-FA72-5A53-14988AF92EF5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29D728AB-813E-F5D5-D81F-278282BC04C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2DD7299C-22F8-E46C-9229-45B1F2E227D0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ABFCFAC7-17F9-4972-94A7-96975DEB930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8604EE96-8636-1963-5F1C-559AF2B83131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8F5F9F80-5872-AC4E-E0C5-BA67D5E53FA7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D852E2E3-5954-33CE-38E4-9F9B4AE4FC2F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C921526F-29C9-BD75-F93C-DD3B6D5F2524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6DB238AB-95FD-B7C9-51C6-88CF1A09C49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503339"/>
            <a:ext cx="11582400" cy="58652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定理（伯努利定理）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进行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重伯努利试验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在每次试验中              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则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由伯努利定理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得</a:t>
            </a:r>
            <a:endParaRPr lang="en-US" altLang="zh-CN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90B7B7CD-B611-EEF8-0A81-1497486A3D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7293507"/>
              </p:ext>
            </p:extLst>
          </p:nvPr>
        </p:nvGraphicFramePr>
        <p:xfrm>
          <a:off x="304800" y="1151339"/>
          <a:ext cx="1114425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952880" imgH="291960" progId="Equation.DSMT4">
                  <p:embed/>
                </p:oleObj>
              </mc:Choice>
              <mc:Fallback>
                <p:oleObj name="Equation" r:id="rId5" imgW="4952880" imgH="29196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B41FFC38-2A06-B481-4743-291D78FAA4C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4800" y="1151339"/>
                        <a:ext cx="11144250" cy="66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2D9F01EE-D4E0-E024-2CE4-AAE9A237F9A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6227992"/>
              </p:ext>
            </p:extLst>
          </p:nvPr>
        </p:nvGraphicFramePr>
        <p:xfrm>
          <a:off x="9196562" y="681243"/>
          <a:ext cx="1514475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672840" imgH="253800" progId="Equation.DSMT4">
                  <p:embed/>
                </p:oleObj>
              </mc:Choice>
              <mc:Fallback>
                <p:oleObj name="Equation" r:id="rId7" imgW="672840" imgH="25380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044EFC79-1C7C-B58C-DEEB-6340D3B1AB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96562" y="681243"/>
                        <a:ext cx="1514475" cy="573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2AD7D30A-A926-ECE2-EDCA-AF9F99EEA59B}"/>
              </a:ext>
            </a:extLst>
          </p:cNvPr>
          <p:cNvSpPr txBox="1"/>
          <p:nvPr/>
        </p:nvSpPr>
        <p:spPr>
          <a:xfrm>
            <a:off x="9092792" y="1683104"/>
            <a:ext cx="1283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Wingdings" panose="05000000000000000000" pitchFamily="2" charset="2"/>
              </a:rPr>
              <a:t></a:t>
            </a:r>
            <a:r>
              <a:rPr lang="en-US" altLang="zh-CN" sz="2400" b="1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Wingdings" panose="05000000000000000000" pitchFamily="2" charset="2"/>
              </a:rPr>
              <a:t>P33</a:t>
            </a:r>
            <a:endParaRPr lang="zh-CN" altLang="en-US" sz="2400" dirty="0"/>
          </a:p>
        </p:txBody>
      </p:sp>
      <p:graphicFrame>
        <p:nvGraphicFramePr>
          <p:cNvPr id="9" name="对象 8">
            <a:extLst>
              <a:ext uri="{FF2B5EF4-FFF2-40B4-BE49-F238E27FC236}">
                <a16:creationId xmlns:a16="http://schemas.microsoft.com/office/drawing/2014/main" id="{556E83ED-F8AE-A7F1-EEFA-8A41310986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2167042"/>
              </p:ext>
            </p:extLst>
          </p:nvPr>
        </p:nvGraphicFramePr>
        <p:xfrm>
          <a:off x="304800" y="2263878"/>
          <a:ext cx="9429750" cy="413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4190760" imgH="1828800" progId="Equation.DSMT4">
                  <p:embed/>
                </p:oleObj>
              </mc:Choice>
              <mc:Fallback>
                <p:oleObj name="Equation" r:id="rId9" imgW="4190760" imgH="182880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90B7B7CD-B611-EEF8-0A81-1497486A3D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04800" y="2263878"/>
                        <a:ext cx="9429750" cy="4133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727740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002E7-2FCB-9F10-0A8D-AC5F191AE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45EEF0FD-0CFF-824D-BB2F-E8E22D6D2252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023A9919-1531-D0D6-526D-D72E1E30FF1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A7DF1DC6-4E50-40DA-5417-BCDD3BD9D214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758F67A9-5F1B-F88F-CC3B-E4DAAA3E2147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392EBFC9-4256-DAB5-3101-45C69C506A87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9039FCF2-2B02-9333-4AAC-3291161500FC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F8AD324B-BC5A-EC9D-E5FD-F5FF2EE4B507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0DA664CF-5D7E-F7EF-4943-555919AAFD74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7E7C590E-BFC9-F7B6-BA1E-2A917E294DE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503339"/>
            <a:ext cx="11582400" cy="58652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重伯努利试验是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最简单的独立重复试验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进行独立重复试验时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有关事件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的概率保持不变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而且各次试验是相互独立的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重复独立试验是作为</a:t>
            </a:r>
            <a:r>
              <a:rPr lang="zh-CN" altLang="en-US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在相同条件下重复试验</a:t>
            </a:r>
            <a:r>
              <a:rPr lang="zh-CN" altLang="en-US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的数学模型而出现的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它在概率论中很有地位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因为随机现象的统计规律性只有在大量重复试验中才会显示出来</a:t>
            </a:r>
            <a:r>
              <a:rPr lang="en-US" altLang="zh-CN" dirty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Wingdings" panose="05000000000000000000" pitchFamily="2" charset="2"/>
              </a:rPr>
              <a:t></a:t>
            </a:r>
            <a:r>
              <a:rPr lang="en-US" altLang="zh-CN" b="1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P41-62.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是三个相互独立的事件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且 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则在下列给出的四对事件中不相互独立的是 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1B6B30D9-4665-8D0A-1FEA-A91C63BEE1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7822952"/>
              </p:ext>
            </p:extLst>
          </p:nvPr>
        </p:nvGraphicFramePr>
        <p:xfrm>
          <a:off x="7613122" y="3882410"/>
          <a:ext cx="3457575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36480" imgH="253800" progId="Equation.DSMT4">
                  <p:embed/>
                </p:oleObj>
              </mc:Choice>
              <mc:Fallback>
                <p:oleObj name="Equation" r:id="rId5" imgW="1536480" imgH="25380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2D9F01EE-D4E0-E024-2CE4-AAE9A237F9A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613122" y="3882410"/>
                        <a:ext cx="3457575" cy="573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34C51808-2E33-5DE9-0047-12B2B84632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7448876"/>
              </p:ext>
            </p:extLst>
          </p:nvPr>
        </p:nvGraphicFramePr>
        <p:xfrm>
          <a:off x="383647" y="5094178"/>
          <a:ext cx="1031557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584600" imgH="241200" progId="Equation.DSMT4">
                  <p:embed/>
                </p:oleObj>
              </mc:Choice>
              <mc:Fallback>
                <p:oleObj name="Equation" r:id="rId7" imgW="4584600" imgH="24120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383411D2-FD14-36A4-064A-727B7A115A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83647" y="5094178"/>
                        <a:ext cx="10315575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8F548785-02E8-9BBC-7D4B-551F35B25AF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9989360"/>
              </p:ext>
            </p:extLst>
          </p:nvPr>
        </p:nvGraphicFramePr>
        <p:xfrm>
          <a:off x="7149077" y="4546797"/>
          <a:ext cx="6889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04560" imgH="203040" progId="Equation.DSMT4">
                  <p:embed/>
                </p:oleObj>
              </mc:Choice>
              <mc:Fallback>
                <p:oleObj name="Equation" r:id="rId9" imgW="304560" imgH="203040" progId="Equation.DSMT4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:a16="http://schemas.microsoft.com/office/drawing/2014/main" id="{F8CA2688-77EB-407E-D0BE-124F97876F7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149077" y="4546797"/>
                        <a:ext cx="688975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938874C3-BE22-FB3F-F3FB-F9CC69C0AE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9357163"/>
              </p:ext>
            </p:extLst>
          </p:nvPr>
        </p:nvGraphicFramePr>
        <p:xfrm>
          <a:off x="9527647" y="5653080"/>
          <a:ext cx="1543050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685800" imgH="215640" progId="Equation.DSMT4">
                  <p:embed/>
                </p:oleObj>
              </mc:Choice>
              <mc:Fallback>
                <p:oleObj name="Equation" r:id="rId11" imgW="685800" imgH="215640" progId="Equation.DSMT4">
                  <p:embed/>
                  <p:pic>
                    <p:nvPicPr>
                      <p:cNvPr id="71" name="对象 70">
                        <a:extLst>
                          <a:ext uri="{FF2B5EF4-FFF2-40B4-BE49-F238E27FC236}">
                            <a16:creationId xmlns:a16="http://schemas.microsoft.com/office/drawing/2014/main" id="{5440CFBA-C2BB-2CA8-352A-A60C43ED8F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527647" y="5653080"/>
                        <a:ext cx="1543050" cy="487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09905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2FAD7-2797-25B2-E589-16AC82478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0506B5B0-30AC-C026-5B31-E8CADEC13196}"/>
              </a:ext>
            </a:extLst>
          </p:cNvPr>
          <p:cNvSpPr/>
          <p:nvPr/>
        </p:nvSpPr>
        <p:spPr>
          <a:xfrm>
            <a:off x="0" y="6374733"/>
            <a:ext cx="12192000" cy="483267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DE560F24-AD16-DEE4-A5E4-A05480C5E9F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04" y="6374733"/>
            <a:ext cx="2831593" cy="48326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902F7522-BEA4-3CD5-E3E8-292B50964A39}"/>
              </a:ext>
            </a:extLst>
          </p:cNvPr>
          <p:cNvSpPr/>
          <p:nvPr/>
        </p:nvSpPr>
        <p:spPr>
          <a:xfrm>
            <a:off x="0" y="0"/>
            <a:ext cx="12192000" cy="648000"/>
          </a:xfrm>
          <a:prstGeom prst="rect">
            <a:avLst/>
          </a:prstGeom>
          <a:solidFill>
            <a:srgbClr val="2F3A67"/>
          </a:solidFill>
          <a:ln w="25400">
            <a:noFill/>
          </a:ln>
          <a:effectLst>
            <a:outerShdw blurRad="127000" dist="38100" dir="5400000" algn="t" rotWithShape="0">
              <a:schemeClr val="tx1">
                <a:alpha val="5000"/>
                <a:lumMod val="95000"/>
                <a:lumOff val="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5" dirty="0"/>
              <a:t> </a:t>
            </a:r>
            <a:endParaRPr lang="zh-CN" altLang="en-US" sz="1355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3EC4A6A-84F3-7469-3D4B-800E375543D7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E3B101D3-2964-2CDE-C60B-FEDDDC3662A2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FAB6C709-CFA5-8598-FC72-F970B7F6938E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9527B92E-CA1E-DFAB-CCF5-155945C40092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F9663002-A1E0-6352-6A35-65F4CC094BE5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62DE24E9-79C9-ED42-7283-06B5F31213C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04800" y="503339"/>
            <a:ext cx="11582400" cy="58652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Wingdings" panose="05000000000000000000" pitchFamily="2" charset="2"/>
              </a:rPr>
              <a:t></a:t>
            </a:r>
            <a:r>
              <a:rPr lang="en-US" altLang="zh-CN" b="1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P41-58.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是两个事件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则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与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的关系是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Wingdings" panose="05000000000000000000" pitchFamily="2" charset="2"/>
              </a:rPr>
              <a:t></a:t>
            </a:r>
            <a:r>
              <a:rPr lang="en-US" altLang="zh-CN" b="1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P41-60.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设事件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与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相互独立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则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Wingdings" panose="05000000000000000000" pitchFamily="2" charset="2"/>
              </a:rPr>
              <a:t></a:t>
            </a:r>
            <a:r>
              <a:rPr lang="en-US" altLang="zh-CN" b="1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P41-68.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为随机事件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且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与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互不相容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与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互不相容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与 </a:t>
            </a:r>
            <a:r>
              <a:rPr lang="en-US" altLang="zh-CN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相互独立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9D41DA38-DDAA-DB7A-9544-425F19F2072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0547824"/>
              </p:ext>
            </p:extLst>
          </p:nvPr>
        </p:nvGraphicFramePr>
        <p:xfrm>
          <a:off x="4924425" y="605082"/>
          <a:ext cx="7115175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162240" imgH="304560" progId="Equation.DSMT4">
                  <p:embed/>
                </p:oleObj>
              </mc:Choice>
              <mc:Fallback>
                <p:oleObj name="Equation" r:id="rId5" imgW="3162240" imgH="30456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1B6B30D9-4665-8D0A-1FEA-A91C63BEE1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24425" y="605082"/>
                        <a:ext cx="7115175" cy="687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8927031D-D9C2-D68F-D28D-38E8AAB3FDF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0449815"/>
              </p:ext>
            </p:extLst>
          </p:nvPr>
        </p:nvGraphicFramePr>
        <p:xfrm>
          <a:off x="304800" y="1884850"/>
          <a:ext cx="1091565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851360" imgH="228600" progId="Equation.DSMT4">
                  <p:embed/>
                </p:oleObj>
              </mc:Choice>
              <mc:Fallback>
                <p:oleObj name="Equation" r:id="rId7" imgW="4851360" imgH="228600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34C51808-2E33-5DE9-0047-12B2B84632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04800" y="1884850"/>
                        <a:ext cx="10915650" cy="514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2D476617-CC6B-D594-75E4-FBE4EF3A04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5210568"/>
              </p:ext>
            </p:extLst>
          </p:nvPr>
        </p:nvGraphicFramePr>
        <p:xfrm>
          <a:off x="9927001" y="2345495"/>
          <a:ext cx="1943100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863280" imgH="215640" progId="Equation.DSMT4">
                  <p:embed/>
                </p:oleObj>
              </mc:Choice>
              <mc:Fallback>
                <p:oleObj name="Equation" r:id="rId9" imgW="863280" imgH="215640" progId="Equation.DSMT4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:a16="http://schemas.microsoft.com/office/drawing/2014/main" id="{938874C3-BE22-FB3F-F3FB-F9CC69C0AE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927001" y="2345495"/>
                        <a:ext cx="1943100" cy="487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>
            <a:extLst>
              <a:ext uri="{FF2B5EF4-FFF2-40B4-BE49-F238E27FC236}">
                <a16:creationId xmlns:a16="http://schemas.microsoft.com/office/drawing/2014/main" id="{24F01626-3061-AA7D-6252-5EF1E4DAEA6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8083212"/>
              </p:ext>
            </p:extLst>
          </p:nvPr>
        </p:nvGraphicFramePr>
        <p:xfrm>
          <a:off x="3363735" y="1348751"/>
          <a:ext cx="6889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304560" imgH="203040" progId="Equation.DSMT4">
                  <p:embed/>
                </p:oleObj>
              </mc:Choice>
              <mc:Fallback>
                <p:oleObj name="Equation" r:id="rId11" imgW="304560" imgH="20304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971D54CE-F64D-A202-EB56-2FE1498FE96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363735" y="1348751"/>
                        <a:ext cx="688975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>
            <a:extLst>
              <a:ext uri="{FF2B5EF4-FFF2-40B4-BE49-F238E27FC236}">
                <a16:creationId xmlns:a16="http://schemas.microsoft.com/office/drawing/2014/main" id="{AF4CAB4F-C9C4-7CAB-EDB2-1431CE6BBF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1635256"/>
              </p:ext>
            </p:extLst>
          </p:nvPr>
        </p:nvGraphicFramePr>
        <p:xfrm>
          <a:off x="5723128" y="2675715"/>
          <a:ext cx="3943350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752480" imgH="253800" progId="Equation.DSMT4">
                  <p:embed/>
                </p:oleObj>
              </mc:Choice>
              <mc:Fallback>
                <p:oleObj name="Equation" r:id="rId13" imgW="1752480" imgH="25380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9D41DA38-DDAA-DB7A-9544-425F19F2072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723128" y="2675715"/>
                        <a:ext cx="3943350" cy="573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>
            <a:extLst>
              <a:ext uri="{FF2B5EF4-FFF2-40B4-BE49-F238E27FC236}">
                <a16:creationId xmlns:a16="http://schemas.microsoft.com/office/drawing/2014/main" id="{4AE69DCB-EB9E-976A-880C-0E59638E83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7448238"/>
              </p:ext>
            </p:extLst>
          </p:nvPr>
        </p:nvGraphicFramePr>
        <p:xfrm>
          <a:off x="787144" y="3242912"/>
          <a:ext cx="2343150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041120" imgH="253800" progId="Equation.DSMT4">
                  <p:embed/>
                </p:oleObj>
              </mc:Choice>
              <mc:Fallback>
                <p:oleObj name="Equation" r:id="rId15" imgW="1041120" imgH="253800" progId="Equation.DSMT4">
                  <p:embed/>
                  <p:pic>
                    <p:nvPicPr>
                      <p:cNvPr id="20" name="对象 19">
                        <a:extLst>
                          <a:ext uri="{FF2B5EF4-FFF2-40B4-BE49-F238E27FC236}">
                            <a16:creationId xmlns:a16="http://schemas.microsoft.com/office/drawing/2014/main" id="{AF4CAB4F-C9C4-7CAB-EDB2-1431CE6BBF3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87144" y="3242912"/>
                        <a:ext cx="2343150" cy="573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>
            <a:extLst>
              <a:ext uri="{FF2B5EF4-FFF2-40B4-BE49-F238E27FC236}">
                <a16:creationId xmlns:a16="http://schemas.microsoft.com/office/drawing/2014/main" id="{997E4669-6590-95AC-33F0-128098AFB7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0153727"/>
              </p:ext>
            </p:extLst>
          </p:nvPr>
        </p:nvGraphicFramePr>
        <p:xfrm>
          <a:off x="463550" y="3876644"/>
          <a:ext cx="68008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3022560" imgH="203040" progId="Equation.DSMT4">
                  <p:embed/>
                </p:oleObj>
              </mc:Choice>
              <mc:Fallback>
                <p:oleObj name="Equation" r:id="rId17" imgW="3022560" imgH="203040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8927031D-D9C2-D68F-D28D-38E8AAB3FDF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63550" y="3876644"/>
                        <a:ext cx="6800850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>
            <a:extLst>
              <a:ext uri="{FF2B5EF4-FFF2-40B4-BE49-F238E27FC236}">
                <a16:creationId xmlns:a16="http://schemas.microsoft.com/office/drawing/2014/main" id="{C7F48A8D-82E6-EDD4-8846-4E75E3E8CD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5878748"/>
              </p:ext>
            </p:extLst>
          </p:nvPr>
        </p:nvGraphicFramePr>
        <p:xfrm>
          <a:off x="9666478" y="3846373"/>
          <a:ext cx="1943100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863280" imgH="215640" progId="Equation.DSMT4">
                  <p:embed/>
                </p:oleObj>
              </mc:Choice>
              <mc:Fallback>
                <p:oleObj name="Equation" r:id="rId19" imgW="863280" imgH="215640" progId="Equation.DSMT4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:a16="http://schemas.microsoft.com/office/drawing/2014/main" id="{2D476617-CC6B-D594-75E4-FBE4EF3A04C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9666478" y="3846373"/>
                        <a:ext cx="1943100" cy="487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>
            <a:extLst>
              <a:ext uri="{FF2B5EF4-FFF2-40B4-BE49-F238E27FC236}">
                <a16:creationId xmlns:a16="http://schemas.microsoft.com/office/drawing/2014/main" id="{F030EFDF-0904-EA5C-66CD-70A367AB28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7985214"/>
              </p:ext>
            </p:extLst>
          </p:nvPr>
        </p:nvGraphicFramePr>
        <p:xfrm>
          <a:off x="2981010" y="4968035"/>
          <a:ext cx="7115175" cy="887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3162240" imgH="393480" progId="Equation.DSMT4">
                  <p:embed/>
                </p:oleObj>
              </mc:Choice>
              <mc:Fallback>
                <p:oleObj name="Equation" r:id="rId21" imgW="3162240" imgH="393480" progId="Equation.DSMT4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9D41DA38-DDAA-DB7A-9544-425F19F2072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2981010" y="4968035"/>
                        <a:ext cx="7115175" cy="887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>
            <a:extLst>
              <a:ext uri="{FF2B5EF4-FFF2-40B4-BE49-F238E27FC236}">
                <a16:creationId xmlns:a16="http://schemas.microsoft.com/office/drawing/2014/main" id="{B72F3942-762C-A05A-3BAB-85436F7E1C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775619"/>
              </p:ext>
            </p:extLst>
          </p:nvPr>
        </p:nvGraphicFramePr>
        <p:xfrm>
          <a:off x="9895078" y="5364683"/>
          <a:ext cx="17145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761760" imgH="393480" progId="Equation.DSMT4">
                  <p:embed/>
                </p:oleObj>
              </mc:Choice>
              <mc:Fallback>
                <p:oleObj name="Equation" r:id="rId23" imgW="761760" imgH="393480" progId="Equation.DSMT4">
                  <p:embed/>
                  <p:pic>
                    <p:nvPicPr>
                      <p:cNvPr id="24" name="对象 23">
                        <a:extLst>
                          <a:ext uri="{FF2B5EF4-FFF2-40B4-BE49-F238E27FC236}">
                            <a16:creationId xmlns:a16="http://schemas.microsoft.com/office/drawing/2014/main" id="{C7F48A8D-82E6-EDD4-8846-4E75E3E8CD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9895078" y="5364683"/>
                        <a:ext cx="1714500" cy="88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725169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CD840-5B0C-EB78-E7BC-6F62CCE24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74EBE943-89F8-BB35-FF5D-358453E94BA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578" y="69682"/>
            <a:ext cx="521047" cy="508639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31A18153-0585-7D41-1480-8A2CAC89C3CC}"/>
              </a:ext>
            </a:extLst>
          </p:cNvPr>
          <p:cNvGrpSpPr/>
          <p:nvPr/>
        </p:nvGrpSpPr>
        <p:grpSpPr>
          <a:xfrm>
            <a:off x="383647" y="6405860"/>
            <a:ext cx="3669063" cy="393889"/>
            <a:chOff x="287735" y="4804395"/>
            <a:chExt cx="2751797" cy="29541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1EFF9F70-84D0-C4A6-C7E6-23E188C268DA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35" y="4804395"/>
              <a:ext cx="302623" cy="29541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784A6672-6A51-079F-42DF-10B97C72FB50}"/>
                </a:ext>
              </a:extLst>
            </p:cNvPr>
            <p:cNvSpPr/>
            <p:nvPr/>
          </p:nvSpPr>
          <p:spPr>
            <a:xfrm>
              <a:off x="577761" y="4804395"/>
              <a:ext cx="1742104" cy="1615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>
                <a:defRPr/>
              </a:pPr>
              <a:r>
                <a:rPr lang="zh-CN" altLang="en-US" sz="800" b="1" spc="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数据科学与人工智能学院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82C9FDC7-D73B-FB58-53D7-8612552F2304}"/>
                </a:ext>
              </a:extLst>
            </p:cNvPr>
            <p:cNvSpPr/>
            <p:nvPr/>
          </p:nvSpPr>
          <p:spPr>
            <a:xfrm>
              <a:off x="577761" y="4941110"/>
              <a:ext cx="2461771" cy="1307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53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SCHOOL OF DATA SCIENCE AND ARTIFICIAL INTELLIGENCE</a:t>
              </a:r>
              <a:endParaRPr lang="zh-CN" altLang="en-US" sz="53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C04C01AF-6BF4-7C37-52FA-027FC5E7DC9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95510"/>
            <a:ext cx="12170505" cy="62241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2" name="对象 31">
            <a:extLst>
              <a:ext uri="{FF2B5EF4-FFF2-40B4-BE49-F238E27FC236}">
                <a16:creationId xmlns:a16="http://schemas.microsoft.com/office/drawing/2014/main" id="{D9F85B78-B6E9-270C-1E90-BFB39D765D6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27600" y="29464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14400" imgH="198720" progId="Equation.DSMT4">
                  <p:embed/>
                </p:oleObj>
              </mc:Choice>
              <mc:Fallback>
                <p:oleObj name="Equation" r:id="rId4" imgW="914400" imgH="198720" progId="Equation.DSMT4">
                  <p:embed/>
                  <p:pic>
                    <p:nvPicPr>
                      <p:cNvPr id="32" name="对象 31">
                        <a:extLst>
                          <a:ext uri="{FF2B5EF4-FFF2-40B4-BE49-F238E27FC236}">
                            <a16:creationId xmlns:a16="http://schemas.microsoft.com/office/drawing/2014/main" id="{7AD85185-AE39-5BAA-8E9C-DF807F5295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927600" y="2946400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097474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1897</TotalTime>
  <Words>4907</Words>
  <Application>Microsoft Office PowerPoint</Application>
  <PresentationFormat>宽屏</PresentationFormat>
  <Paragraphs>559</Paragraphs>
  <Slides>52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52</vt:i4>
      </vt:variant>
    </vt:vector>
  </HeadingPairs>
  <TitlesOfParts>
    <vt:vector size="64" baseType="lpstr">
      <vt:lpstr>等线</vt:lpstr>
      <vt:lpstr>等线 Light</vt:lpstr>
      <vt:lpstr>黑体</vt:lpstr>
      <vt:lpstr>楷体</vt:lpstr>
      <vt:lpstr>宋体</vt:lpstr>
      <vt:lpstr>微软雅黑</vt:lpstr>
      <vt:lpstr>Arial</vt:lpstr>
      <vt:lpstr>Times New Roman</vt:lpstr>
      <vt:lpstr>Office 主题​​</vt:lpstr>
      <vt:lpstr>Equation</vt:lpstr>
      <vt:lpstr>AxGlyph.Document</vt:lpstr>
      <vt:lpstr>MathType 7.0 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yuyangdufe@163.com</dc:creator>
  <cp:lastModifiedBy>yuyangdufe@163.com</cp:lastModifiedBy>
  <cp:revision>48</cp:revision>
  <dcterms:created xsi:type="dcterms:W3CDTF">2025-02-10T16:10:42Z</dcterms:created>
  <dcterms:modified xsi:type="dcterms:W3CDTF">2025-02-19T05:54:09Z</dcterms:modified>
</cp:coreProperties>
</file>