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1" r:id="rId2"/>
    <p:sldId id="724" r:id="rId3"/>
    <p:sldId id="725" r:id="rId4"/>
    <p:sldId id="726" r:id="rId5"/>
    <p:sldId id="727" r:id="rId6"/>
    <p:sldId id="728" r:id="rId7"/>
    <p:sldId id="786" r:id="rId8"/>
    <p:sldId id="729" r:id="rId9"/>
    <p:sldId id="787" r:id="rId10"/>
    <p:sldId id="764" r:id="rId11"/>
    <p:sldId id="765" r:id="rId12"/>
    <p:sldId id="772" r:id="rId13"/>
    <p:sldId id="773" r:id="rId14"/>
    <p:sldId id="788" r:id="rId15"/>
    <p:sldId id="766" r:id="rId16"/>
    <p:sldId id="767" r:id="rId17"/>
    <p:sldId id="774" r:id="rId18"/>
    <p:sldId id="768" r:id="rId19"/>
    <p:sldId id="789" r:id="rId20"/>
    <p:sldId id="790" r:id="rId21"/>
    <p:sldId id="791" r:id="rId22"/>
    <p:sldId id="762" r:id="rId23"/>
    <p:sldId id="731" r:id="rId24"/>
    <p:sldId id="732" r:id="rId25"/>
    <p:sldId id="733" r:id="rId26"/>
    <p:sldId id="763" r:id="rId27"/>
    <p:sldId id="735" r:id="rId28"/>
    <p:sldId id="736" r:id="rId29"/>
    <p:sldId id="73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e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12" Type="http://schemas.openxmlformats.org/officeDocument/2006/relationships/image" Target="../media/image21.wmf"/><Relationship Id="rId2" Type="http://schemas.openxmlformats.org/officeDocument/2006/relationships/image" Target="../media/image11.emf"/><Relationship Id="rId1" Type="http://schemas.openxmlformats.org/officeDocument/2006/relationships/image" Target="../media/image10.wmf"/><Relationship Id="rId6" Type="http://schemas.openxmlformats.org/officeDocument/2006/relationships/image" Target="../media/image15.emf"/><Relationship Id="rId11" Type="http://schemas.openxmlformats.org/officeDocument/2006/relationships/image" Target="../media/image20.wmf"/><Relationship Id="rId5" Type="http://schemas.openxmlformats.org/officeDocument/2006/relationships/image" Target="../media/image14.emf"/><Relationship Id="rId10" Type="http://schemas.openxmlformats.org/officeDocument/2006/relationships/image" Target="../media/image19.emf"/><Relationship Id="rId4" Type="http://schemas.openxmlformats.org/officeDocument/2006/relationships/image" Target="../media/image13.wmf"/><Relationship Id="rId9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6" Type="http://schemas.openxmlformats.org/officeDocument/2006/relationships/image" Target="../media/image47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4" Type="http://schemas.openxmlformats.org/officeDocument/2006/relationships/image" Target="../media/image6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6" Type="http://schemas.openxmlformats.org/officeDocument/2006/relationships/image" Target="../media/image87.wmf"/><Relationship Id="rId5" Type="http://schemas.openxmlformats.org/officeDocument/2006/relationships/image" Target="../media/image86.wmf"/><Relationship Id="rId4" Type="http://schemas.openxmlformats.org/officeDocument/2006/relationships/image" Target="../media/image8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image" Target="../media/image89.wmf"/><Relationship Id="rId1" Type="http://schemas.openxmlformats.org/officeDocument/2006/relationships/image" Target="../media/image88.wmf"/><Relationship Id="rId4" Type="http://schemas.openxmlformats.org/officeDocument/2006/relationships/image" Target="../media/image9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88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7" Type="http://schemas.openxmlformats.org/officeDocument/2006/relationships/image" Target="../media/image102.emf"/><Relationship Id="rId2" Type="http://schemas.openxmlformats.org/officeDocument/2006/relationships/image" Target="../media/image97.emf"/><Relationship Id="rId1" Type="http://schemas.openxmlformats.org/officeDocument/2006/relationships/image" Target="../media/image96.emf"/><Relationship Id="rId6" Type="http://schemas.openxmlformats.org/officeDocument/2006/relationships/image" Target="../media/image101.emf"/><Relationship Id="rId5" Type="http://schemas.openxmlformats.org/officeDocument/2006/relationships/image" Target="../media/image100.wmf"/><Relationship Id="rId4" Type="http://schemas.openxmlformats.org/officeDocument/2006/relationships/image" Target="../media/image99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../media/image104.emf"/><Relationship Id="rId1" Type="http://schemas.openxmlformats.org/officeDocument/2006/relationships/image" Target="../media/image103.emf"/><Relationship Id="rId4" Type="http://schemas.openxmlformats.org/officeDocument/2006/relationships/image" Target="../media/image106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image" Target="../media/image108.wmf"/><Relationship Id="rId1" Type="http://schemas.openxmlformats.org/officeDocument/2006/relationships/image" Target="../media/image107.wmf"/><Relationship Id="rId4" Type="http://schemas.openxmlformats.org/officeDocument/2006/relationships/image" Target="../media/image1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9CD031-A8A2-3806-DE13-35CBB69BB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3A4990-F0D3-BCF5-0F01-A6452BD0D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4C68A5-2199-6852-AD1B-E6BD15F8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0A32AD-3C75-9D40-0C0E-781BB284D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7F25A6-C6A9-D602-C59C-71D9C6A1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21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0C0A6E-6A9F-4AB9-AF7D-3D2D949D8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2A8B68-50CC-F78B-9D33-A6542B2D0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1CAE5E-4955-8497-D0AE-3524535C8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28EEE2-834B-3100-2228-5E74940A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6AA63D-1084-0029-8D77-D4ECC363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48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F890AF-1E15-1484-4800-B8576EC84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1531E0-BBAA-2134-21F5-40D415BFC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98B354-503D-84FB-8FE9-5D0813F44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1C2BD0-E85A-5B19-EE72-6450DBA05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B743A1-C5CF-0C92-D528-5FF5F0A90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98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75EC49-108E-96E7-7253-52BCB757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000486-4AA9-CD2B-F579-9D05D7315C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17DBAF6-45B1-1F45-8491-CFF31E04A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D1E517-AE4E-9874-63EA-6096422E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33F5C38-890E-E34D-3BEB-CBBE831D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77295D-CA98-49EA-6B69-5E8A54A6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0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501A4-481F-7391-3B04-373EB8473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776764-441C-FE01-EBD5-D0449F544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151CE84-F681-E370-5DD3-126AD7369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A7F476B-E298-E84F-D9E7-2EAE4CB55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674AE25-B802-D240-6FFC-4005807179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B6A83F1-B1E9-26E6-F8D4-61341E700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C3EEFCD-91F7-32B3-3488-AF0272B39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6BB958A-6CB8-66D0-76D4-18CB52E1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93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72E8E1-FE21-1E26-C23C-23D934C57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8F0F2B2-5CDA-160F-9F07-1E47153E4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29F2BCF-0B19-496A-16F7-C0DF44282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39F35D-6644-CE40-CC64-48A47234B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94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26E003-8861-8935-4337-858C1E81B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EEC3F8-C287-914E-9E0D-33AC96CE8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E2C134-6180-A317-5172-38ECDC03E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72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F05876-27A1-857B-325C-49508D5BF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35B67C-F434-D172-E8B7-CD488E7EC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FF152E-61F9-5883-B925-9DED80173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BF88CEA-4FE7-4F11-5898-98348DFF9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46E2242-E036-132A-C6FC-1B4B82582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F648D3-8B22-D66C-3D2B-704CCC105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52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6A571E-6327-82D3-921B-D359F9FB0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F140190-447C-1025-7075-54BA3D391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BFDF8F-A805-25B8-2F34-D6CA6AD52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8C6F86-1CD6-523C-27F5-E5E89C563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BE3F1A2-5179-E561-7929-96C65DD9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311FA8-6E3C-992E-06FF-E61E7C775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11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1ABDE5-A030-5D37-9AA3-5E47E964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66976D6-6520-26FA-EA94-1A67FC2F04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F76069-FB94-374E-0F92-46D1B9E02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F2564F-E5EC-1742-9960-999FC8137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AF2CE5-7716-C080-0291-F9EF3A688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2F5E284-4C99-CA22-FAF9-C4B0FEAFA7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03F4146-6B91-E570-249F-D4DC517710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E16173-F6A7-8938-1B02-B89E1BBEE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9E8385-337D-5370-BEA7-7E72BAF8E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516F83-49F7-BF9E-CDCB-35E286056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66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3F716AF-1198-5153-1813-A266A419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52BF8B-5C73-DBB4-A79E-A50F63B9D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184579-C240-9BBE-2AEF-2878D4D758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07EB2-1F5E-48D6-9C91-25E27C3D523A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5CC307-1E12-518D-53A9-9DC504233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249BB4-A521-5CB5-AE41-2FB05DAC9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DB95E-43B4-40A1-9B34-448AB3294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3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9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9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6.wmf"/><Relationship Id="rId10" Type="http://schemas.openxmlformats.org/officeDocument/2006/relationships/image" Target="../media/image4.emf"/><Relationship Id="rId19" Type="http://schemas.openxmlformats.org/officeDocument/2006/relationships/image" Target="../media/image8.e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7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7.emf"/><Relationship Id="rId26" Type="http://schemas.openxmlformats.org/officeDocument/2006/relationships/image" Target="../media/image21.wmf"/><Relationship Id="rId3" Type="http://schemas.openxmlformats.org/officeDocument/2006/relationships/oleObject" Target="../embeddings/oleObject11.bin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4.emf"/><Relationship Id="rId17" Type="http://schemas.openxmlformats.org/officeDocument/2006/relationships/oleObject" Target="../embeddings/oleObject18.bin"/><Relationship Id="rId25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emf"/><Relationship Id="rId20" Type="http://schemas.openxmlformats.org/officeDocument/2006/relationships/image" Target="../media/image18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11" Type="http://schemas.openxmlformats.org/officeDocument/2006/relationships/oleObject" Target="../embeddings/oleObject15.bin"/><Relationship Id="rId24" Type="http://schemas.openxmlformats.org/officeDocument/2006/relationships/image" Target="../media/image20.wmf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23" Type="http://schemas.openxmlformats.org/officeDocument/2006/relationships/oleObject" Target="../embeddings/oleObject21.bin"/><Relationship Id="rId10" Type="http://schemas.openxmlformats.org/officeDocument/2006/relationships/image" Target="../media/image13.w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10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5.emf"/><Relationship Id="rId22" Type="http://schemas.openxmlformats.org/officeDocument/2006/relationships/image" Target="../media/image1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6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2.png"/><Relationship Id="rId4" Type="http://schemas.openxmlformats.org/officeDocument/2006/relationships/image" Target="../media/image29.wmf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33.wmf"/><Relationship Id="rId12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40.png"/><Relationship Id="rId5" Type="http://schemas.openxmlformats.org/officeDocument/2006/relationships/image" Target="../media/image33.wmf"/><Relationship Id="rId10" Type="http://schemas.openxmlformats.org/officeDocument/2006/relationships/image" Target="../media/image39.png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13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3.wmf"/><Relationship Id="rId11" Type="http://schemas.openxmlformats.org/officeDocument/2006/relationships/oleObject" Target="../embeddings/oleObject40.bin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39.bin"/><Relationship Id="rId14" Type="http://schemas.openxmlformats.org/officeDocument/2006/relationships/image" Target="../media/image47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45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5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6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58.bin"/><Relationship Id="rId10" Type="http://schemas.openxmlformats.org/officeDocument/2006/relationships/image" Target="../media/image66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6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62.bin"/><Relationship Id="rId4" Type="http://schemas.openxmlformats.org/officeDocument/2006/relationships/image" Target="../media/image67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3" Type="http://schemas.openxmlformats.org/officeDocument/2006/relationships/oleObject" Target="../embeddings/oleObject63.bin"/><Relationship Id="rId7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6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13" Type="http://schemas.openxmlformats.org/officeDocument/2006/relationships/oleObject" Target="../embeddings/oleObject71.bin"/><Relationship Id="rId3" Type="http://schemas.openxmlformats.org/officeDocument/2006/relationships/oleObject" Target="../embeddings/oleObject66.bin"/><Relationship Id="rId7" Type="http://schemas.openxmlformats.org/officeDocument/2006/relationships/oleObject" Target="../embeddings/oleObject68.bin"/><Relationship Id="rId12" Type="http://schemas.openxmlformats.org/officeDocument/2006/relationships/image" Target="../media/image8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77.wmf"/><Relationship Id="rId11" Type="http://schemas.openxmlformats.org/officeDocument/2006/relationships/oleObject" Target="../embeddings/oleObject70.bin"/><Relationship Id="rId5" Type="http://schemas.openxmlformats.org/officeDocument/2006/relationships/oleObject" Target="../embeddings/oleObject67.bin"/><Relationship Id="rId10" Type="http://schemas.openxmlformats.org/officeDocument/2006/relationships/image" Target="../media/image79.wmf"/><Relationship Id="rId4" Type="http://schemas.openxmlformats.org/officeDocument/2006/relationships/image" Target="../media/image76.wmf"/><Relationship Id="rId9" Type="http://schemas.openxmlformats.org/officeDocument/2006/relationships/oleObject" Target="../embeddings/oleObject69.bin"/><Relationship Id="rId14" Type="http://schemas.openxmlformats.org/officeDocument/2006/relationships/image" Target="../media/image8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wmf"/><Relationship Id="rId13" Type="http://schemas.openxmlformats.org/officeDocument/2006/relationships/oleObject" Target="../embeddings/oleObject77.bin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8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83.wmf"/><Relationship Id="rId11" Type="http://schemas.openxmlformats.org/officeDocument/2006/relationships/oleObject" Target="../embeddings/oleObject76.bin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85.wmf"/><Relationship Id="rId4" Type="http://schemas.openxmlformats.org/officeDocument/2006/relationships/image" Target="../media/image82.wmf"/><Relationship Id="rId9" Type="http://schemas.openxmlformats.org/officeDocument/2006/relationships/oleObject" Target="../embeddings/oleObject75.bin"/><Relationship Id="rId14" Type="http://schemas.openxmlformats.org/officeDocument/2006/relationships/image" Target="../media/image87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oleObject" Target="../embeddings/oleObject78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79.bin"/><Relationship Id="rId10" Type="http://schemas.openxmlformats.org/officeDocument/2006/relationships/image" Target="../media/image91.wmf"/><Relationship Id="rId4" Type="http://schemas.openxmlformats.org/officeDocument/2006/relationships/image" Target="../media/image88.wmf"/><Relationship Id="rId9" Type="http://schemas.openxmlformats.org/officeDocument/2006/relationships/oleObject" Target="../embeddings/oleObject81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92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5.e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94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13" Type="http://schemas.openxmlformats.org/officeDocument/2006/relationships/oleObject" Target="../embeddings/oleObject92.bin"/><Relationship Id="rId3" Type="http://schemas.openxmlformats.org/officeDocument/2006/relationships/oleObject" Target="../embeddings/oleObject87.bin"/><Relationship Id="rId7" Type="http://schemas.openxmlformats.org/officeDocument/2006/relationships/oleObject" Target="../embeddings/oleObject89.bin"/><Relationship Id="rId12" Type="http://schemas.openxmlformats.org/officeDocument/2006/relationships/image" Target="../media/image10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2.e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7.emf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8.bin"/><Relationship Id="rId15" Type="http://schemas.openxmlformats.org/officeDocument/2006/relationships/oleObject" Target="../embeddings/oleObject93.bin"/><Relationship Id="rId10" Type="http://schemas.openxmlformats.org/officeDocument/2006/relationships/image" Target="../media/image99.emf"/><Relationship Id="rId4" Type="http://schemas.openxmlformats.org/officeDocument/2006/relationships/image" Target="../media/image96.emf"/><Relationship Id="rId9" Type="http://schemas.openxmlformats.org/officeDocument/2006/relationships/oleObject" Target="../embeddings/oleObject90.bin"/><Relationship Id="rId14" Type="http://schemas.openxmlformats.org/officeDocument/2006/relationships/image" Target="../media/image101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emf"/><Relationship Id="rId3" Type="http://schemas.openxmlformats.org/officeDocument/2006/relationships/oleObject" Target="../embeddings/oleObject94.bin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4.emf"/><Relationship Id="rId5" Type="http://schemas.openxmlformats.org/officeDocument/2006/relationships/oleObject" Target="../embeddings/oleObject95.bin"/><Relationship Id="rId10" Type="http://schemas.openxmlformats.org/officeDocument/2006/relationships/image" Target="../media/image106.emf"/><Relationship Id="rId4" Type="http://schemas.openxmlformats.org/officeDocument/2006/relationships/image" Target="../media/image103.emf"/><Relationship Id="rId9" Type="http://schemas.openxmlformats.org/officeDocument/2006/relationships/oleObject" Target="../embeddings/oleObject97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8.wmf"/><Relationship Id="rId5" Type="http://schemas.openxmlformats.org/officeDocument/2006/relationships/oleObject" Target="../embeddings/oleObject99.bin"/><Relationship Id="rId10" Type="http://schemas.openxmlformats.org/officeDocument/2006/relationships/image" Target="../media/image110.wmf"/><Relationship Id="rId4" Type="http://schemas.openxmlformats.org/officeDocument/2006/relationships/image" Target="../media/image107.wmf"/><Relationship Id="rId9" Type="http://schemas.openxmlformats.org/officeDocument/2006/relationships/oleObject" Target="../embeddings/oleObject10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8733970D-6FDD-CC41-0B3D-21E965F81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B7694F-1E37-4E35-9B67-F3C018682DFB}" type="slidenum">
              <a:rPr lang="zh-CN" altLang="en-US"/>
              <a:pPr>
                <a:defRPr/>
              </a:pPr>
              <a:t>1</a:t>
            </a:fld>
            <a:endParaRPr lang="zh-CN" altLang="en-US"/>
          </a:p>
        </p:txBody>
      </p:sp>
      <p:sp>
        <p:nvSpPr>
          <p:cNvPr id="686082" name="Rectangle 2">
            <a:extLst>
              <a:ext uri="{FF2B5EF4-FFF2-40B4-BE49-F238E27FC236}">
                <a16:creationId xmlns:a16="http://schemas.microsoft.com/office/drawing/2014/main" id="{3C3A1055-FA63-F1DB-F1F4-641E2D11F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76200"/>
            <a:ext cx="8382000" cy="762000"/>
          </a:xfrm>
        </p:spPr>
        <p:txBody>
          <a:bodyPr/>
          <a:lstStyle/>
          <a:p>
            <a:pPr eaLnBrk="1" hangingPunct="1"/>
            <a:r>
              <a:rPr lang="zh-CN" altLang="en-US" sz="3600" b="1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第三节  行列式的性质</a:t>
            </a:r>
          </a:p>
        </p:txBody>
      </p:sp>
      <p:sp>
        <p:nvSpPr>
          <p:cNvPr id="686088" name="Text Box 8">
            <a:extLst>
              <a:ext uri="{FF2B5EF4-FFF2-40B4-BE49-F238E27FC236}">
                <a16:creationId xmlns:a16="http://schemas.microsoft.com/office/drawing/2014/main" id="{D3E5DD70-9764-3663-EA0D-B8855EAF5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960938"/>
            <a:ext cx="8229600" cy="105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00FF"/>
                </a:solidFill>
                <a:ea typeface="黑体" panose="02010609060101010101" pitchFamily="49" charset="-122"/>
              </a:rPr>
              <a:t>说明    </a:t>
            </a:r>
            <a:r>
              <a:rPr lang="zh-CN" altLang="en-US" sz="2800">
                <a:latin typeface="宋体" panose="02010600030101010101" pitchFamily="2" charset="-122"/>
              </a:rPr>
              <a:t>行列式中行与列的地位是对等的,因此行列式的性质凡是对行成立的对列也同样成立.</a:t>
            </a:r>
          </a:p>
        </p:txBody>
      </p:sp>
      <p:sp>
        <p:nvSpPr>
          <p:cNvPr id="686089" name="Rectangle 9">
            <a:extLst>
              <a:ext uri="{FF2B5EF4-FFF2-40B4-BE49-F238E27FC236}">
                <a16:creationId xmlns:a16="http://schemas.microsoft.com/office/drawing/2014/main" id="{F4462F33-FDEB-AF44-30AF-3419A7E2AD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733801"/>
            <a:ext cx="7848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性质1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  行列式与它的转置行列式相等，即</a:t>
            </a:r>
          </a:p>
        </p:txBody>
      </p:sp>
      <p:grpSp>
        <p:nvGrpSpPr>
          <p:cNvPr id="686090" name="Group 10">
            <a:extLst>
              <a:ext uri="{FF2B5EF4-FFF2-40B4-BE49-F238E27FC236}">
                <a16:creationId xmlns:a16="http://schemas.microsoft.com/office/drawing/2014/main" id="{5FE84849-DD22-179A-A829-53BAD8D5F300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124201"/>
            <a:ext cx="7467600" cy="519113"/>
            <a:chOff x="192" y="2064"/>
            <a:chExt cx="4704" cy="327"/>
          </a:xfrm>
        </p:grpSpPr>
        <p:sp>
          <p:nvSpPr>
            <p:cNvPr id="37912" name="Rectangle 11">
              <a:extLst>
                <a:ext uri="{FF2B5EF4-FFF2-40B4-BE49-F238E27FC236}">
                  <a16:creationId xmlns:a16="http://schemas.microsoft.com/office/drawing/2014/main" id="{2C3F97AD-1D79-CBFE-B600-870C2A6A4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" y="2064"/>
              <a:ext cx="47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/>
                <a:t>行列式      称为行列式 </a:t>
              </a:r>
              <a:r>
                <a:rPr lang="en-US" altLang="zh-CN" sz="2800" i="1"/>
                <a:t>D</a:t>
              </a:r>
              <a:r>
                <a:rPr lang="en-US" altLang="zh-CN" sz="2800"/>
                <a:t> </a:t>
              </a:r>
              <a:r>
                <a:rPr lang="zh-CN" altLang="en-US" sz="2800">
                  <a:solidFill>
                    <a:srgbClr val="0033CC"/>
                  </a:solidFill>
                  <a:ea typeface="黑体" panose="02010609060101010101" pitchFamily="49" charset="-122"/>
                </a:rPr>
                <a:t>的转置行列式</a:t>
              </a:r>
              <a:r>
                <a:rPr lang="zh-CN" altLang="en-US" sz="2800"/>
                <a:t>。</a:t>
              </a:r>
            </a:p>
          </p:txBody>
        </p:sp>
        <p:graphicFrame>
          <p:nvGraphicFramePr>
            <p:cNvPr id="37913" name="Object 12">
              <a:extLst>
                <a:ext uri="{FF2B5EF4-FFF2-40B4-BE49-F238E27FC236}">
                  <a16:creationId xmlns:a16="http://schemas.microsoft.com/office/drawing/2014/main" id="{F61DA80C-25A9-F6FB-2C51-75C97457235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44" y="2086"/>
            <a:ext cx="303" cy="2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Equation" r:id="rId3" imgW="482391" imgH="380835" progId="Equation.3">
                    <p:embed/>
                  </p:oleObj>
                </mc:Choice>
                <mc:Fallback>
                  <p:oleObj name="Equation" r:id="rId3" imgW="482391" imgH="380835" progId="Equation.3">
                    <p:embed/>
                    <p:pic>
                      <p:nvPicPr>
                        <p:cNvPr id="37913" name="Object 12">
                          <a:extLst>
                            <a:ext uri="{FF2B5EF4-FFF2-40B4-BE49-F238E27FC236}">
                              <a16:creationId xmlns:a16="http://schemas.microsoft.com/office/drawing/2014/main" id="{F61DA80C-25A9-F6FB-2C51-75C97457235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4" y="2086"/>
                          <a:ext cx="303" cy="2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86093" name="Group 13">
            <a:extLst>
              <a:ext uri="{FF2B5EF4-FFF2-40B4-BE49-F238E27FC236}">
                <a16:creationId xmlns:a16="http://schemas.microsoft.com/office/drawing/2014/main" id="{2E2A9332-B223-D7AC-3DE1-C75211FA01D7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914400"/>
            <a:ext cx="2590800" cy="2032000"/>
            <a:chOff x="1152" y="1536"/>
            <a:chExt cx="1632" cy="1280"/>
          </a:xfrm>
        </p:grpSpPr>
        <p:graphicFrame>
          <p:nvGraphicFramePr>
            <p:cNvPr id="37907" name="Object 14">
              <a:extLst>
                <a:ext uri="{FF2B5EF4-FFF2-40B4-BE49-F238E27FC236}">
                  <a16:creationId xmlns:a16="http://schemas.microsoft.com/office/drawing/2014/main" id="{C0104F71-496F-B21C-7616-9D991D4AEF2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0" y="1536"/>
            <a:ext cx="1440" cy="1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Equation" r:id="rId5" imgW="2628900" imgH="2032000" progId="Equation.3">
                    <p:embed/>
                  </p:oleObj>
                </mc:Choice>
                <mc:Fallback>
                  <p:oleObj name="Equation" r:id="rId5" imgW="2628900" imgH="2032000" progId="Equation.3">
                    <p:embed/>
                    <p:pic>
                      <p:nvPicPr>
                        <p:cNvPr id="37907" name="Object 14">
                          <a:extLst>
                            <a:ext uri="{FF2B5EF4-FFF2-40B4-BE49-F238E27FC236}">
                              <a16:creationId xmlns:a16="http://schemas.microsoft.com/office/drawing/2014/main" id="{C0104F71-496F-B21C-7616-9D991D4AEF2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1536"/>
                          <a:ext cx="1440" cy="1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8" name="Line 15">
              <a:extLst>
                <a:ext uri="{FF2B5EF4-FFF2-40B4-BE49-F238E27FC236}">
                  <a16:creationId xmlns:a16="http://schemas.microsoft.com/office/drawing/2014/main" id="{31AE7145-598E-803C-A623-8081137623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536"/>
              <a:ext cx="0" cy="1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aphicFrame>
          <p:nvGraphicFramePr>
            <p:cNvPr id="37909" name="Object 16">
              <a:extLst>
                <a:ext uri="{FF2B5EF4-FFF2-40B4-BE49-F238E27FC236}">
                  <a16:creationId xmlns:a16="http://schemas.microsoft.com/office/drawing/2014/main" id="{1F0F7E2D-939C-4164-B28A-633316F80CC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48" y="1536"/>
            <a:ext cx="1496" cy="1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8" name="Equation" r:id="rId7" imgW="2368562" imgH="2012862" progId="Equation.3">
                    <p:embed/>
                  </p:oleObj>
                </mc:Choice>
                <mc:Fallback>
                  <p:oleObj name="Equation" r:id="rId7" imgW="2368562" imgH="2012862" progId="Equation.3">
                    <p:embed/>
                    <p:pic>
                      <p:nvPicPr>
                        <p:cNvPr id="37909" name="Object 16">
                          <a:extLst>
                            <a:ext uri="{FF2B5EF4-FFF2-40B4-BE49-F238E27FC236}">
                              <a16:creationId xmlns:a16="http://schemas.microsoft.com/office/drawing/2014/main" id="{1F0F7E2D-939C-4164-B28A-633316F80CC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8" y="1536"/>
                          <a:ext cx="1496" cy="1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10" name="Object 17">
              <a:extLst>
                <a:ext uri="{FF2B5EF4-FFF2-40B4-BE49-F238E27FC236}">
                  <a16:creationId xmlns:a16="http://schemas.microsoft.com/office/drawing/2014/main" id="{61B19F47-BB50-F907-E1BD-27FC1A77327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0" y="1536"/>
            <a:ext cx="1392" cy="1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9" name="Equation" r:id="rId9" imgW="2381188" imgH="2025475" progId="Equation.3">
                    <p:embed/>
                  </p:oleObj>
                </mc:Choice>
                <mc:Fallback>
                  <p:oleObj name="Equation" r:id="rId9" imgW="2381188" imgH="2025475" progId="Equation.3">
                    <p:embed/>
                    <p:pic>
                      <p:nvPicPr>
                        <p:cNvPr id="37910" name="Object 17">
                          <a:extLst>
                            <a:ext uri="{FF2B5EF4-FFF2-40B4-BE49-F238E27FC236}">
                              <a16:creationId xmlns:a16="http://schemas.microsoft.com/office/drawing/2014/main" id="{61B19F47-BB50-F907-E1BD-27FC1A77327B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1536"/>
                          <a:ext cx="1392" cy="1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1" name="Line 18">
              <a:extLst>
                <a:ext uri="{FF2B5EF4-FFF2-40B4-BE49-F238E27FC236}">
                  <a16:creationId xmlns:a16="http://schemas.microsoft.com/office/drawing/2014/main" id="{3B793FF7-47A6-C1B1-2F51-CCDE1E399B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536"/>
              <a:ext cx="0" cy="1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86099" name="Group 19">
            <a:extLst>
              <a:ext uri="{FF2B5EF4-FFF2-40B4-BE49-F238E27FC236}">
                <a16:creationId xmlns:a16="http://schemas.microsoft.com/office/drawing/2014/main" id="{67A83D02-479C-4449-EF0C-F7A865248C3C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838200"/>
            <a:ext cx="3429000" cy="2032000"/>
            <a:chOff x="2928" y="1488"/>
            <a:chExt cx="2160" cy="1280"/>
          </a:xfrm>
        </p:grpSpPr>
        <p:graphicFrame>
          <p:nvGraphicFramePr>
            <p:cNvPr id="37903" name="Object 20">
              <a:extLst>
                <a:ext uri="{FF2B5EF4-FFF2-40B4-BE49-F238E27FC236}">
                  <a16:creationId xmlns:a16="http://schemas.microsoft.com/office/drawing/2014/main" id="{579C93B9-0A49-CAB9-F294-3FA7B99F59D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28" y="1968"/>
            <a:ext cx="50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" name="Equation" r:id="rId11" imgW="799753" imgH="380835" progId="Equation.3">
                    <p:embed/>
                  </p:oleObj>
                </mc:Choice>
                <mc:Fallback>
                  <p:oleObj name="Equation" r:id="rId11" imgW="799753" imgH="380835" progId="Equation.3">
                    <p:embed/>
                    <p:pic>
                      <p:nvPicPr>
                        <p:cNvPr id="37903" name="Object 20">
                          <a:extLst>
                            <a:ext uri="{FF2B5EF4-FFF2-40B4-BE49-F238E27FC236}">
                              <a16:creationId xmlns:a16="http://schemas.microsoft.com/office/drawing/2014/main" id="{579C93B9-0A49-CAB9-F294-3FA7B99F59D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1968"/>
                          <a:ext cx="504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4" name="Object 21">
              <a:extLst>
                <a:ext uri="{FF2B5EF4-FFF2-40B4-BE49-F238E27FC236}">
                  <a16:creationId xmlns:a16="http://schemas.microsoft.com/office/drawing/2014/main" id="{58E20E38-2963-F5C6-3711-A2B0E46C8EA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04" y="1488"/>
            <a:ext cx="1440" cy="1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1" name="Equation" r:id="rId13" imgW="2628900" imgH="2032000" progId="Equation.3">
                    <p:embed/>
                  </p:oleObj>
                </mc:Choice>
                <mc:Fallback>
                  <p:oleObj name="Equation" r:id="rId13" imgW="2628900" imgH="2032000" progId="Equation.3">
                    <p:embed/>
                    <p:pic>
                      <p:nvPicPr>
                        <p:cNvPr id="37904" name="Object 21">
                          <a:extLst>
                            <a:ext uri="{FF2B5EF4-FFF2-40B4-BE49-F238E27FC236}">
                              <a16:creationId xmlns:a16="http://schemas.microsoft.com/office/drawing/2014/main" id="{58E20E38-2963-F5C6-3711-A2B0E46C8EA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04" y="1488"/>
                          <a:ext cx="1440" cy="1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05" name="Line 22">
              <a:extLst>
                <a:ext uri="{FF2B5EF4-FFF2-40B4-BE49-F238E27FC236}">
                  <a16:creationId xmlns:a16="http://schemas.microsoft.com/office/drawing/2014/main" id="{CA7B933F-D093-619A-DE71-363C3BAE4B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488"/>
              <a:ext cx="0" cy="1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7906" name="Line 23">
              <a:extLst>
                <a:ext uri="{FF2B5EF4-FFF2-40B4-BE49-F238E27FC236}">
                  <a16:creationId xmlns:a16="http://schemas.microsoft.com/office/drawing/2014/main" id="{7961D16A-A4F7-4532-1EA3-EC49154820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8" y="1488"/>
              <a:ext cx="0" cy="1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aphicFrame>
        <p:nvGraphicFramePr>
          <p:cNvPr id="686104" name="Object 24">
            <a:extLst>
              <a:ext uri="{FF2B5EF4-FFF2-40B4-BE49-F238E27FC236}">
                <a16:creationId xmlns:a16="http://schemas.microsoft.com/office/drawing/2014/main" id="{03CD8EB0-8B14-CA29-4D39-1D37B41218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1676400"/>
          <a:ext cx="609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14" imgW="609336" imgH="291973" progId="Equation.3">
                  <p:embed/>
                </p:oleObj>
              </mc:Choice>
              <mc:Fallback>
                <p:oleObj name="Equation" r:id="rId14" imgW="609336" imgH="291973" progId="Equation.3">
                  <p:embed/>
                  <p:pic>
                    <p:nvPicPr>
                      <p:cNvPr id="686104" name="Object 24">
                        <a:extLst>
                          <a:ext uri="{FF2B5EF4-FFF2-40B4-BE49-F238E27FC236}">
                            <a16:creationId xmlns:a16="http://schemas.microsoft.com/office/drawing/2014/main" id="{03CD8EB0-8B14-CA29-4D39-1D37B41218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76400"/>
                        <a:ext cx="6096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05" name="Text Box 25">
            <a:extLst>
              <a:ext uri="{FF2B5EF4-FFF2-40B4-BE49-F238E27FC236}">
                <a16:creationId xmlns:a16="http://schemas.microsoft.com/office/drawing/2014/main" id="{3398F2D4-0BD9-E05D-524B-2A3EDCB40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524001"/>
            <a:ext cx="685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/>
              <a:t>记</a:t>
            </a:r>
          </a:p>
        </p:txBody>
      </p:sp>
      <p:graphicFrame>
        <p:nvGraphicFramePr>
          <p:cNvPr id="686106" name="Object 26">
            <a:extLst>
              <a:ext uri="{FF2B5EF4-FFF2-40B4-BE49-F238E27FC236}">
                <a16:creationId xmlns:a16="http://schemas.microsoft.com/office/drawing/2014/main" id="{CA63D835-5250-226D-AB9B-FCD7ACFB73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18350" y="827088"/>
          <a:ext cx="2374900" cy="201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16" imgW="2368562" imgH="2012862" progId="Equation.3">
                  <p:embed/>
                </p:oleObj>
              </mc:Choice>
              <mc:Fallback>
                <p:oleObj name="Equation" r:id="rId16" imgW="2368562" imgH="2012862" progId="Equation.3">
                  <p:embed/>
                  <p:pic>
                    <p:nvPicPr>
                      <p:cNvPr id="686106" name="Object 26">
                        <a:extLst>
                          <a:ext uri="{FF2B5EF4-FFF2-40B4-BE49-F238E27FC236}">
                            <a16:creationId xmlns:a16="http://schemas.microsoft.com/office/drawing/2014/main" id="{CA63D835-5250-226D-AB9B-FCD7ACFB73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8350" y="827088"/>
                        <a:ext cx="2374900" cy="201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07" name="Object 27">
            <a:extLst>
              <a:ext uri="{FF2B5EF4-FFF2-40B4-BE49-F238E27FC236}">
                <a16:creationId xmlns:a16="http://schemas.microsoft.com/office/drawing/2014/main" id="{94500DB1-D916-1A0C-EBDD-58A1172F89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62800" y="903288"/>
          <a:ext cx="2209800" cy="20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18" imgW="2381188" imgH="2025475" progId="Equation.3">
                  <p:embed/>
                </p:oleObj>
              </mc:Choice>
              <mc:Fallback>
                <p:oleObj name="Equation" r:id="rId18" imgW="2381188" imgH="2025475" progId="Equation.3">
                  <p:embed/>
                  <p:pic>
                    <p:nvPicPr>
                      <p:cNvPr id="686107" name="Object 27">
                        <a:extLst>
                          <a:ext uri="{FF2B5EF4-FFF2-40B4-BE49-F238E27FC236}">
                            <a16:creationId xmlns:a16="http://schemas.microsoft.com/office/drawing/2014/main" id="{94500DB1-D916-1A0C-EBDD-58A1172F89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903288"/>
                        <a:ext cx="2209800" cy="203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08" name="Text Box 28">
            <a:extLst>
              <a:ext uri="{FF2B5EF4-FFF2-40B4-BE49-F238E27FC236}">
                <a16:creationId xmlns:a16="http://schemas.microsoft.com/office/drawing/2014/main" id="{1D3ADC66-CD2F-D4FA-927A-D1D0417D6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4419601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证略</a:t>
            </a:r>
          </a:p>
        </p:txBody>
      </p:sp>
      <p:graphicFrame>
        <p:nvGraphicFramePr>
          <p:cNvPr id="686109" name="Object 29">
            <a:extLst>
              <a:ext uri="{FF2B5EF4-FFF2-40B4-BE49-F238E27FC236}">
                <a16:creationId xmlns:a16="http://schemas.microsoft.com/office/drawing/2014/main" id="{52C30A90-1F5A-B163-AA58-39196F4BFD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4419600"/>
          <a:ext cx="131603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20" imgW="533169" imgH="190417" progId="Equation.3">
                  <p:embed/>
                </p:oleObj>
              </mc:Choice>
              <mc:Fallback>
                <p:oleObj name="Equation" r:id="rId20" imgW="533169" imgH="190417" progId="Equation.3">
                  <p:embed/>
                  <p:pic>
                    <p:nvPicPr>
                      <p:cNvPr id="686109" name="Object 29">
                        <a:extLst>
                          <a:ext uri="{FF2B5EF4-FFF2-40B4-BE49-F238E27FC236}">
                            <a16:creationId xmlns:a16="http://schemas.microsoft.com/office/drawing/2014/main" id="{52C30A90-1F5A-B163-AA58-39196F4BFD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419600"/>
                        <a:ext cx="1316038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6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6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8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8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8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"/>
                                        <p:tgtEl>
                                          <p:spTgt spid="68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8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0A8D693-BE70-D72F-1BC0-0B86411D8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45C28-B3FE-4362-B5C5-4A110605FC10}" type="slidenum">
              <a:rPr lang="zh-CN" altLang="en-US"/>
              <a:pPr>
                <a:defRPr/>
              </a:pPr>
              <a:t>2</a:t>
            </a:fld>
            <a:endParaRPr lang="zh-CN" altLang="en-US"/>
          </a:p>
        </p:txBody>
      </p:sp>
      <p:sp>
        <p:nvSpPr>
          <p:cNvPr id="647170" name="Rectangle 2">
            <a:extLst>
              <a:ext uri="{FF2B5EF4-FFF2-40B4-BE49-F238E27FC236}">
                <a16:creationId xmlns:a16="http://schemas.microsoft.com/office/drawing/2014/main" id="{F6DAD742-76F7-74A5-4869-3F84E2657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520701"/>
            <a:ext cx="853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性质2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  交换行列式的两行(列),行列式的值变号。</a:t>
            </a:r>
          </a:p>
        </p:txBody>
      </p:sp>
      <p:sp>
        <p:nvSpPr>
          <p:cNvPr id="647171" name="Text Box 3">
            <a:extLst>
              <a:ext uri="{FF2B5EF4-FFF2-40B4-BE49-F238E27FC236}">
                <a16:creationId xmlns:a16="http://schemas.microsoft.com/office/drawing/2014/main" id="{BBA2EFC9-D202-C70A-2F94-45401E171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1663" y="1219201"/>
            <a:ext cx="175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例如</a:t>
            </a:r>
            <a:endParaRPr lang="zh-CN" altLang="en-US" sz="2400">
              <a:solidFill>
                <a:schemeClr val="tx2"/>
              </a:solidFill>
            </a:endParaRPr>
          </a:p>
        </p:txBody>
      </p:sp>
      <p:grpSp>
        <p:nvGrpSpPr>
          <p:cNvPr id="647172" name="Group 4">
            <a:extLst>
              <a:ext uri="{FF2B5EF4-FFF2-40B4-BE49-F238E27FC236}">
                <a16:creationId xmlns:a16="http://schemas.microsoft.com/office/drawing/2014/main" id="{FFC1EA0C-6B14-D84A-5A54-CB54B042EFB0}"/>
              </a:ext>
            </a:extLst>
          </p:cNvPr>
          <p:cNvGrpSpPr>
            <a:grpSpLocks/>
          </p:cNvGrpSpPr>
          <p:nvPr/>
        </p:nvGrpSpPr>
        <p:grpSpPr bwMode="auto">
          <a:xfrm>
            <a:off x="1947863" y="1968500"/>
            <a:ext cx="3313112" cy="1511300"/>
            <a:chOff x="624" y="1584"/>
            <a:chExt cx="2087" cy="952"/>
          </a:xfrm>
        </p:grpSpPr>
        <p:graphicFrame>
          <p:nvGraphicFramePr>
            <p:cNvPr id="38932" name="Object 5">
              <a:extLst>
                <a:ext uri="{FF2B5EF4-FFF2-40B4-BE49-F238E27FC236}">
                  <a16:creationId xmlns:a16="http://schemas.microsoft.com/office/drawing/2014/main" id="{33A9940C-6C24-E743-66E7-EA7C0A36A69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4" y="1584"/>
            <a:ext cx="2087" cy="9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" name="Equation" r:id="rId3" imgW="3213100" imgH="1511300" progId="Equation.3">
                    <p:embed/>
                  </p:oleObj>
                </mc:Choice>
                <mc:Fallback>
                  <p:oleObj name="Equation" r:id="rId3" imgW="3213100" imgH="1511300" progId="Equation.3">
                    <p:embed/>
                    <p:pic>
                      <p:nvPicPr>
                        <p:cNvPr id="38932" name="Object 5">
                          <a:extLst>
                            <a:ext uri="{FF2B5EF4-FFF2-40B4-BE49-F238E27FC236}">
                              <a16:creationId xmlns:a16="http://schemas.microsoft.com/office/drawing/2014/main" id="{33A9940C-6C24-E743-66E7-EA7C0A36A69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1584"/>
                          <a:ext cx="2087" cy="9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33" name="Object 6">
              <a:extLst>
                <a:ext uri="{FF2B5EF4-FFF2-40B4-BE49-F238E27FC236}">
                  <a16:creationId xmlns:a16="http://schemas.microsoft.com/office/drawing/2014/main" id="{0F28B54D-A59B-43F3-CE17-B5C68CF8EED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72" y="1920"/>
            <a:ext cx="76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Equation" r:id="rId5" imgW="1212887" imgH="412662" progId="Equation.3">
                    <p:embed/>
                  </p:oleObj>
                </mc:Choice>
                <mc:Fallback>
                  <p:oleObj name="Equation" r:id="rId5" imgW="1212887" imgH="412662" progId="Equation.3">
                    <p:embed/>
                    <p:pic>
                      <p:nvPicPr>
                        <p:cNvPr id="38933" name="Object 6">
                          <a:extLst>
                            <a:ext uri="{FF2B5EF4-FFF2-40B4-BE49-F238E27FC236}">
                              <a16:creationId xmlns:a16="http://schemas.microsoft.com/office/drawing/2014/main" id="{0F28B54D-A59B-43F3-CE17-B5C68CF8EED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1920"/>
                          <a:ext cx="768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34" name="Object 7">
              <a:extLst>
                <a:ext uri="{FF2B5EF4-FFF2-40B4-BE49-F238E27FC236}">
                  <a16:creationId xmlns:a16="http://schemas.microsoft.com/office/drawing/2014/main" id="{FDAA3A86-EC1D-28E7-F7B4-0493CFBBC42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72" y="2208"/>
            <a:ext cx="768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4" name="Equation" r:id="rId7" imgW="1212887" imgH="412662" progId="Equation.3">
                    <p:embed/>
                  </p:oleObj>
                </mc:Choice>
                <mc:Fallback>
                  <p:oleObj name="Equation" r:id="rId7" imgW="1212887" imgH="412662" progId="Equation.3">
                    <p:embed/>
                    <p:pic>
                      <p:nvPicPr>
                        <p:cNvPr id="38934" name="Object 7">
                          <a:extLst>
                            <a:ext uri="{FF2B5EF4-FFF2-40B4-BE49-F238E27FC236}">
                              <a16:creationId xmlns:a16="http://schemas.microsoft.com/office/drawing/2014/main" id="{FDAA3A86-EC1D-28E7-F7B4-0493CFBBC42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2208"/>
                          <a:ext cx="768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47176" name="Group 8">
            <a:extLst>
              <a:ext uri="{FF2B5EF4-FFF2-40B4-BE49-F238E27FC236}">
                <a16:creationId xmlns:a16="http://schemas.microsoft.com/office/drawing/2014/main" id="{B369911B-547D-560B-460F-DAB93B9A2A73}"/>
              </a:ext>
            </a:extLst>
          </p:cNvPr>
          <p:cNvGrpSpPr>
            <a:grpSpLocks/>
          </p:cNvGrpSpPr>
          <p:nvPr/>
        </p:nvGrpSpPr>
        <p:grpSpPr bwMode="auto">
          <a:xfrm>
            <a:off x="5821363" y="1968500"/>
            <a:ext cx="3187700" cy="1511300"/>
            <a:chOff x="3064" y="1584"/>
            <a:chExt cx="2008" cy="952"/>
          </a:xfrm>
        </p:grpSpPr>
        <p:graphicFrame>
          <p:nvGraphicFramePr>
            <p:cNvPr id="38929" name="Object 9">
              <a:extLst>
                <a:ext uri="{FF2B5EF4-FFF2-40B4-BE49-F238E27FC236}">
                  <a16:creationId xmlns:a16="http://schemas.microsoft.com/office/drawing/2014/main" id="{469D502B-04D5-7A3A-8E55-75026E01964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64" y="1584"/>
            <a:ext cx="2008" cy="9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5" name="Equation" r:id="rId9" imgW="3187700" imgH="1511300" progId="Equation.3">
                    <p:embed/>
                  </p:oleObj>
                </mc:Choice>
                <mc:Fallback>
                  <p:oleObj name="Equation" r:id="rId9" imgW="3187700" imgH="1511300" progId="Equation.3">
                    <p:embed/>
                    <p:pic>
                      <p:nvPicPr>
                        <p:cNvPr id="38929" name="Object 9">
                          <a:extLst>
                            <a:ext uri="{FF2B5EF4-FFF2-40B4-BE49-F238E27FC236}">
                              <a16:creationId xmlns:a16="http://schemas.microsoft.com/office/drawing/2014/main" id="{469D502B-04D5-7A3A-8E55-75026E01964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4" y="1584"/>
                          <a:ext cx="2008" cy="9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30" name="Object 10">
              <a:extLst>
                <a:ext uri="{FF2B5EF4-FFF2-40B4-BE49-F238E27FC236}">
                  <a16:creationId xmlns:a16="http://schemas.microsoft.com/office/drawing/2014/main" id="{EC5D0BB5-2629-799E-7EB4-0504FD3A924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72" y="1584"/>
            <a:ext cx="136" cy="9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6" name="Equation" r:id="rId11" imgW="209513" imgH="1479594" progId="Equation.3">
                    <p:embed/>
                  </p:oleObj>
                </mc:Choice>
                <mc:Fallback>
                  <p:oleObj name="Equation" r:id="rId11" imgW="209513" imgH="1479594" progId="Equation.3">
                    <p:embed/>
                    <p:pic>
                      <p:nvPicPr>
                        <p:cNvPr id="38930" name="Object 10">
                          <a:extLst>
                            <a:ext uri="{FF2B5EF4-FFF2-40B4-BE49-F238E27FC236}">
                              <a16:creationId xmlns:a16="http://schemas.microsoft.com/office/drawing/2014/main" id="{EC5D0BB5-2629-799E-7EB4-0504FD3A924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2" y="1584"/>
                          <a:ext cx="136" cy="9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931" name="Object 11">
              <a:extLst>
                <a:ext uri="{FF2B5EF4-FFF2-40B4-BE49-F238E27FC236}">
                  <a16:creationId xmlns:a16="http://schemas.microsoft.com/office/drawing/2014/main" id="{6A2B52C1-DB0B-7ACA-0FA1-FE112691DBD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60" y="1584"/>
            <a:ext cx="136" cy="9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" name="Equation" r:id="rId13" imgW="209513" imgH="1479594" progId="Equation.3">
                    <p:embed/>
                  </p:oleObj>
                </mc:Choice>
                <mc:Fallback>
                  <p:oleObj name="Equation" r:id="rId13" imgW="209513" imgH="1479594" progId="Equation.3">
                    <p:embed/>
                    <p:pic>
                      <p:nvPicPr>
                        <p:cNvPr id="38931" name="Object 11">
                          <a:extLst>
                            <a:ext uri="{FF2B5EF4-FFF2-40B4-BE49-F238E27FC236}">
                              <a16:creationId xmlns:a16="http://schemas.microsoft.com/office/drawing/2014/main" id="{6A2B52C1-DB0B-7ACA-0FA1-FE112691DBD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1584"/>
                          <a:ext cx="136" cy="9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47180" name="Object 12">
            <a:extLst>
              <a:ext uri="{FF2B5EF4-FFF2-40B4-BE49-F238E27FC236}">
                <a16:creationId xmlns:a16="http://schemas.microsoft.com/office/drawing/2014/main" id="{F3029890-4A0C-1694-E4BE-750EBC8D32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39063" y="1968500"/>
          <a:ext cx="2159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15" imgW="209513" imgH="1479594" progId="Equation.3">
                  <p:embed/>
                </p:oleObj>
              </mc:Choice>
              <mc:Fallback>
                <p:oleObj name="Equation" r:id="rId15" imgW="209513" imgH="1479594" progId="Equation.3">
                  <p:embed/>
                  <p:pic>
                    <p:nvPicPr>
                      <p:cNvPr id="647180" name="Object 12">
                        <a:extLst>
                          <a:ext uri="{FF2B5EF4-FFF2-40B4-BE49-F238E27FC236}">
                            <a16:creationId xmlns:a16="http://schemas.microsoft.com/office/drawing/2014/main" id="{F3029890-4A0C-1694-E4BE-750EBC8D32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9063" y="1968500"/>
                        <a:ext cx="2159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7181" name="Object 13">
            <a:extLst>
              <a:ext uri="{FF2B5EF4-FFF2-40B4-BE49-F238E27FC236}">
                <a16:creationId xmlns:a16="http://schemas.microsoft.com/office/drawing/2014/main" id="{8C79633A-3A3B-A30D-8976-B2CAACA4F5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96263" y="1968500"/>
          <a:ext cx="2159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17" imgW="209513" imgH="1479594" progId="Equation.3">
                  <p:embed/>
                </p:oleObj>
              </mc:Choice>
              <mc:Fallback>
                <p:oleObj name="Equation" r:id="rId17" imgW="209513" imgH="1479594" progId="Equation.3">
                  <p:embed/>
                  <p:pic>
                    <p:nvPicPr>
                      <p:cNvPr id="647181" name="Object 13">
                        <a:extLst>
                          <a:ext uri="{FF2B5EF4-FFF2-40B4-BE49-F238E27FC236}">
                            <a16:creationId xmlns:a16="http://schemas.microsoft.com/office/drawing/2014/main" id="{8C79633A-3A3B-A30D-8976-B2CAACA4F5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6263" y="1968500"/>
                        <a:ext cx="2159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7182" name="Object 14">
            <a:extLst>
              <a:ext uri="{FF2B5EF4-FFF2-40B4-BE49-F238E27FC236}">
                <a16:creationId xmlns:a16="http://schemas.microsoft.com/office/drawing/2014/main" id="{CC650ADB-61DA-7D7A-6918-A1209061E2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2959100"/>
          <a:ext cx="1219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19" imgW="1212887" imgH="412662" progId="Equation.3">
                  <p:embed/>
                </p:oleObj>
              </mc:Choice>
              <mc:Fallback>
                <p:oleObj name="Equation" r:id="rId19" imgW="1212887" imgH="412662" progId="Equation.3">
                  <p:embed/>
                  <p:pic>
                    <p:nvPicPr>
                      <p:cNvPr id="647182" name="Object 14">
                        <a:extLst>
                          <a:ext uri="{FF2B5EF4-FFF2-40B4-BE49-F238E27FC236}">
                            <a16:creationId xmlns:a16="http://schemas.microsoft.com/office/drawing/2014/main" id="{CC650ADB-61DA-7D7A-6918-A1209061E2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959100"/>
                        <a:ext cx="1219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7183" name="Object 15">
            <a:extLst>
              <a:ext uri="{FF2B5EF4-FFF2-40B4-BE49-F238E27FC236}">
                <a16:creationId xmlns:a16="http://schemas.microsoft.com/office/drawing/2014/main" id="{B66A379C-8FB1-8D7D-765A-CB5738B827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2501900"/>
          <a:ext cx="1219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Equation" r:id="rId21" imgW="1212887" imgH="412662" progId="Equation.3">
                  <p:embed/>
                </p:oleObj>
              </mc:Choice>
              <mc:Fallback>
                <p:oleObj name="Equation" r:id="rId21" imgW="1212887" imgH="412662" progId="Equation.3">
                  <p:embed/>
                  <p:pic>
                    <p:nvPicPr>
                      <p:cNvPr id="647183" name="Object 15">
                        <a:extLst>
                          <a:ext uri="{FF2B5EF4-FFF2-40B4-BE49-F238E27FC236}">
                            <a16:creationId xmlns:a16="http://schemas.microsoft.com/office/drawing/2014/main" id="{B66A379C-8FB1-8D7D-765A-CB5738B8274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501900"/>
                        <a:ext cx="1219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7184" name="Text Box 16">
            <a:extLst>
              <a:ext uri="{FF2B5EF4-FFF2-40B4-BE49-F238E27FC236}">
                <a16:creationId xmlns:a16="http://schemas.microsoft.com/office/drawing/2014/main" id="{4785A626-EDDD-200E-C2F1-F18B99DEA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8263" y="1066800"/>
            <a:ext cx="1295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chemeClr val="tx2"/>
                </a:solidFill>
              </a:rPr>
              <a:t>证明</a:t>
            </a:r>
          </a:p>
        </p:txBody>
      </p:sp>
      <p:sp>
        <p:nvSpPr>
          <p:cNvPr id="647185" name="Rectangle 17">
            <a:extLst>
              <a:ext uri="{FF2B5EF4-FFF2-40B4-BE49-F238E27FC236}">
                <a16:creationId xmlns:a16="http://schemas.microsoft.com/office/drawing/2014/main" id="{F8A4F88B-FABB-1913-8047-CEC6F4895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3568700"/>
            <a:ext cx="8077200" cy="105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推论</a:t>
            </a:r>
            <a:r>
              <a:rPr lang="zh-CN" altLang="en-US" sz="280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如果行列式有两行(列)完全相同，则此行列式为零。</a:t>
            </a:r>
          </a:p>
        </p:txBody>
      </p:sp>
      <p:sp>
        <p:nvSpPr>
          <p:cNvPr id="647186" name="Text Box 18">
            <a:extLst>
              <a:ext uri="{FF2B5EF4-FFF2-40B4-BE49-F238E27FC236}">
                <a16:creationId xmlns:a16="http://schemas.microsoft.com/office/drawing/2014/main" id="{A58042FF-D657-342B-6A8E-6EA0700CB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4713288"/>
            <a:ext cx="15668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00FF"/>
                </a:solidFill>
                <a:ea typeface="黑体" panose="02010609060101010101" pitchFamily="49" charset="-122"/>
              </a:rPr>
              <a:t>证明</a:t>
            </a:r>
          </a:p>
        </p:txBody>
      </p:sp>
      <p:sp>
        <p:nvSpPr>
          <p:cNvPr id="647187" name="Text Box 19">
            <a:extLst>
              <a:ext uri="{FF2B5EF4-FFF2-40B4-BE49-F238E27FC236}">
                <a16:creationId xmlns:a16="http://schemas.microsoft.com/office/drawing/2014/main" id="{2096E7A7-D5FA-BD62-5D01-898580B82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75" y="4733926"/>
            <a:ext cx="46434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互换相同的两行，有              </a:t>
            </a:r>
          </a:p>
        </p:txBody>
      </p:sp>
      <p:graphicFrame>
        <p:nvGraphicFramePr>
          <p:cNvPr id="647188" name="Object 20">
            <a:extLst>
              <a:ext uri="{FF2B5EF4-FFF2-40B4-BE49-F238E27FC236}">
                <a16:creationId xmlns:a16="http://schemas.microsoft.com/office/drawing/2014/main" id="{00E72C75-F0DC-1A2D-0A45-75BDFEA899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90863" y="5473700"/>
          <a:ext cx="1524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23" imgW="1524000" imgH="393700" progId="Equation.3">
                  <p:embed/>
                </p:oleObj>
              </mc:Choice>
              <mc:Fallback>
                <p:oleObj name="Equation" r:id="rId23" imgW="1524000" imgH="393700" progId="Equation.3">
                  <p:embed/>
                  <p:pic>
                    <p:nvPicPr>
                      <p:cNvPr id="647188" name="Object 20">
                        <a:extLst>
                          <a:ext uri="{FF2B5EF4-FFF2-40B4-BE49-F238E27FC236}">
                            <a16:creationId xmlns:a16="http://schemas.microsoft.com/office/drawing/2014/main" id="{00E72C75-F0DC-1A2D-0A45-75BDFEA899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0863" y="5473700"/>
                        <a:ext cx="15240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7189" name="Object 21">
            <a:extLst>
              <a:ext uri="{FF2B5EF4-FFF2-40B4-BE49-F238E27FC236}">
                <a16:creationId xmlns:a16="http://schemas.microsoft.com/office/drawing/2014/main" id="{671B7E47-8C9A-5304-256C-52ACD7C047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51575" y="4845051"/>
          <a:ext cx="1308100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Equation" r:id="rId25" imgW="1307532" imgH="355446" progId="Equation.3">
                  <p:embed/>
                </p:oleObj>
              </mc:Choice>
              <mc:Fallback>
                <p:oleObj name="Equation" r:id="rId25" imgW="1307532" imgH="355446" progId="Equation.3">
                  <p:embed/>
                  <p:pic>
                    <p:nvPicPr>
                      <p:cNvPr id="647189" name="Object 21">
                        <a:extLst>
                          <a:ext uri="{FF2B5EF4-FFF2-40B4-BE49-F238E27FC236}">
                            <a16:creationId xmlns:a16="http://schemas.microsoft.com/office/drawing/2014/main" id="{671B7E47-8C9A-5304-256C-52ACD7C047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1575" y="4845051"/>
                        <a:ext cx="1308100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"/>
                                        <p:tgtEl>
                                          <p:spTgt spid="64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64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64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4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4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4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4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"/>
                                        <p:tgtEl>
                                          <p:spTgt spid="64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"/>
                                        <p:tgtEl>
                                          <p:spTgt spid="64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"/>
                                        <p:tgtEl>
                                          <p:spTgt spid="64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4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4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FB76A2F9-8410-7CDB-92EE-BE90A9DC1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BC3690-C934-41E5-85C3-D97161142668}" type="slidenum">
              <a:rPr lang="zh-CN" altLang="en-US"/>
              <a:pPr>
                <a:defRPr/>
              </a:pPr>
              <a:t>3</a:t>
            </a:fld>
            <a:endParaRPr lang="zh-CN" altLang="en-US"/>
          </a:p>
        </p:txBody>
      </p:sp>
      <p:sp>
        <p:nvSpPr>
          <p:cNvPr id="648194" name="Rectangle 2">
            <a:extLst>
              <a:ext uri="{FF2B5EF4-FFF2-40B4-BE49-F238E27FC236}">
                <a16:creationId xmlns:a16="http://schemas.microsoft.com/office/drawing/2014/main" id="{F7F0E0A3-5CCA-A448-2F14-A1C8B2D53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3058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性质3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8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行列式的某一行(列)中所有的元素都乘以同一数</a:t>
            </a:r>
            <a:r>
              <a:rPr lang="zh-CN" altLang="en-US" sz="2800" dirty="0">
                <a:solidFill>
                  <a:schemeClr val="tx2"/>
                </a:solidFill>
                <a:ea typeface="黑体" panose="02010609060101010101" pitchFamily="49" charset="-122"/>
              </a:rPr>
              <a:t> </a:t>
            </a:r>
            <a:r>
              <a:rPr lang="en-US" altLang="zh-CN" i="1" dirty="0">
                <a:solidFill>
                  <a:schemeClr val="tx2"/>
                </a:solidFill>
                <a:ea typeface="黑体" panose="02010609060101010101" pitchFamily="49" charset="-122"/>
              </a:rPr>
              <a:t>k</a:t>
            </a:r>
            <a:r>
              <a:rPr lang="en-US" altLang="zh-CN" sz="28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等于用数</a:t>
            </a:r>
            <a:r>
              <a:rPr lang="zh-CN" altLang="en-US" sz="1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i="1" dirty="0">
                <a:solidFill>
                  <a:schemeClr val="tx2"/>
                </a:solidFill>
                <a:ea typeface="黑体" panose="02010609060101010101" pitchFamily="49" charset="-122"/>
              </a:rPr>
              <a:t>k</a:t>
            </a:r>
            <a:r>
              <a:rPr lang="en-US" altLang="zh-CN" sz="2400" i="1" dirty="0">
                <a:solidFill>
                  <a:schemeClr val="tx2"/>
                </a:solidFill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乘此行列式, 即</a:t>
            </a:r>
            <a:endParaRPr lang="en-US" altLang="zh-CN" sz="2800" dirty="0">
              <a:solidFill>
                <a:schemeClr val="tx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8195" name="Text Box 3">
            <a:extLst>
              <a:ext uri="{FF2B5EF4-FFF2-40B4-BE49-F238E27FC236}">
                <a16:creationId xmlns:a16="http://schemas.microsoft.com/office/drawing/2014/main" id="{F51EE399-01DB-1C03-A44B-262B70656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1" y="2590801"/>
            <a:ext cx="8985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证略</a:t>
            </a:r>
          </a:p>
        </p:txBody>
      </p:sp>
      <p:graphicFrame>
        <p:nvGraphicFramePr>
          <p:cNvPr id="648196" name="Object 4">
            <a:extLst>
              <a:ext uri="{FF2B5EF4-FFF2-40B4-BE49-F238E27FC236}">
                <a16:creationId xmlns:a16="http://schemas.microsoft.com/office/drawing/2014/main" id="{90775F78-D894-8402-9905-11F59EE12B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524000"/>
          <a:ext cx="32385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3" imgW="3238500" imgH="2590800" progId="Equation.3">
                  <p:embed/>
                </p:oleObj>
              </mc:Choice>
              <mc:Fallback>
                <p:oleObj name="Equation" r:id="rId3" imgW="3238500" imgH="2590800" progId="Equation.3">
                  <p:embed/>
                  <p:pic>
                    <p:nvPicPr>
                      <p:cNvPr id="648196" name="Object 4">
                        <a:extLst>
                          <a:ext uri="{FF2B5EF4-FFF2-40B4-BE49-F238E27FC236}">
                            <a16:creationId xmlns:a16="http://schemas.microsoft.com/office/drawing/2014/main" id="{90775F78-D894-8402-9905-11F59EE12B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524000"/>
                        <a:ext cx="32385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8197" name="Object 5">
            <a:extLst>
              <a:ext uri="{FF2B5EF4-FFF2-40B4-BE49-F238E27FC236}">
                <a16:creationId xmlns:a16="http://schemas.microsoft.com/office/drawing/2014/main" id="{7026668C-8E7D-9722-0222-91302E8DFB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1524000"/>
          <a:ext cx="335280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5" imgW="3352800" imgH="2590800" progId="Equation.3">
                  <p:embed/>
                </p:oleObj>
              </mc:Choice>
              <mc:Fallback>
                <p:oleObj name="Equation" r:id="rId5" imgW="3352800" imgH="2590800" progId="Equation.3">
                  <p:embed/>
                  <p:pic>
                    <p:nvPicPr>
                      <p:cNvPr id="648197" name="Object 5">
                        <a:extLst>
                          <a:ext uri="{FF2B5EF4-FFF2-40B4-BE49-F238E27FC236}">
                            <a16:creationId xmlns:a16="http://schemas.microsoft.com/office/drawing/2014/main" id="{7026668C-8E7D-9722-0222-91302E8DFB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524000"/>
                        <a:ext cx="335280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8198" name="Rectangle 6">
            <a:extLst>
              <a:ext uri="{FF2B5EF4-FFF2-40B4-BE49-F238E27FC236}">
                <a16:creationId xmlns:a16="http://schemas.microsoft.com/office/drawing/2014/main" id="{32B0EBA9-DA1C-4987-988D-A86F58AF4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114801"/>
            <a:ext cx="8001000" cy="93634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推论</a:t>
            </a:r>
            <a:r>
              <a:rPr lang="en-US" altLang="zh-CN" sz="24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行列式的某一行(列)中所有元素若有公因子, 可以提到行列式符号的外面。</a:t>
            </a:r>
          </a:p>
        </p:txBody>
      </p:sp>
      <p:sp>
        <p:nvSpPr>
          <p:cNvPr id="648199" name="Rectangle 7">
            <a:extLst>
              <a:ext uri="{FF2B5EF4-FFF2-40B4-BE49-F238E27FC236}">
                <a16:creationId xmlns:a16="http://schemas.microsoft.com/office/drawing/2014/main" id="{375B24A8-A9EA-5400-CA5D-2B4F7D898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4938435"/>
            <a:ext cx="8305800" cy="93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  <a:ea typeface="黑体" panose="02010609060101010101" pitchFamily="49" charset="-122"/>
              </a:rPr>
              <a:t>推论</a:t>
            </a:r>
            <a:r>
              <a:rPr lang="en-US" altLang="zh-CN" sz="2400" dirty="0">
                <a:solidFill>
                  <a:srgbClr val="0000FF"/>
                </a:solidFill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ea typeface="黑体" panose="02010609060101010101" pitchFamily="49" charset="-122"/>
              </a:rPr>
              <a:t>　</a:t>
            </a:r>
            <a:r>
              <a:rPr lang="zh-CN" altLang="en-US" sz="2400" dirty="0">
                <a:solidFill>
                  <a:schemeClr val="tx2"/>
                </a:solidFill>
                <a:ea typeface="黑体" panose="02010609060101010101" pitchFamily="49" charset="-122"/>
              </a:rPr>
              <a:t>如果行列式有两行(列)的对应元素成比例, 则行列式的值等于零。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85C65F6-C0A9-1B51-1EE8-865A733C4940}"/>
              </a:ext>
            </a:extLst>
          </p:cNvPr>
          <p:cNvSpPr txBox="1"/>
          <p:nvPr/>
        </p:nvSpPr>
        <p:spPr>
          <a:xfrm>
            <a:off x="1905000" y="5712310"/>
            <a:ext cx="8001000" cy="943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0000FF"/>
                </a:solidFill>
                <a:ea typeface="黑体" panose="02010609060101010101" pitchFamily="49" charset="-122"/>
              </a:rPr>
              <a:t>推论</a:t>
            </a:r>
            <a:r>
              <a:rPr lang="en-US" altLang="zh-CN" sz="2400" dirty="0">
                <a:solidFill>
                  <a:srgbClr val="0000FF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ea typeface="黑体" panose="02010609060101010101" pitchFamily="49" charset="-122"/>
              </a:rPr>
              <a:t>　</a:t>
            </a:r>
            <a:r>
              <a:rPr lang="zh-CN" altLang="en-US" sz="2400" dirty="0">
                <a:solidFill>
                  <a:schemeClr val="tx2"/>
                </a:solidFill>
                <a:ea typeface="黑体" panose="02010609060101010101" pitchFamily="49" charset="-122"/>
              </a:rPr>
              <a:t>如果行列式有一行(列)的元素都为零, 则行列式的值等于零。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"/>
                                        <p:tgtEl>
                                          <p:spTgt spid="64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4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746F1F6-9EAF-510B-AD3A-D4946A446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FB9628-1E77-4515-BE79-3EFB720F9E6E}" type="slidenum">
              <a:rPr lang="zh-CN" altLang="en-US"/>
              <a:pPr>
                <a:defRPr/>
              </a:pPr>
              <a:t>4</a:t>
            </a:fld>
            <a:endParaRPr lang="zh-CN" altLang="en-US"/>
          </a:p>
        </p:txBody>
      </p:sp>
      <p:sp>
        <p:nvSpPr>
          <p:cNvPr id="649218" name="Rectangle 2">
            <a:extLst>
              <a:ext uri="{FF2B5EF4-FFF2-40B4-BE49-F238E27FC236}">
                <a16:creationId xmlns:a16="http://schemas.microsoft.com/office/drawing/2014/main" id="{F1C12E15-76C1-3D1B-2B4C-F64277CF3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28601"/>
            <a:ext cx="8610600" cy="54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性质4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　</a:t>
            </a:r>
            <a:r>
              <a:rPr lang="zh-CN" altLang="en-US" sz="28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若行列式的某一列(行)的元素都是两数之和，</a:t>
            </a:r>
          </a:p>
        </p:txBody>
      </p:sp>
      <p:graphicFrame>
        <p:nvGraphicFramePr>
          <p:cNvPr id="649219" name="Object 3">
            <a:extLst>
              <a:ext uri="{FF2B5EF4-FFF2-40B4-BE49-F238E27FC236}">
                <a16:creationId xmlns:a16="http://schemas.microsoft.com/office/drawing/2014/main" id="{6918FD20-E9CF-1164-3923-DB4F655647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990600"/>
          <a:ext cx="5969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3" imgW="5969000" imgH="2057400" progId="Equation.3">
                  <p:embed/>
                </p:oleObj>
              </mc:Choice>
              <mc:Fallback>
                <p:oleObj name="Equation" r:id="rId3" imgW="5969000" imgH="2057400" progId="Equation.3">
                  <p:embed/>
                  <p:pic>
                    <p:nvPicPr>
                      <p:cNvPr id="649219" name="Object 3">
                        <a:extLst>
                          <a:ext uri="{FF2B5EF4-FFF2-40B4-BE49-F238E27FC236}">
                            <a16:creationId xmlns:a16="http://schemas.microsoft.com/office/drawing/2014/main" id="{6918FD20-E9CF-1164-3923-DB4F655647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990600"/>
                        <a:ext cx="59690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9220" name="Text Box 4">
            <a:extLst>
              <a:ext uri="{FF2B5EF4-FFF2-40B4-BE49-F238E27FC236}">
                <a16:creationId xmlns:a16="http://schemas.microsoft.com/office/drawing/2014/main" id="{EE2BD17A-1D12-B085-193E-CEE1805A2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00401"/>
            <a:ext cx="6477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则 </a:t>
            </a:r>
            <a:r>
              <a:rPr lang="en-US" altLang="zh-CN" sz="2800" i="1">
                <a:solidFill>
                  <a:schemeClr val="tx2"/>
                </a:solidFill>
              </a:rPr>
              <a:t>D </a:t>
            </a:r>
            <a:r>
              <a:rPr lang="zh-CN" altLang="en-US" sz="2800">
                <a:solidFill>
                  <a:schemeClr val="tx2"/>
                </a:solidFill>
              </a:rPr>
              <a:t>等于下列两个行列式之和：</a:t>
            </a:r>
          </a:p>
        </p:txBody>
      </p:sp>
      <p:graphicFrame>
        <p:nvGraphicFramePr>
          <p:cNvPr id="649221" name="Object 5">
            <a:extLst>
              <a:ext uri="{FF2B5EF4-FFF2-40B4-BE49-F238E27FC236}">
                <a16:creationId xmlns:a16="http://schemas.microsoft.com/office/drawing/2014/main" id="{B0A15E38-E655-1394-5EA3-28B8AB0A5E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3810000"/>
          <a:ext cx="73787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5" imgW="7378700" imgH="2057400" progId="Equation.3">
                  <p:embed/>
                </p:oleObj>
              </mc:Choice>
              <mc:Fallback>
                <p:oleObj name="Equation" r:id="rId5" imgW="7378700" imgH="2057400" progId="Equation.3">
                  <p:embed/>
                  <p:pic>
                    <p:nvPicPr>
                      <p:cNvPr id="649221" name="Object 5">
                        <a:extLst>
                          <a:ext uri="{FF2B5EF4-FFF2-40B4-BE49-F238E27FC236}">
                            <a16:creationId xmlns:a16="http://schemas.microsoft.com/office/drawing/2014/main" id="{B0A15E38-E655-1394-5EA3-28B8AB0A5E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810000"/>
                        <a:ext cx="73787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9222" name="Text Box 6">
            <a:extLst>
              <a:ext uri="{FF2B5EF4-FFF2-40B4-BE49-F238E27FC236}">
                <a16:creationId xmlns:a16="http://schemas.microsoft.com/office/drawing/2014/main" id="{1C6E38E6-E33B-B1BC-1A55-0AC8F340A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676401"/>
            <a:ext cx="1600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例如</a:t>
            </a:r>
          </a:p>
        </p:txBody>
      </p:sp>
      <p:sp>
        <p:nvSpPr>
          <p:cNvPr id="649223" name="Text Box 7">
            <a:extLst>
              <a:ext uri="{FF2B5EF4-FFF2-40B4-BE49-F238E27FC236}">
                <a16:creationId xmlns:a16="http://schemas.microsoft.com/office/drawing/2014/main" id="{BD9323D4-7157-323E-C4D6-6B8B00043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019801"/>
            <a:ext cx="594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accent2"/>
                </a:solidFill>
                <a:ea typeface="黑体" panose="02010609060101010101" pitchFamily="49" charset="-122"/>
              </a:rPr>
              <a:t>注意</a:t>
            </a:r>
            <a:r>
              <a:rPr lang="zh-CN" altLang="en-US" sz="2800"/>
              <a:t>：一次只能拆一行或一列。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4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4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BE10139-B947-B48A-5BEE-DB05F470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E2B82-9A32-47E5-B06B-64D84EA164CC}" type="slidenum">
              <a:rPr lang="zh-CN" altLang="en-US"/>
              <a:pPr>
                <a:defRPr/>
              </a:pPr>
              <a:t>5</a:t>
            </a:fld>
            <a:endParaRPr lang="zh-CN" altLang="en-US"/>
          </a:p>
        </p:txBody>
      </p:sp>
      <p:sp>
        <p:nvSpPr>
          <p:cNvPr id="650242" name="Text Box 2">
            <a:extLst>
              <a:ext uri="{FF2B5EF4-FFF2-40B4-BE49-F238E27FC236}">
                <a16:creationId xmlns:a16="http://schemas.microsoft.com/office/drawing/2014/main" id="{A25839E1-E4EC-6301-67AA-78F536109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026"/>
            <a:ext cx="274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 </a:t>
            </a:r>
            <a:r>
              <a:rPr lang="zh-CN" altLang="en-US" sz="2800"/>
              <a:t> 证明</a:t>
            </a:r>
            <a:endParaRPr lang="en-US" altLang="zh-CN" sz="2800"/>
          </a:p>
        </p:txBody>
      </p:sp>
      <p:graphicFrame>
        <p:nvGraphicFramePr>
          <p:cNvPr id="650243" name="Object 3">
            <a:extLst>
              <a:ext uri="{FF2B5EF4-FFF2-40B4-BE49-F238E27FC236}">
                <a16:creationId xmlns:a16="http://schemas.microsoft.com/office/drawing/2014/main" id="{0953C814-B3B2-6492-CE74-A50D57DC36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304800"/>
          <a:ext cx="5867400" cy="163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3" imgW="2565400" imgH="711200" progId="Equation.3">
                  <p:embed/>
                </p:oleObj>
              </mc:Choice>
              <mc:Fallback>
                <p:oleObj name="Equation" r:id="rId3" imgW="2565400" imgH="711200" progId="Equation.3">
                  <p:embed/>
                  <p:pic>
                    <p:nvPicPr>
                      <p:cNvPr id="650243" name="Object 3">
                        <a:extLst>
                          <a:ext uri="{FF2B5EF4-FFF2-40B4-BE49-F238E27FC236}">
                            <a16:creationId xmlns:a16="http://schemas.microsoft.com/office/drawing/2014/main" id="{0953C814-B3B2-6492-CE74-A50D57DC36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04800"/>
                        <a:ext cx="5867400" cy="163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0244" name="Text Box 4">
            <a:extLst>
              <a:ext uri="{FF2B5EF4-FFF2-40B4-BE49-F238E27FC236}">
                <a16:creationId xmlns:a16="http://schemas.microsoft.com/office/drawing/2014/main" id="{3F57B4C4-E0A2-497C-0819-705507040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825" y="2066926"/>
            <a:ext cx="304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由性质4</a:t>
            </a:r>
            <a:r>
              <a:rPr lang="zh-CN" altLang="en-US" sz="2800"/>
              <a:t>，</a:t>
            </a:r>
            <a:r>
              <a:rPr lang="zh-CN" altLang="en-US" sz="280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650245" name="Text Box 5">
            <a:extLst>
              <a:ext uri="{FF2B5EF4-FFF2-40B4-BE49-F238E27FC236}">
                <a16:creationId xmlns:a16="http://schemas.microsoft.com/office/drawing/2014/main" id="{13CA365D-0C6B-F483-0912-1607A39D5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057401"/>
            <a:ext cx="5413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证</a:t>
            </a:r>
          </a:p>
        </p:txBody>
      </p:sp>
      <p:sp>
        <p:nvSpPr>
          <p:cNvPr id="650246" name="Text Box 6">
            <a:extLst>
              <a:ext uri="{FF2B5EF4-FFF2-40B4-BE49-F238E27FC236}">
                <a16:creationId xmlns:a16="http://schemas.microsoft.com/office/drawing/2014/main" id="{A59DCB19-67E2-8A55-19E8-7CC669FFC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1"/>
            <a:ext cx="167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  <a:cs typeface="Times New Roman" panose="02020603050405020304" pitchFamily="18" charset="0"/>
              </a:rPr>
              <a:t>上式左边</a:t>
            </a:r>
            <a:r>
              <a:rPr lang="zh-CN" altLang="en-US" sz="2800">
                <a:latin typeface="宋体" panose="02010600030101010101" pitchFamily="2" charset="-122"/>
              </a:rPr>
              <a:t> </a:t>
            </a:r>
          </a:p>
        </p:txBody>
      </p:sp>
      <p:graphicFrame>
        <p:nvGraphicFramePr>
          <p:cNvPr id="650247" name="Object 7">
            <a:extLst>
              <a:ext uri="{FF2B5EF4-FFF2-40B4-BE49-F238E27FC236}">
                <a16:creationId xmlns:a16="http://schemas.microsoft.com/office/drawing/2014/main" id="{67E2C880-A9C4-825C-36F2-ECA2FB11AF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568576"/>
          <a:ext cx="6096000" cy="152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5" imgW="2857500" imgH="711200" progId="Equation.3">
                  <p:embed/>
                </p:oleObj>
              </mc:Choice>
              <mc:Fallback>
                <p:oleObj name="Equation" r:id="rId5" imgW="2857500" imgH="711200" progId="Equation.3">
                  <p:embed/>
                  <p:pic>
                    <p:nvPicPr>
                      <p:cNvPr id="650247" name="Object 7">
                        <a:extLst>
                          <a:ext uri="{FF2B5EF4-FFF2-40B4-BE49-F238E27FC236}">
                            <a16:creationId xmlns:a16="http://schemas.microsoft.com/office/drawing/2014/main" id="{67E2C880-A9C4-825C-36F2-ECA2FB11AF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68576"/>
                        <a:ext cx="6096000" cy="152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0248" name="Object 8">
            <a:extLst>
              <a:ext uri="{FF2B5EF4-FFF2-40B4-BE49-F238E27FC236}">
                <a16:creationId xmlns:a16="http://schemas.microsoft.com/office/drawing/2014/main" id="{2555CE46-10A3-905D-5587-07D906A389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4114800"/>
          <a:ext cx="8991600" cy="156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7" imgW="4597400" imgH="711200" progId="Equation.3">
                  <p:embed/>
                </p:oleObj>
              </mc:Choice>
              <mc:Fallback>
                <p:oleObj name="Equation" r:id="rId7" imgW="4597400" imgH="711200" progId="Equation.3">
                  <p:embed/>
                  <p:pic>
                    <p:nvPicPr>
                      <p:cNvPr id="650248" name="Object 8">
                        <a:extLst>
                          <a:ext uri="{FF2B5EF4-FFF2-40B4-BE49-F238E27FC236}">
                            <a16:creationId xmlns:a16="http://schemas.microsoft.com/office/drawing/2014/main" id="{2555CE46-10A3-905D-5587-07D906A389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114800"/>
                        <a:ext cx="8991600" cy="156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5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4E82A48-EFF7-2800-971A-A75E9716E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7267D3-9914-46BE-B9B6-0F0E49B95DB5}" type="slidenum">
              <a:rPr lang="zh-CN" altLang="en-US"/>
              <a:pPr>
                <a:defRPr/>
              </a:pPr>
              <a:t>6</a:t>
            </a:fld>
            <a:endParaRPr lang="zh-CN" altLang="en-US"/>
          </a:p>
        </p:txBody>
      </p:sp>
      <p:sp>
        <p:nvSpPr>
          <p:cNvPr id="651267" name="Text Box 3">
            <a:extLst>
              <a:ext uri="{FF2B5EF4-FFF2-40B4-BE49-F238E27FC236}">
                <a16:creationId xmlns:a16="http://schemas.microsoft.com/office/drawing/2014/main" id="{F2814C1D-BE54-8315-F9A7-C35F53365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438401"/>
            <a:ext cx="845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由性质2推论，第二、第三个行列式的值为0；</a:t>
            </a:r>
            <a:r>
              <a:rPr lang="zh-CN" altLang="en-US" sz="280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651268" name="Text Box 4">
            <a:extLst>
              <a:ext uri="{FF2B5EF4-FFF2-40B4-BE49-F238E27FC236}">
                <a16:creationId xmlns:a16="http://schemas.microsoft.com/office/drawing/2014/main" id="{9821D233-3CE5-7AA6-08F6-33B925687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971800"/>
            <a:ext cx="8610600" cy="105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再由性质4，把第一、第四个行列式分别拆成两个行列式之和并化简后，</a:t>
            </a:r>
            <a:r>
              <a:rPr lang="zh-CN" altLang="en-US" sz="280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651269" name="Text Box 5">
            <a:extLst>
              <a:ext uri="{FF2B5EF4-FFF2-40B4-BE49-F238E27FC236}">
                <a16:creationId xmlns:a16="http://schemas.microsoft.com/office/drawing/2014/main" id="{E5E1192B-6B04-E993-06A6-76018B4E0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605338"/>
            <a:ext cx="990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上式</a:t>
            </a:r>
          </a:p>
        </p:txBody>
      </p:sp>
      <p:graphicFrame>
        <p:nvGraphicFramePr>
          <p:cNvPr id="651270" name="Object 6">
            <a:extLst>
              <a:ext uri="{FF2B5EF4-FFF2-40B4-BE49-F238E27FC236}">
                <a16:creationId xmlns:a16="http://schemas.microsoft.com/office/drawing/2014/main" id="{DC15DAAF-4D56-847E-8598-F6AFEEC178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114800"/>
          <a:ext cx="3886200" cy="157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3" imgW="1765300" imgH="711200" progId="Equation.3">
                  <p:embed/>
                </p:oleObj>
              </mc:Choice>
              <mc:Fallback>
                <p:oleObj name="Equation" r:id="rId3" imgW="1765300" imgH="711200" progId="Equation.3">
                  <p:embed/>
                  <p:pic>
                    <p:nvPicPr>
                      <p:cNvPr id="651270" name="Object 6">
                        <a:extLst>
                          <a:ext uri="{FF2B5EF4-FFF2-40B4-BE49-F238E27FC236}">
                            <a16:creationId xmlns:a16="http://schemas.microsoft.com/office/drawing/2014/main" id="{DC15DAAF-4D56-847E-8598-F6AFEEC178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114800"/>
                        <a:ext cx="3886200" cy="157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1271" name="Object 7">
            <a:extLst>
              <a:ext uri="{FF2B5EF4-FFF2-40B4-BE49-F238E27FC236}">
                <a16:creationId xmlns:a16="http://schemas.microsoft.com/office/drawing/2014/main" id="{D44531D3-5449-4705-69A1-4377EC9639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1800" y="4124325"/>
          <a:ext cx="2362200" cy="161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5" imgW="1040948" imgH="710891" progId="Equation.3">
                  <p:embed/>
                </p:oleObj>
              </mc:Choice>
              <mc:Fallback>
                <p:oleObj name="Equation" r:id="rId5" imgW="1040948" imgH="710891" progId="Equation.3">
                  <p:embed/>
                  <p:pic>
                    <p:nvPicPr>
                      <p:cNvPr id="651271" name="Object 7">
                        <a:extLst>
                          <a:ext uri="{FF2B5EF4-FFF2-40B4-BE49-F238E27FC236}">
                            <a16:creationId xmlns:a16="http://schemas.microsoft.com/office/drawing/2014/main" id="{D44531D3-5449-4705-69A1-4377EC9639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124325"/>
                        <a:ext cx="2362200" cy="161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0">
            <a:extLst>
              <a:ext uri="{FF2B5EF4-FFF2-40B4-BE49-F238E27FC236}">
                <a16:creationId xmlns:a16="http://schemas.microsoft.com/office/drawing/2014/main" id="{F9F2B010-CEF3-931E-F57E-2C94C7F170FC}"/>
              </a:ext>
            </a:extLst>
          </p:cNvPr>
          <p:cNvGrpSpPr/>
          <p:nvPr/>
        </p:nvGrpSpPr>
        <p:grpSpPr>
          <a:xfrm>
            <a:off x="1609725" y="417513"/>
            <a:ext cx="8991600" cy="1570830"/>
            <a:chOff x="85725" y="417513"/>
            <a:chExt cx="8991600" cy="1570830"/>
          </a:xfrm>
        </p:grpSpPr>
        <p:graphicFrame>
          <p:nvGraphicFramePr>
            <p:cNvPr id="43011" name="Object 2">
              <a:extLst>
                <a:ext uri="{FF2B5EF4-FFF2-40B4-BE49-F238E27FC236}">
                  <a16:creationId xmlns:a16="http://schemas.microsoft.com/office/drawing/2014/main" id="{B6A698C6-9904-49A6-50A3-6E175AD83BB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85725" y="417513"/>
            <a:ext cx="8991600" cy="15636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1" name="Equation" r:id="rId7" imgW="4597400" imgH="711200" progId="Equation.3">
                    <p:embed/>
                  </p:oleObj>
                </mc:Choice>
                <mc:Fallback>
                  <p:oleObj name="Equation" r:id="rId7" imgW="4597400" imgH="711200" progId="Equation.3">
                    <p:embed/>
                    <p:pic>
                      <p:nvPicPr>
                        <p:cNvPr id="43011" name="Object 2">
                          <a:extLst>
                            <a:ext uri="{FF2B5EF4-FFF2-40B4-BE49-F238E27FC236}">
                              <a16:creationId xmlns:a16="http://schemas.microsoft.com/office/drawing/2014/main" id="{B6A698C6-9904-49A6-50A3-6E175AD83BB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725" y="417513"/>
                          <a:ext cx="8991600" cy="15636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9C14D89-6438-E318-15BE-BC1BA9181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19200" y="457200"/>
              <a:ext cx="609600" cy="149351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E734288-1F3B-340C-67AC-53A6EECE6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24200" y="494824"/>
              <a:ext cx="609600" cy="149351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0222462-4152-34E1-0AD2-8FEAF185F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29068" y="494824"/>
              <a:ext cx="366732" cy="139640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D02A8C9-9783-48A2-A149-DADA3817F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77072" y="494824"/>
              <a:ext cx="366732" cy="13964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59AFAA7-7389-86C9-FD73-A95FBEF3F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48400" y="479109"/>
              <a:ext cx="523875" cy="149351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288EB2F-D30E-EDB8-98B0-B5114247E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077200" y="435805"/>
              <a:ext cx="609600" cy="149351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5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4A525AF-EE23-25A9-0A19-11913A2CBC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302026" y="685800"/>
                <a:ext cx="8955158" cy="1447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zh-CN" altLang="en-US" dirty="0">
                    <a:solidFill>
                      <a:srgbClr val="0000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推论</a:t>
                </a:r>
                <a:r>
                  <a:rPr lang="zh-CN" altLang="en-US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　</a:t>
                </a:r>
                <a:r>
                  <a:rPr lang="zh-CN" altLang="en-US" dirty="0">
                    <a:solidFill>
                      <a:schemeClr val="tx2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若行列式的某一行（列)的每个元素都写成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𝑚</m:t>
                    </m:r>
                  </m:oMath>
                </a14:m>
                <a:r>
                  <a:rPr lang="zh-CN" altLang="en-US" dirty="0">
                    <a:solidFill>
                      <a:schemeClr val="tx2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个数（</a:t>
                </a:r>
                <a:r>
                  <a:rPr lang="en-US" altLang="zh-CN" dirty="0">
                    <a:solidFill>
                      <a:schemeClr val="tx2"/>
                    </a:solidFill>
                    <a:ea typeface="黑体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𝑚</m:t>
                    </m:r>
                    <m:r>
                      <a:rPr lang="en-US" altLang="zh-CN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 </m:t>
                    </m:r>
                    <m:r>
                      <a:rPr lang="zh-CN" alt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为</m:t>
                    </m:r>
                  </m:oMath>
                </a14:m>
                <a:r>
                  <a:rPr lang="zh-CN" altLang="en-US" dirty="0">
                    <a:solidFill>
                      <a:schemeClr val="tx2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大于</a:t>
                </a:r>
                <a:r>
                  <a:rPr lang="en-US" altLang="zh-CN" dirty="0">
                    <a:solidFill>
                      <a:schemeClr val="tx2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2</a:t>
                </a:r>
                <a:r>
                  <a:rPr lang="zh-CN" altLang="en-US" dirty="0">
                    <a:solidFill>
                      <a:schemeClr val="tx2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的整数）的和，则此行列式可以写成</a:t>
                </a:r>
                <a14:m>
                  <m:oMath xmlns:m="http://schemas.openxmlformats.org/officeDocument/2006/math">
                    <m:r>
                      <a:rPr lang="en-US" altLang="zh-CN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ea typeface="黑体" panose="02010609060101010101" pitchFamily="49" charset="-122"/>
                      </a:rPr>
                      <m:t>𝑚</m:t>
                    </m:r>
                  </m:oMath>
                </a14:m>
                <a:r>
                  <a:rPr lang="zh-CN" altLang="en-US" dirty="0">
                    <a:solidFill>
                      <a:schemeClr val="tx2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个行列式的和。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4A525AF-EE23-25A9-0A19-11913A2CBC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2026" y="685800"/>
                <a:ext cx="8955158" cy="1447800"/>
              </a:xfrm>
              <a:blipFill>
                <a:blip r:embed="rId2"/>
                <a:stretch>
                  <a:fillRect l="-1430" t="-8439" r="-9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5AA32E-F08D-8E4B-E99A-E7C24642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BC0B74-8A9C-4410-A53A-46687456A08C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08D37A3-95B7-A037-E438-CC5484CA1D64}"/>
                  </a:ext>
                </a:extLst>
              </p:cNvPr>
              <p:cNvSpPr txBox="1"/>
              <p:nvPr/>
            </p:nvSpPr>
            <p:spPr>
              <a:xfrm>
                <a:off x="1562100" y="2057400"/>
                <a:ext cx="7848600" cy="3866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𝟏𝟐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𝒃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⋯+</m:t>
                                    </m:r>
                                    <m:sSub>
                                      <m:sSubPr>
                                        <m:ctrlP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𝒃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⋯+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</m:mr>
                          </m:m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      </m:t>
                          </m:r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</m:t>
                                    </m:r>
                                  </m:e>
                                  <m:e>
                                    <m:r>
                                      <a:rPr lang="en-US" sz="2400" b="1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</m:t>
                                    </m:r>
                                  </m:e>
                                </m:eqArr>
                              </m:e>
                              <m:e>
                                <m:eqArr>
                                  <m:eqArr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𝒃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⋯+</m:t>
                                    </m:r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𝒏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𝒂</m:t>
                                        </m:r>
                                      </m:e>
                                      <m:sub>
                                        <m:r>
                                          <a:rPr lang="en-US" sz="2400" b="1" i="1">
                                            <a:latin typeface="Cambria Math" panose="02040503050406030204" pitchFamily="18" charset="0"/>
                                          </a:rPr>
                                          <m:t>𝒏𝒏</m:t>
                                        </m:r>
                                      </m:sub>
                                    </m:sSub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𝟏𝟏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𝒏𝒏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  <m:r>
                      <a:rPr lang="en-US" sz="2400" b="1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𝟏𝟏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𝟏𝟐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𝒌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𝟏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𝒌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𝒏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𝒌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𝒏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𝒏𝒏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308D37A3-95B7-A037-E438-CC5484CA1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057400"/>
                <a:ext cx="7848600" cy="3866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09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CDCF845-227D-5129-0706-E45B04CF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7382EB-DBD1-4849-A0B4-4EB276A95B8E}" type="slidenum">
              <a:rPr lang="zh-CN" altLang="en-US"/>
              <a:pPr>
                <a:defRPr/>
              </a:pPr>
              <a:t>8</a:t>
            </a:fld>
            <a:endParaRPr lang="zh-CN" altLang="en-US"/>
          </a:p>
        </p:txBody>
      </p:sp>
      <p:sp>
        <p:nvSpPr>
          <p:cNvPr id="652290" name="Rectangle 2">
            <a:extLst>
              <a:ext uri="{FF2B5EF4-FFF2-40B4-BE49-F238E27FC236}">
                <a16:creationId xmlns:a16="http://schemas.microsoft.com/office/drawing/2014/main" id="{76B4CE03-D24F-3D7A-1059-C66DDE543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28600"/>
            <a:ext cx="82296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0000FF"/>
                </a:solidFill>
                <a:ea typeface="黑体" panose="02010609060101010101" pitchFamily="49" charset="-122"/>
              </a:rPr>
              <a:t>性质5</a:t>
            </a:r>
            <a:r>
              <a:rPr lang="zh-CN" altLang="en-US" sz="2800" dirty="0">
                <a:ea typeface="黑体" panose="02010609060101010101" pitchFamily="49" charset="-122"/>
              </a:rPr>
              <a:t>　</a:t>
            </a:r>
            <a:r>
              <a:rPr lang="zh-CN" altLang="en-US" sz="2800" dirty="0">
                <a:solidFill>
                  <a:schemeClr val="tx2"/>
                </a:solidFill>
                <a:ea typeface="黑体" panose="02010609060101010101" pitchFamily="49" charset="-122"/>
              </a:rPr>
              <a:t>把行列式的某一列(行)的各元素乘以同一数</a:t>
            </a:r>
            <a:r>
              <a:rPr lang="en-US" altLang="zh-CN" i="1" dirty="0">
                <a:solidFill>
                  <a:schemeClr val="tx2"/>
                </a:solidFill>
                <a:ea typeface="黑体" panose="02010609060101010101" pitchFamily="49" charset="-122"/>
              </a:rPr>
              <a:t>k</a:t>
            </a:r>
            <a:r>
              <a:rPr lang="zh-CN" altLang="en-US" sz="2800" dirty="0">
                <a:solidFill>
                  <a:schemeClr val="tx2"/>
                </a:solidFill>
                <a:ea typeface="黑体" panose="02010609060101010101" pitchFamily="49" charset="-122"/>
              </a:rPr>
              <a:t>后加到另一列(行)对应的元素上去，行列式不变。</a:t>
            </a:r>
          </a:p>
        </p:txBody>
      </p:sp>
      <p:graphicFrame>
        <p:nvGraphicFramePr>
          <p:cNvPr id="652291" name="Object 3">
            <a:extLst>
              <a:ext uri="{FF2B5EF4-FFF2-40B4-BE49-F238E27FC236}">
                <a16:creationId xmlns:a16="http://schemas.microsoft.com/office/drawing/2014/main" id="{4D4DFB4B-65EC-E1A0-8042-D14200ACF9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1447801"/>
          <a:ext cx="5029200" cy="240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3" imgW="2082800" imgH="952500" progId="Equation.3">
                  <p:embed/>
                </p:oleObj>
              </mc:Choice>
              <mc:Fallback>
                <p:oleObj name="Equation" r:id="rId3" imgW="2082800" imgH="952500" progId="Equation.3">
                  <p:embed/>
                  <p:pic>
                    <p:nvPicPr>
                      <p:cNvPr id="652291" name="Object 3">
                        <a:extLst>
                          <a:ext uri="{FF2B5EF4-FFF2-40B4-BE49-F238E27FC236}">
                            <a16:creationId xmlns:a16="http://schemas.microsoft.com/office/drawing/2014/main" id="{4D4DFB4B-65EC-E1A0-8042-D14200ACF9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447801"/>
                        <a:ext cx="5029200" cy="2405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2292" name="Object 4">
            <a:extLst>
              <a:ext uri="{FF2B5EF4-FFF2-40B4-BE49-F238E27FC236}">
                <a16:creationId xmlns:a16="http://schemas.microsoft.com/office/drawing/2014/main" id="{36A437F2-7CBB-6616-82F3-751502EC02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5513" y="4100513"/>
          <a:ext cx="7192962" cy="222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5" imgW="3073400" imgH="952500" progId="Equation.3">
                  <p:embed/>
                </p:oleObj>
              </mc:Choice>
              <mc:Fallback>
                <p:oleObj name="Equation" r:id="rId5" imgW="3073400" imgH="952500" progId="Equation.3">
                  <p:embed/>
                  <p:pic>
                    <p:nvPicPr>
                      <p:cNvPr id="652292" name="Object 4">
                        <a:extLst>
                          <a:ext uri="{FF2B5EF4-FFF2-40B4-BE49-F238E27FC236}">
                            <a16:creationId xmlns:a16="http://schemas.microsoft.com/office/drawing/2014/main" id="{36A437F2-7CBB-6616-82F3-751502EC02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100513"/>
                        <a:ext cx="7192962" cy="222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2293" name="AutoShape 5">
            <a:extLst>
              <a:ext uri="{FF2B5EF4-FFF2-40B4-BE49-F238E27FC236}">
                <a16:creationId xmlns:a16="http://schemas.microsoft.com/office/drawing/2014/main" id="{E772EA15-4D4E-D93E-0857-6409F4617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1600200"/>
            <a:ext cx="1371600" cy="2209800"/>
          </a:xfrm>
          <a:prstGeom prst="leftArrowCallout">
            <a:avLst>
              <a:gd name="adj1" fmla="val 21302"/>
              <a:gd name="adj2" fmla="val 19908"/>
              <a:gd name="adj3" fmla="val 20255"/>
              <a:gd name="adj4" fmla="val 44560"/>
            </a:avLst>
          </a:prstGeom>
          <a:noFill/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宋体" panose="02010600030101010101" pitchFamily="2" charset="-122"/>
            </a:endParaRPr>
          </a:p>
        </p:txBody>
      </p:sp>
      <p:sp>
        <p:nvSpPr>
          <p:cNvPr id="652294" name="Rectangle 6">
            <a:extLst>
              <a:ext uri="{FF2B5EF4-FFF2-40B4-BE49-F238E27FC236}">
                <a16:creationId xmlns:a16="http://schemas.microsoft.com/office/drawing/2014/main" id="{2EE0CF0B-3F80-66BD-5C19-1231D5906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600200"/>
            <a:ext cx="685800" cy="2209800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66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宋体" panose="02010600030101010101" pitchFamily="2" charset="-122"/>
            </a:endParaRPr>
          </a:p>
        </p:txBody>
      </p:sp>
      <p:graphicFrame>
        <p:nvGraphicFramePr>
          <p:cNvPr id="652295" name="Object 7">
            <a:extLst>
              <a:ext uri="{FF2B5EF4-FFF2-40B4-BE49-F238E27FC236}">
                <a16:creationId xmlns:a16="http://schemas.microsoft.com/office/drawing/2014/main" id="{95690C7E-7BC9-D9B0-8FBE-B1CD577D9B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2514600"/>
          <a:ext cx="4699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7" imgW="463612" imgH="310975" progId="Equation.3">
                  <p:embed/>
                </p:oleObj>
              </mc:Choice>
              <mc:Fallback>
                <p:oleObj name="Equation" r:id="rId7" imgW="463612" imgH="310975" progId="Equation.3">
                  <p:embed/>
                  <p:pic>
                    <p:nvPicPr>
                      <p:cNvPr id="652295" name="Object 7">
                        <a:extLst>
                          <a:ext uri="{FF2B5EF4-FFF2-40B4-BE49-F238E27FC236}">
                            <a16:creationId xmlns:a16="http://schemas.microsoft.com/office/drawing/2014/main" id="{95690C7E-7BC9-D9B0-8FBE-B1CD577D9B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2514600"/>
                        <a:ext cx="4699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2296" name="Text Box 8">
            <a:extLst>
              <a:ext uri="{FF2B5EF4-FFF2-40B4-BE49-F238E27FC236}">
                <a16:creationId xmlns:a16="http://schemas.microsoft.com/office/drawing/2014/main" id="{3B36CD19-F11D-BC6D-25D1-54D8076B2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6" y="2178051"/>
            <a:ext cx="13112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/>
              <a:t>例如</a:t>
            </a:r>
          </a:p>
        </p:txBody>
      </p:sp>
      <p:sp>
        <p:nvSpPr>
          <p:cNvPr id="652297" name="Text Box 9">
            <a:extLst>
              <a:ext uri="{FF2B5EF4-FFF2-40B4-BE49-F238E27FC236}">
                <a16:creationId xmlns:a16="http://schemas.microsoft.com/office/drawing/2014/main" id="{526E260A-52F3-991B-64E3-C471D359D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981201"/>
            <a:ext cx="228600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/>
              <a:t>列  </a:t>
            </a:r>
            <a:r>
              <a:rPr lang="en-US" altLang="zh-CN"/>
              <a:t>column</a:t>
            </a:r>
          </a:p>
        </p:txBody>
      </p:sp>
      <p:sp>
        <p:nvSpPr>
          <p:cNvPr id="652298" name="Text Box 10">
            <a:extLst>
              <a:ext uri="{FF2B5EF4-FFF2-40B4-BE49-F238E27FC236}">
                <a16:creationId xmlns:a16="http://schemas.microsoft.com/office/drawing/2014/main" id="{9ED6AD96-7EA7-355A-4C5E-3C3DD5E5D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2667001"/>
            <a:ext cx="182880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/>
              <a:t>行  </a:t>
            </a:r>
            <a:r>
              <a:rPr lang="en-US" altLang="zh-CN"/>
              <a:t>row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65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5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5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5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5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5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5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A6BE894-413D-2963-3B5A-996C8813CA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82322" y="4815509"/>
                <a:ext cx="434407" cy="78022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A6BE894-413D-2963-3B5A-996C8813CA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82322" y="4815509"/>
                <a:ext cx="434407" cy="78022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0">
            <a:extLst>
              <a:ext uri="{FF2B5EF4-FFF2-40B4-BE49-F238E27FC236}">
                <a16:creationId xmlns:a16="http://schemas.microsoft.com/office/drawing/2014/main" id="{E138C125-2B28-4159-B068-D1EBE096AB2E}"/>
              </a:ext>
            </a:extLst>
          </p:cNvPr>
          <p:cNvGrpSpPr/>
          <p:nvPr/>
        </p:nvGrpSpPr>
        <p:grpSpPr>
          <a:xfrm>
            <a:off x="1838792" y="517468"/>
            <a:ext cx="4797179" cy="1981198"/>
            <a:chOff x="596348" y="428343"/>
            <a:chExt cx="4797179" cy="1981198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4" name="Object 3">
                  <a:extLst>
                    <a:ext uri="{FF2B5EF4-FFF2-40B4-BE49-F238E27FC236}">
                      <a16:creationId xmlns:a16="http://schemas.microsoft.com/office/drawing/2014/main" id="{36756BC9-45A6-BE78-0F10-ED65EC4B380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66251630"/>
                    </p:ext>
                  </p:extLst>
                </p:nvPr>
              </p:nvGraphicFramePr>
              <p:xfrm>
                <a:off x="1250667" y="428343"/>
                <a:ext cx="4142860" cy="198119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8197" name="Equation" r:id="rId4" imgW="2082800" imgH="952500" progId="Equation.3">
                        <p:embed/>
                      </p:oleObj>
                    </mc:Choice>
                    <mc:Fallback>
                      <p:oleObj name="Equation" r:id="rId4" imgW="2082800" imgH="952500" progId="Equation.3">
                        <p:embed/>
                        <p:pic>
                          <p:nvPicPr>
                            <p:cNvPr id="652291" name="Object 3">
                              <a:extLst>
                                <a:ext uri="{FF2B5EF4-FFF2-40B4-BE49-F238E27FC236}">
                                  <a16:creationId xmlns:a16="http://schemas.microsoft.com/office/drawing/2014/main" id="{4D4DFB4B-65EC-E1A0-8042-D14200ACF9A6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250667" y="428343"/>
                              <a:ext cx="4142860" cy="198119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4" name="Object 3">
                  <a:extLst>
                    <a:ext uri="{FF2B5EF4-FFF2-40B4-BE49-F238E27FC236}">
                      <a16:creationId xmlns:a16="http://schemas.microsoft.com/office/drawing/2014/main" id="{36756BC9-45A6-BE78-0F10-ED65EC4B380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966251630"/>
                    </p:ext>
                  </p:extLst>
                </p:nvPr>
              </p:nvGraphicFramePr>
              <p:xfrm>
                <a:off x="1250667" y="428343"/>
                <a:ext cx="4142860" cy="198119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name="Equation" r:id="rId6" imgW="2082800" imgH="952500" progId="Equation.3">
                        <p:embed/>
                      </p:oleObj>
                    </mc:Choice>
                    <mc:Fallback>
                      <p:oleObj name="Equation" r:id="rId6" imgW="2082800" imgH="952500" progId="Equation.3">
                        <p:embed/>
                        <p:pic>
                          <p:nvPicPr>
                            <p:cNvPr id="652291" name="Object 3">
                              <a:extLst>
                                <a:ext uri="{FF2B5EF4-FFF2-40B4-BE49-F238E27FC236}">
                                  <a16:creationId xmlns:a16="http://schemas.microsoft.com/office/drawing/2014/main" id="{4D4DFB4B-65EC-E1A0-8042-D14200ACF9A6}"/>
                                </a:ext>
                              </a:extLst>
                            </p:cNvPr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250667" y="428343"/>
                              <a:ext cx="4142860" cy="198119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0C5410E8-C080-75BE-32C5-51EF0C83E41D}"/>
                    </a:ext>
                  </a:extLst>
                </p:cNvPr>
                <p:cNvSpPr txBox="1"/>
                <p:nvPr/>
              </p:nvSpPr>
              <p:spPr>
                <a:xfrm>
                  <a:off x="596348" y="1058517"/>
                  <a:ext cx="8845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0C5410E8-C080-75BE-32C5-51EF0C83E4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348" y="1058517"/>
                  <a:ext cx="884583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B132966-8E97-A803-3CDB-2FF9E09A1F46}"/>
              </a:ext>
            </a:extLst>
          </p:cNvPr>
          <p:cNvGrpSpPr/>
          <p:nvPr/>
        </p:nvGrpSpPr>
        <p:grpSpPr>
          <a:xfrm>
            <a:off x="1250667" y="2513802"/>
            <a:ext cx="5948094" cy="1905348"/>
            <a:chOff x="5415170" y="435317"/>
            <a:chExt cx="5948094" cy="190534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83B8FF3-3DAE-04B2-CCDE-FD1143DE8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52720" y="435317"/>
              <a:ext cx="5210544" cy="190534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8D1FC881-BCBD-8BD9-582D-D176251075B8}"/>
                    </a:ext>
                  </a:extLst>
                </p:cNvPr>
                <p:cNvSpPr txBox="1"/>
                <p:nvPr/>
              </p:nvSpPr>
              <p:spPr>
                <a:xfrm>
                  <a:off x="5415170" y="1058517"/>
                  <a:ext cx="88458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8D1FC881-BCBD-8BD9-582D-D176251075B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15170" y="1058517"/>
                  <a:ext cx="884583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690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3" name="Object 3">
            <a:extLst>
              <a:ext uri="{FF2B5EF4-FFF2-40B4-BE49-F238E27FC236}">
                <a16:creationId xmlns:a16="http://schemas.microsoft.com/office/drawing/2014/main" id="{22EE7EBD-55E5-A687-D432-F7E3750E53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987724"/>
              </p:ext>
            </p:extLst>
          </p:nvPr>
        </p:nvGraphicFramePr>
        <p:xfrm>
          <a:off x="1250667" y="4449423"/>
          <a:ext cx="4174039" cy="1996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4" imgW="2082800" imgH="952500" progId="Equation.3">
                  <p:embed/>
                </p:oleObj>
              </mc:Choice>
              <mc:Fallback>
                <p:oleObj name="Equation" r:id="rId4" imgW="2082800" imgH="952500" progId="Equation.3">
                  <p:embed/>
                  <p:pic>
                    <p:nvPicPr>
                      <p:cNvPr id="652291" name="Object 3">
                        <a:extLst>
                          <a:ext uri="{FF2B5EF4-FFF2-40B4-BE49-F238E27FC236}">
                            <a16:creationId xmlns:a16="http://schemas.microsoft.com/office/drawing/2014/main" id="{4D4DFB4B-65EC-E1A0-8042-D14200ACF9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667" y="4449423"/>
                        <a:ext cx="4174039" cy="19961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10D6D7D-8D86-F69D-E7D7-DD568AA820EF}"/>
                  </a:ext>
                </a:extLst>
              </p:cNvPr>
              <p:cNvSpPr txBox="1"/>
              <p:nvPr/>
            </p:nvSpPr>
            <p:spPr>
              <a:xfrm>
                <a:off x="5312466" y="5134066"/>
                <a:ext cx="3329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10D6D7D-8D86-F69D-E7D7-DD568AA820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466" y="5134066"/>
                <a:ext cx="332962" cy="461665"/>
              </a:xfrm>
              <a:prstGeom prst="rect">
                <a:avLst/>
              </a:prstGeom>
              <a:blipFill>
                <a:blip r:embed="rId11"/>
                <a:stretch>
                  <a:fillRect l="-1818" r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组合 21">
            <a:extLst>
              <a:ext uri="{FF2B5EF4-FFF2-40B4-BE49-F238E27FC236}">
                <a16:creationId xmlns:a16="http://schemas.microsoft.com/office/drawing/2014/main" id="{7B1AEAF8-33BB-1181-5994-CF619A78B028}"/>
              </a:ext>
            </a:extLst>
          </p:cNvPr>
          <p:cNvGrpSpPr/>
          <p:nvPr/>
        </p:nvGrpSpPr>
        <p:grpSpPr>
          <a:xfrm>
            <a:off x="5661955" y="4471074"/>
            <a:ext cx="4174039" cy="1996108"/>
            <a:chOff x="5661955" y="4471074"/>
            <a:chExt cx="4174039" cy="1996108"/>
          </a:xfrm>
        </p:grpSpPr>
        <p:graphicFrame>
          <p:nvGraphicFramePr>
            <p:cNvPr id="18" name="Object 3">
              <a:extLst>
                <a:ext uri="{FF2B5EF4-FFF2-40B4-BE49-F238E27FC236}">
                  <a16:creationId xmlns:a16="http://schemas.microsoft.com/office/drawing/2014/main" id="{FA96A5EB-3E74-576F-FCFC-F7E45FF6133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35047566"/>
                </p:ext>
              </p:extLst>
            </p:nvPr>
          </p:nvGraphicFramePr>
          <p:xfrm>
            <a:off x="5661955" y="4471074"/>
            <a:ext cx="4174039" cy="1996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9" name="Equation" r:id="rId4" imgW="2082800" imgH="952500" progId="Equation.3">
                    <p:embed/>
                  </p:oleObj>
                </mc:Choice>
                <mc:Fallback>
                  <p:oleObj name="Equation" r:id="rId4" imgW="2082800" imgH="952500" progId="Equation.3">
                    <p:embed/>
                    <p:pic>
                      <p:nvPicPr>
                        <p:cNvPr id="13" name="Object 3">
                          <a:extLst>
                            <a:ext uri="{FF2B5EF4-FFF2-40B4-BE49-F238E27FC236}">
                              <a16:creationId xmlns:a16="http://schemas.microsoft.com/office/drawing/2014/main" id="{22EE7EBD-55E5-A687-D432-F7E3750E53C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61955" y="4471074"/>
                          <a:ext cx="4174039" cy="1996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3542CB9F-0166-3AF9-8E31-949C50F25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39562" y="4531621"/>
              <a:ext cx="575030" cy="191567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BDDECCBA-8393-C2EF-6BE6-BA3FC74FCDF6}"/>
                  </a:ext>
                </a:extLst>
              </p:cNvPr>
              <p:cNvSpPr txBox="1"/>
              <p:nvPr/>
            </p:nvSpPr>
            <p:spPr>
              <a:xfrm>
                <a:off x="9751529" y="5205620"/>
                <a:ext cx="216548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𝑫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BDDECCBA-8393-C2EF-6BE6-BA3FC74FC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1529" y="5205620"/>
                <a:ext cx="2165488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Box 8">
            <a:extLst>
              <a:ext uri="{FF2B5EF4-FFF2-40B4-BE49-F238E27FC236}">
                <a16:creationId xmlns:a16="http://schemas.microsoft.com/office/drawing/2014/main" id="{4F95BCCA-FBC6-7015-A2ED-532A842F8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4859" y="698788"/>
            <a:ext cx="131127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dirty="0">
                <a:solidFill>
                  <a:srgbClr val="0000FF"/>
                </a:solidFill>
                <a:ea typeface="黑体" panose="02010609060101010101" pitchFamily="49" charset="-122"/>
              </a:rPr>
              <a:t>证明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9689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C6B356-4513-72F7-871A-070ADAF6C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F9614-0917-46C9-954A-4E48C27DB038}" type="slidenum">
              <a:rPr lang="zh-CN" altLang="en-US"/>
              <a:pPr>
                <a:defRPr/>
              </a:pPr>
              <a:t>10</a:t>
            </a:fld>
            <a:endParaRPr lang="zh-CN" altLang="en-US"/>
          </a:p>
        </p:txBody>
      </p:sp>
      <p:sp>
        <p:nvSpPr>
          <p:cNvPr id="690178" name="Rectangle 2">
            <a:extLst>
              <a:ext uri="{FF2B5EF4-FFF2-40B4-BE49-F238E27FC236}">
                <a16:creationId xmlns:a16="http://schemas.microsoft.com/office/drawing/2014/main" id="{3D099B92-B1D0-122B-5B2D-6A95D9F393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"/>
            <a:ext cx="441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 dirty="0">
                <a:solidFill>
                  <a:srgbClr val="0033CC"/>
                </a:solidFill>
                <a:ea typeface="黑体" panose="02010609060101010101" pitchFamily="49" charset="-122"/>
              </a:rPr>
              <a:t>1</a:t>
            </a:r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2800" dirty="0">
                <a:latin typeface="宋体" panose="02010600030101010101" pitchFamily="2" charset="-122"/>
              </a:rPr>
              <a:t>计算下列行列式 </a:t>
            </a:r>
          </a:p>
        </p:txBody>
      </p:sp>
      <p:graphicFrame>
        <p:nvGraphicFramePr>
          <p:cNvPr id="690193" name="Object 17">
            <a:extLst>
              <a:ext uri="{FF2B5EF4-FFF2-40B4-BE49-F238E27FC236}">
                <a16:creationId xmlns:a16="http://schemas.microsoft.com/office/drawing/2014/main" id="{D91494D8-7CB3-1340-00D3-59A1FCBBA0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498475"/>
          <a:ext cx="3048000" cy="202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3" imgW="1397000" imgH="927100" progId="Equation.3">
                  <p:embed/>
                </p:oleObj>
              </mc:Choice>
              <mc:Fallback>
                <p:oleObj name="Equation" r:id="rId3" imgW="1397000" imgH="927100" progId="Equation.3">
                  <p:embed/>
                  <p:pic>
                    <p:nvPicPr>
                      <p:cNvPr id="690193" name="Object 17">
                        <a:extLst>
                          <a:ext uri="{FF2B5EF4-FFF2-40B4-BE49-F238E27FC236}">
                            <a16:creationId xmlns:a16="http://schemas.microsoft.com/office/drawing/2014/main" id="{D91494D8-7CB3-1340-00D3-59A1FCBBA0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98475"/>
                        <a:ext cx="3048000" cy="202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0192" name="Object 16">
            <a:extLst>
              <a:ext uri="{FF2B5EF4-FFF2-40B4-BE49-F238E27FC236}">
                <a16:creationId xmlns:a16="http://schemas.microsoft.com/office/drawing/2014/main" id="{AB4CDF86-4709-D908-4C90-1E9F1C0298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498476"/>
          <a:ext cx="3048000" cy="206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r:id="rId5" imgW="1358900" imgH="927100" progId="Equation.3">
                  <p:embed/>
                </p:oleObj>
              </mc:Choice>
              <mc:Fallback>
                <p:oleObj r:id="rId5" imgW="1358900" imgH="927100" progId="Equation.3">
                  <p:embed/>
                  <p:pic>
                    <p:nvPicPr>
                      <p:cNvPr id="690192" name="Object 16">
                        <a:extLst>
                          <a:ext uri="{FF2B5EF4-FFF2-40B4-BE49-F238E27FC236}">
                            <a16:creationId xmlns:a16="http://schemas.microsoft.com/office/drawing/2014/main" id="{AB4CDF86-4709-D908-4C90-1E9F1C0298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98476"/>
                        <a:ext cx="3048000" cy="206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0191" name="Object 15">
            <a:extLst>
              <a:ext uri="{FF2B5EF4-FFF2-40B4-BE49-F238E27FC236}">
                <a16:creationId xmlns:a16="http://schemas.microsoft.com/office/drawing/2014/main" id="{BB620D87-E57B-EC54-8043-E313FE2A4A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2514600"/>
          <a:ext cx="3124200" cy="210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r:id="rId7" imgW="1371600" imgH="927100" progId="Equation.3">
                  <p:embed/>
                </p:oleObj>
              </mc:Choice>
              <mc:Fallback>
                <p:oleObj r:id="rId7" imgW="1371600" imgH="927100" progId="Equation.3">
                  <p:embed/>
                  <p:pic>
                    <p:nvPicPr>
                      <p:cNvPr id="690191" name="Object 15">
                        <a:extLst>
                          <a:ext uri="{FF2B5EF4-FFF2-40B4-BE49-F238E27FC236}">
                            <a16:creationId xmlns:a16="http://schemas.microsoft.com/office/drawing/2014/main" id="{BB620D87-E57B-EC54-8043-E313FE2A4A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14600"/>
                        <a:ext cx="3124200" cy="210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0190" name="Object 14">
            <a:extLst>
              <a:ext uri="{FF2B5EF4-FFF2-40B4-BE49-F238E27FC236}">
                <a16:creationId xmlns:a16="http://schemas.microsoft.com/office/drawing/2014/main" id="{D90A4A4F-AB41-D3AA-5890-0D755EAB4F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2514601"/>
          <a:ext cx="3124200" cy="211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r:id="rId9" imgW="1358900" imgH="927100" progId="Equation.3">
                  <p:embed/>
                </p:oleObj>
              </mc:Choice>
              <mc:Fallback>
                <p:oleObj r:id="rId9" imgW="1358900" imgH="927100" progId="Equation.3">
                  <p:embed/>
                  <p:pic>
                    <p:nvPicPr>
                      <p:cNvPr id="690190" name="Object 14">
                        <a:extLst>
                          <a:ext uri="{FF2B5EF4-FFF2-40B4-BE49-F238E27FC236}">
                            <a16:creationId xmlns:a16="http://schemas.microsoft.com/office/drawing/2014/main" id="{D90A4A4F-AB41-D3AA-5890-0D755EAB4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514601"/>
                        <a:ext cx="3124200" cy="211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0189" name="Object 13">
            <a:extLst>
              <a:ext uri="{FF2B5EF4-FFF2-40B4-BE49-F238E27FC236}">
                <a16:creationId xmlns:a16="http://schemas.microsoft.com/office/drawing/2014/main" id="{17981265-EA95-9F97-A8AD-0466A0226C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4648201"/>
          <a:ext cx="3048000" cy="21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r:id="rId11" imgW="1295400" imgH="927100" progId="Equation.3">
                  <p:embed/>
                </p:oleObj>
              </mc:Choice>
              <mc:Fallback>
                <p:oleObj r:id="rId11" imgW="1295400" imgH="927100" progId="Equation.3">
                  <p:embed/>
                  <p:pic>
                    <p:nvPicPr>
                      <p:cNvPr id="690189" name="Object 13">
                        <a:extLst>
                          <a:ext uri="{FF2B5EF4-FFF2-40B4-BE49-F238E27FC236}">
                            <a16:creationId xmlns:a16="http://schemas.microsoft.com/office/drawing/2014/main" id="{17981265-EA95-9F97-A8AD-0466A0226C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648201"/>
                        <a:ext cx="3048000" cy="21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0188" name="Object 12">
            <a:extLst>
              <a:ext uri="{FF2B5EF4-FFF2-40B4-BE49-F238E27FC236}">
                <a16:creationId xmlns:a16="http://schemas.microsoft.com/office/drawing/2014/main" id="{82382BA9-5A94-500A-A39C-E0CC74CF54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6851" y="5495926"/>
          <a:ext cx="77152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Equation" r:id="rId13" imgW="317225" imgH="203024" progId="Equation.3">
                  <p:embed/>
                </p:oleObj>
              </mc:Choice>
              <mc:Fallback>
                <p:oleObj name="Equation" r:id="rId13" imgW="317225" imgH="203024" progId="Equation.3">
                  <p:embed/>
                  <p:pic>
                    <p:nvPicPr>
                      <p:cNvPr id="690188" name="Object 12">
                        <a:extLst>
                          <a:ext uri="{FF2B5EF4-FFF2-40B4-BE49-F238E27FC236}">
                            <a16:creationId xmlns:a16="http://schemas.microsoft.com/office/drawing/2014/main" id="{82382BA9-5A94-500A-A39C-E0CC74CF54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6851" y="5495926"/>
                        <a:ext cx="771525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0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0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90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9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0CC0A3-D7D4-28FA-581A-4380967C9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C14637-A0C7-4229-B820-B9FEE2F9970A}" type="slidenum">
              <a:rPr lang="zh-CN" altLang="en-US"/>
              <a:pPr>
                <a:defRPr/>
              </a:pPr>
              <a:t>11</a:t>
            </a:fld>
            <a:endParaRPr lang="zh-CN" altLang="en-US"/>
          </a:p>
        </p:txBody>
      </p:sp>
      <p:graphicFrame>
        <p:nvGraphicFramePr>
          <p:cNvPr id="691203" name="Object 3">
            <a:extLst>
              <a:ext uri="{FF2B5EF4-FFF2-40B4-BE49-F238E27FC236}">
                <a16:creationId xmlns:a16="http://schemas.microsoft.com/office/drawing/2014/main" id="{7030DDBB-305A-6308-9DA9-DFA9E2F5D7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1" y="76200"/>
          <a:ext cx="6456363" cy="202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3" imgW="2959100" imgH="927100" progId="Equation.3">
                  <p:embed/>
                </p:oleObj>
              </mc:Choice>
              <mc:Fallback>
                <p:oleObj name="Equation" r:id="rId3" imgW="2959100" imgH="927100" progId="Equation.3">
                  <p:embed/>
                  <p:pic>
                    <p:nvPicPr>
                      <p:cNvPr id="691203" name="Object 3">
                        <a:extLst>
                          <a:ext uri="{FF2B5EF4-FFF2-40B4-BE49-F238E27FC236}">
                            <a16:creationId xmlns:a16="http://schemas.microsoft.com/office/drawing/2014/main" id="{7030DDBB-305A-6308-9DA9-DFA9E2F5D7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1" y="76200"/>
                        <a:ext cx="6456363" cy="202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1212" name="Object 12">
            <a:extLst>
              <a:ext uri="{FF2B5EF4-FFF2-40B4-BE49-F238E27FC236}">
                <a16:creationId xmlns:a16="http://schemas.microsoft.com/office/drawing/2014/main" id="{41D88BA4-A87B-8845-5CCB-3195D83591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2143126"/>
          <a:ext cx="4724400" cy="199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r:id="rId5" imgW="2184400" imgH="927100" progId="Equation.3">
                  <p:embed/>
                </p:oleObj>
              </mc:Choice>
              <mc:Fallback>
                <p:oleObj r:id="rId5" imgW="2184400" imgH="927100" progId="Equation.3">
                  <p:embed/>
                  <p:pic>
                    <p:nvPicPr>
                      <p:cNvPr id="691212" name="Object 12">
                        <a:extLst>
                          <a:ext uri="{FF2B5EF4-FFF2-40B4-BE49-F238E27FC236}">
                            <a16:creationId xmlns:a16="http://schemas.microsoft.com/office/drawing/2014/main" id="{41D88BA4-A87B-8845-5CCB-3195D83591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143126"/>
                        <a:ext cx="4724400" cy="199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1211" name="Object 11">
            <a:extLst>
              <a:ext uri="{FF2B5EF4-FFF2-40B4-BE49-F238E27FC236}">
                <a16:creationId xmlns:a16="http://schemas.microsoft.com/office/drawing/2014/main" id="{E3BD9BE1-EDDA-F8FC-BFD2-3D45675DDB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8350" y="4214814"/>
          <a:ext cx="3657600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r:id="rId7" imgW="1651000" imgH="927100" progId="Equation.3">
                  <p:embed/>
                </p:oleObj>
              </mc:Choice>
              <mc:Fallback>
                <p:oleObj r:id="rId7" imgW="1651000" imgH="927100" progId="Equation.3">
                  <p:embed/>
                  <p:pic>
                    <p:nvPicPr>
                      <p:cNvPr id="691211" name="Object 11">
                        <a:extLst>
                          <a:ext uri="{FF2B5EF4-FFF2-40B4-BE49-F238E27FC236}">
                            <a16:creationId xmlns:a16="http://schemas.microsoft.com/office/drawing/2014/main" id="{E3BD9BE1-EDDA-F8FC-BFD2-3D45675DDB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350" y="4214814"/>
                        <a:ext cx="3657600" cy="205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1210" name="Object 10">
            <a:extLst>
              <a:ext uri="{FF2B5EF4-FFF2-40B4-BE49-F238E27FC236}">
                <a16:creationId xmlns:a16="http://schemas.microsoft.com/office/drawing/2014/main" id="{8E99F112-4019-A723-5425-E791D25735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4195763"/>
          <a:ext cx="3657600" cy="205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r:id="rId9" imgW="1651000" imgH="927100" progId="Equation.3">
                  <p:embed/>
                </p:oleObj>
              </mc:Choice>
              <mc:Fallback>
                <p:oleObj r:id="rId9" imgW="1651000" imgH="927100" progId="Equation.3">
                  <p:embed/>
                  <p:pic>
                    <p:nvPicPr>
                      <p:cNvPr id="691210" name="Object 10">
                        <a:extLst>
                          <a:ext uri="{FF2B5EF4-FFF2-40B4-BE49-F238E27FC236}">
                            <a16:creationId xmlns:a16="http://schemas.microsoft.com/office/drawing/2014/main" id="{8E99F112-4019-A723-5425-E791D25735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195763"/>
                        <a:ext cx="3657600" cy="205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1209" name="Object 9">
            <a:extLst>
              <a:ext uri="{FF2B5EF4-FFF2-40B4-BE49-F238E27FC236}">
                <a16:creationId xmlns:a16="http://schemas.microsoft.com/office/drawing/2014/main" id="{6F625F1A-0335-12D3-8A2E-D964455302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48775" y="4972051"/>
          <a:ext cx="6858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11" imgW="304536" imgH="203024" progId="Equation.3">
                  <p:embed/>
                </p:oleObj>
              </mc:Choice>
              <mc:Fallback>
                <p:oleObj name="Equation" r:id="rId11" imgW="304536" imgH="203024" progId="Equation.3">
                  <p:embed/>
                  <p:pic>
                    <p:nvPicPr>
                      <p:cNvPr id="691209" name="Object 9">
                        <a:extLst>
                          <a:ext uri="{FF2B5EF4-FFF2-40B4-BE49-F238E27FC236}">
                            <a16:creationId xmlns:a16="http://schemas.microsoft.com/office/drawing/2014/main" id="{6F625F1A-0335-12D3-8A2E-D964455302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48775" y="4972051"/>
                        <a:ext cx="6858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1215" name="Rectangle 15">
            <a:extLst>
              <a:ext uri="{FF2B5EF4-FFF2-40B4-BE49-F238E27FC236}">
                <a16:creationId xmlns:a16="http://schemas.microsoft.com/office/drawing/2014/main" id="{15F7522D-9FDC-2783-6649-E0512C49F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626" y="771526"/>
            <a:ext cx="83157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 dirty="0">
                <a:solidFill>
                  <a:srgbClr val="0033CC"/>
                </a:solidFill>
                <a:ea typeface="黑体" panose="02010609060101010101" pitchFamily="49" charset="-122"/>
              </a:rPr>
              <a:t>5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9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086B8EDB-56C3-A7ED-771F-E26299D33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FF8B1-0A57-462E-B675-A961E81E266F}" type="slidenum">
              <a:rPr lang="zh-CN" altLang="en-US"/>
              <a:pPr>
                <a:defRPr/>
              </a:pPr>
              <a:t>12</a:t>
            </a:fld>
            <a:endParaRPr lang="zh-CN" altLang="en-US"/>
          </a:p>
        </p:txBody>
      </p:sp>
      <p:sp>
        <p:nvSpPr>
          <p:cNvPr id="698370" name="Rectangle 2">
            <a:extLst>
              <a:ext uri="{FF2B5EF4-FFF2-40B4-BE49-F238E27FC236}">
                <a16:creationId xmlns:a16="http://schemas.microsoft.com/office/drawing/2014/main" id="{35A91954-6F6D-F8A8-1362-497FAE3DC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04800"/>
            <a:ext cx="457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 dirty="0">
                <a:solidFill>
                  <a:srgbClr val="0033CC"/>
                </a:solidFill>
                <a:ea typeface="黑体" panose="02010609060101010101" pitchFamily="49" charset="-122"/>
              </a:rPr>
              <a:t>6</a:t>
            </a:r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   </a:t>
            </a:r>
            <a:r>
              <a:rPr lang="zh-CN" altLang="en-US" sz="2800" dirty="0">
                <a:solidFill>
                  <a:schemeClr val="tx2"/>
                </a:solidFill>
              </a:rPr>
              <a:t>计算 </a:t>
            </a:r>
            <a:r>
              <a:rPr lang="en-US" altLang="zh-CN" i="1" dirty="0">
                <a:solidFill>
                  <a:schemeClr val="tx2"/>
                </a:solidFill>
              </a:rPr>
              <a:t>n </a:t>
            </a:r>
            <a:r>
              <a:rPr lang="zh-CN" altLang="en-US" sz="2800" dirty="0">
                <a:solidFill>
                  <a:schemeClr val="tx2"/>
                </a:solidFill>
              </a:rPr>
              <a:t>阶行列式</a:t>
            </a:r>
          </a:p>
        </p:txBody>
      </p:sp>
      <p:graphicFrame>
        <p:nvGraphicFramePr>
          <p:cNvPr id="698371" name="Object 3">
            <a:extLst>
              <a:ext uri="{FF2B5EF4-FFF2-40B4-BE49-F238E27FC236}">
                <a16:creationId xmlns:a16="http://schemas.microsoft.com/office/drawing/2014/main" id="{7DEBB017-D47C-EA55-D651-8A086767C1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228600"/>
          <a:ext cx="3754438" cy="259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3" imgW="1651000" imgH="1143000" progId="Equation.3">
                  <p:embed/>
                </p:oleObj>
              </mc:Choice>
              <mc:Fallback>
                <p:oleObj name="Equation" r:id="rId3" imgW="1651000" imgH="1143000" progId="Equation.3">
                  <p:embed/>
                  <p:pic>
                    <p:nvPicPr>
                      <p:cNvPr id="698371" name="Object 3">
                        <a:extLst>
                          <a:ext uri="{FF2B5EF4-FFF2-40B4-BE49-F238E27FC236}">
                            <a16:creationId xmlns:a16="http://schemas.microsoft.com/office/drawing/2014/main" id="{7DEBB017-D47C-EA55-D651-8A086767C1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28600"/>
                        <a:ext cx="3754438" cy="259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72" name="Text Box 4">
            <a:extLst>
              <a:ext uri="{FF2B5EF4-FFF2-40B4-BE49-F238E27FC236}">
                <a16:creationId xmlns:a16="http://schemas.microsoft.com/office/drawing/2014/main" id="{EA5BE13B-5585-25D1-FFC5-A94328C6A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2840038"/>
            <a:ext cx="542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698373" name="Object 5">
            <a:extLst>
              <a:ext uri="{FF2B5EF4-FFF2-40B4-BE49-F238E27FC236}">
                <a16:creationId xmlns:a16="http://schemas.microsoft.com/office/drawing/2014/main" id="{1ACB3FB8-3692-6368-7519-EC5C696F68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3536951"/>
          <a:ext cx="5257800" cy="262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Equation" r:id="rId5" imgW="1866900" imgH="1143000" progId="Equation.3">
                  <p:embed/>
                </p:oleObj>
              </mc:Choice>
              <mc:Fallback>
                <p:oleObj name="Equation" r:id="rId5" imgW="1866900" imgH="1143000" progId="Equation.3">
                  <p:embed/>
                  <p:pic>
                    <p:nvPicPr>
                      <p:cNvPr id="698373" name="Object 5">
                        <a:extLst>
                          <a:ext uri="{FF2B5EF4-FFF2-40B4-BE49-F238E27FC236}">
                            <a16:creationId xmlns:a16="http://schemas.microsoft.com/office/drawing/2014/main" id="{1ACB3FB8-3692-6368-7519-EC5C696F68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536951"/>
                        <a:ext cx="5257800" cy="262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8374" name="Object 6">
            <a:extLst>
              <a:ext uri="{FF2B5EF4-FFF2-40B4-BE49-F238E27FC236}">
                <a16:creationId xmlns:a16="http://schemas.microsoft.com/office/drawing/2014/main" id="{4FE97A54-064B-A2E6-C979-30685A072D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4648200"/>
          <a:ext cx="6223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Equation" r:id="rId7" imgW="622030" imgH="291973" progId="Equation.3">
                  <p:embed/>
                </p:oleObj>
              </mc:Choice>
              <mc:Fallback>
                <p:oleObj name="Equation" r:id="rId7" imgW="622030" imgH="291973" progId="Equation.3">
                  <p:embed/>
                  <p:pic>
                    <p:nvPicPr>
                      <p:cNvPr id="698374" name="Object 6">
                        <a:extLst>
                          <a:ext uri="{FF2B5EF4-FFF2-40B4-BE49-F238E27FC236}">
                            <a16:creationId xmlns:a16="http://schemas.microsoft.com/office/drawing/2014/main" id="{4FE97A54-064B-A2E6-C979-30685A072D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648200"/>
                        <a:ext cx="6223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375" name="Text Box 7">
            <a:extLst>
              <a:ext uri="{FF2B5EF4-FFF2-40B4-BE49-F238E27FC236}">
                <a16:creationId xmlns:a16="http://schemas.microsoft.com/office/drawing/2014/main" id="{1D330429-9339-6F6C-EE94-7438C0F5B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840038"/>
            <a:ext cx="571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将第2, 3, </a:t>
            </a:r>
            <a:r>
              <a:rPr lang="zh-CN" altLang="en-US" sz="2800">
                <a:solidFill>
                  <a:schemeClr val="tx2"/>
                </a:solidFill>
                <a:cs typeface="Times New Roman" panose="02020603050405020304" pitchFamily="18" charset="0"/>
              </a:rPr>
              <a:t>…, </a:t>
            </a:r>
            <a:r>
              <a:rPr lang="en-US" altLang="zh-CN" sz="2800" i="1">
                <a:solidFill>
                  <a:schemeClr val="tx2"/>
                </a:solidFill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tx2"/>
                </a:solidFill>
              </a:rPr>
              <a:t> </a:t>
            </a:r>
            <a:r>
              <a:rPr lang="zh-CN" altLang="en-US" sz="2800">
                <a:solidFill>
                  <a:schemeClr val="tx2"/>
                </a:solidFill>
              </a:rPr>
              <a:t>列都加到第1列得</a:t>
            </a:r>
          </a:p>
        </p:txBody>
      </p:sp>
      <p:sp>
        <p:nvSpPr>
          <p:cNvPr id="698376" name="Text Box 8">
            <a:extLst>
              <a:ext uri="{FF2B5EF4-FFF2-40B4-BE49-F238E27FC236}">
                <a16:creationId xmlns:a16="http://schemas.microsoft.com/office/drawing/2014/main" id="{CE240EB6-71AD-C7DD-8477-D57A89151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5600" y="2840039"/>
            <a:ext cx="2286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“全加法”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"/>
                                        <p:tgtEl>
                                          <p:spTgt spid="69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9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9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6F71FAE-7AD8-724F-B868-D27D983A0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AA2CC1-91CF-4096-8CE3-29617CF61CD1}" type="slidenum">
              <a:rPr lang="zh-CN" altLang="en-US"/>
              <a:pPr>
                <a:defRPr/>
              </a:pPr>
              <a:t>13</a:t>
            </a:fld>
            <a:endParaRPr lang="zh-CN" altLang="en-US"/>
          </a:p>
        </p:txBody>
      </p:sp>
      <p:graphicFrame>
        <p:nvGraphicFramePr>
          <p:cNvPr id="699394" name="Object 2">
            <a:extLst>
              <a:ext uri="{FF2B5EF4-FFF2-40B4-BE49-F238E27FC236}">
                <a16:creationId xmlns:a16="http://schemas.microsoft.com/office/drawing/2014/main" id="{F8C646F9-FA2B-8C16-B173-6E24ECAE14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214314"/>
          <a:ext cx="5100638" cy="279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3" imgW="2260600" imgH="1155700" progId="Equation.3">
                  <p:embed/>
                </p:oleObj>
              </mc:Choice>
              <mc:Fallback>
                <p:oleObj name="Equation" r:id="rId3" imgW="2260600" imgH="1155700" progId="Equation.3">
                  <p:embed/>
                  <p:pic>
                    <p:nvPicPr>
                      <p:cNvPr id="699394" name="Object 2">
                        <a:extLst>
                          <a:ext uri="{FF2B5EF4-FFF2-40B4-BE49-F238E27FC236}">
                            <a16:creationId xmlns:a16="http://schemas.microsoft.com/office/drawing/2014/main" id="{F8C646F9-FA2B-8C16-B173-6E24ECAE14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14314"/>
                        <a:ext cx="5100638" cy="2797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9395" name="Object 3">
            <a:extLst>
              <a:ext uri="{FF2B5EF4-FFF2-40B4-BE49-F238E27FC236}">
                <a16:creationId xmlns:a16="http://schemas.microsoft.com/office/drawing/2014/main" id="{BCE20D6E-9F29-0C03-7F86-05BA25C765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23088" y="4191000"/>
          <a:ext cx="36687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Equation" r:id="rId5" imgW="1587500" imgH="228600" progId="Equation.3">
                  <p:embed/>
                </p:oleObj>
              </mc:Choice>
              <mc:Fallback>
                <p:oleObj name="Equation" r:id="rId5" imgW="1587500" imgH="228600" progId="Equation.3">
                  <p:embed/>
                  <p:pic>
                    <p:nvPicPr>
                      <p:cNvPr id="699395" name="Object 3">
                        <a:extLst>
                          <a:ext uri="{FF2B5EF4-FFF2-40B4-BE49-F238E27FC236}">
                            <a16:creationId xmlns:a16="http://schemas.microsoft.com/office/drawing/2014/main" id="{BCE20D6E-9F29-0C03-7F86-05BA25C765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3088" y="4191000"/>
                        <a:ext cx="3668712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99400" name="Group 8">
            <a:extLst>
              <a:ext uri="{FF2B5EF4-FFF2-40B4-BE49-F238E27FC236}">
                <a16:creationId xmlns:a16="http://schemas.microsoft.com/office/drawing/2014/main" id="{DF013CFE-AC8E-4F24-DCF8-5601BC198A46}"/>
              </a:ext>
            </a:extLst>
          </p:cNvPr>
          <p:cNvGrpSpPr>
            <a:grpSpLocks/>
          </p:cNvGrpSpPr>
          <p:nvPr/>
        </p:nvGrpSpPr>
        <p:grpSpPr bwMode="auto">
          <a:xfrm>
            <a:off x="1689100" y="3200401"/>
            <a:ext cx="5321300" cy="2703513"/>
            <a:chOff x="104" y="2016"/>
            <a:chExt cx="3352" cy="1703"/>
          </a:xfrm>
        </p:grpSpPr>
        <p:graphicFrame>
          <p:nvGraphicFramePr>
            <p:cNvPr id="48134" name="Object 5">
              <a:extLst>
                <a:ext uri="{FF2B5EF4-FFF2-40B4-BE49-F238E27FC236}">
                  <a16:creationId xmlns:a16="http://schemas.microsoft.com/office/drawing/2014/main" id="{FF016330-713F-7BB5-E7CA-72A4C39528D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4" y="2016"/>
            <a:ext cx="3352" cy="17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7" name="Equation" r:id="rId7" imgW="2692400" imgH="1155700" progId="Equation.3">
                    <p:embed/>
                  </p:oleObj>
                </mc:Choice>
                <mc:Fallback>
                  <p:oleObj name="Equation" r:id="rId7" imgW="2692400" imgH="1155700" progId="Equation.3">
                    <p:embed/>
                    <p:pic>
                      <p:nvPicPr>
                        <p:cNvPr id="48134" name="Object 5">
                          <a:extLst>
                            <a:ext uri="{FF2B5EF4-FFF2-40B4-BE49-F238E27FC236}">
                              <a16:creationId xmlns:a16="http://schemas.microsoft.com/office/drawing/2014/main" id="{FF016330-713F-7BB5-E7CA-72A4C39528D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" y="2016"/>
                          <a:ext cx="3352" cy="17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35" name="Object 6">
              <a:extLst>
                <a:ext uri="{FF2B5EF4-FFF2-40B4-BE49-F238E27FC236}">
                  <a16:creationId xmlns:a16="http://schemas.microsoft.com/office/drawing/2014/main" id="{05166BF6-6206-24BD-AC65-E7B475D03B5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26" y="2592"/>
            <a:ext cx="310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8" name="Equation" r:id="rId9" imgW="164814" imgH="177492" progId="Equation.3">
                    <p:embed/>
                  </p:oleObj>
                </mc:Choice>
                <mc:Fallback>
                  <p:oleObj name="Equation" r:id="rId9" imgW="164814" imgH="177492" progId="Equation.3">
                    <p:embed/>
                    <p:pic>
                      <p:nvPicPr>
                        <p:cNvPr id="48135" name="Object 6">
                          <a:extLst>
                            <a:ext uri="{FF2B5EF4-FFF2-40B4-BE49-F238E27FC236}">
                              <a16:creationId xmlns:a16="http://schemas.microsoft.com/office/drawing/2014/main" id="{05166BF6-6206-24BD-AC65-E7B475D03B5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6" y="2592"/>
                          <a:ext cx="310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136" name="Object 7">
              <a:extLst>
                <a:ext uri="{FF2B5EF4-FFF2-40B4-BE49-F238E27FC236}">
                  <a16:creationId xmlns:a16="http://schemas.microsoft.com/office/drawing/2014/main" id="{217A6CB7-3061-4DA7-B00B-C4F7DF4D362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03" y="3072"/>
            <a:ext cx="310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9" name="Equation" r:id="rId11" imgW="164814" imgH="177492" progId="Equation.3">
                    <p:embed/>
                  </p:oleObj>
                </mc:Choice>
                <mc:Fallback>
                  <p:oleObj name="Equation" r:id="rId11" imgW="164814" imgH="177492" progId="Equation.3">
                    <p:embed/>
                    <p:pic>
                      <p:nvPicPr>
                        <p:cNvPr id="48136" name="Object 7">
                          <a:extLst>
                            <a:ext uri="{FF2B5EF4-FFF2-40B4-BE49-F238E27FC236}">
                              <a16:creationId xmlns:a16="http://schemas.microsoft.com/office/drawing/2014/main" id="{217A6CB7-3061-4DA7-B00B-C4F7DF4D362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3" y="3072"/>
                          <a:ext cx="310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50A8B77-A279-3A6D-471C-20C2475EBF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84582" y="352838"/>
                <a:ext cx="10431117" cy="188009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zh-CN" altLang="en-US" dirty="0">
                    <a:solidFill>
                      <a:srgbClr val="0033CC"/>
                    </a:solidFill>
                    <a:ea typeface="黑体" panose="02010609060101010101" pitchFamily="49" charset="-122"/>
                  </a:rPr>
                  <a:t>例</a:t>
                </a:r>
                <a:r>
                  <a:rPr lang="en-US" altLang="zh-CN" dirty="0">
                    <a:solidFill>
                      <a:srgbClr val="0033CC"/>
                    </a:solidFill>
                    <a:ea typeface="黑体" panose="02010609060101010101" pitchFamily="49" charset="-122"/>
                  </a:rPr>
                  <a:t>7</a:t>
                </a:r>
                <a:r>
                  <a:rPr lang="en-US" altLang="zh-CN" dirty="0">
                    <a:latin typeface="宋体" panose="02010600030101010101" pitchFamily="2" charset="-122"/>
                  </a:rPr>
                  <a:t> </a:t>
                </a:r>
                <a:r>
                  <a:rPr lang="zh-CN" altLang="en-US" dirty="0">
                    <a:latin typeface="宋体" panose="02010600030101010101" pitchFamily="2" charset="-122"/>
                  </a:rPr>
                  <a:t>计算行列式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  <m:r>
                          <a:rPr lang="en-US" sz="2200" b="0" i="1">
                            <a:latin typeface="Cambria Math" panose="02040503050406030204" pitchFamily="18" charset="0"/>
                          </a:rPr>
                          <m:t>      </m:t>
                        </m:r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⋯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eqArr>
                            </m:e>
                            <m:e>
                              <m:eqArr>
                                <m:eqArr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200" b="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2200" b="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eqAr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/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50A8B77-A279-3A6D-471C-20C2475EBF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4582" y="352838"/>
                <a:ext cx="10431117" cy="1880092"/>
              </a:xfrm>
              <a:blipFill>
                <a:blip r:embed="rId2"/>
                <a:stretch>
                  <a:fillRect l="-1169" t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E43D3766-3A8F-6B8E-8D83-A58B9C3CE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235" y="2232930"/>
            <a:ext cx="9034370" cy="43427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CC30975-2B6A-2C15-6387-9F0D5C9FB8C0}"/>
              </a:ext>
            </a:extLst>
          </p:cNvPr>
          <p:cNvSpPr txBox="1"/>
          <p:nvPr/>
        </p:nvSpPr>
        <p:spPr>
          <a:xfrm>
            <a:off x="884582" y="1748345"/>
            <a:ext cx="9566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解：</a:t>
            </a:r>
            <a:r>
              <a:rPr lang="zh-CN" altLang="en-US" sz="2800" dirty="0">
                <a:latin typeface="宋体" panose="02010600030101010101" pitchFamily="2" charset="-122"/>
              </a:rPr>
              <a:t>第二列至第</a:t>
            </a:r>
            <a:r>
              <a:rPr lang="en-US" altLang="zh-CN" sz="2800" dirty="0">
                <a:latin typeface="宋体" panose="02010600030101010101" pitchFamily="2" charset="-122"/>
              </a:rPr>
              <a:t>n</a:t>
            </a:r>
            <a:r>
              <a:rPr lang="zh-CN" altLang="en-US" sz="2800" dirty="0">
                <a:latin typeface="宋体" panose="02010600030101010101" pitchFamily="2" charset="-122"/>
              </a:rPr>
              <a:t>列均加到第一列，得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2099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102BBDBF-09F4-EFE9-7E40-CCB203F4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09783-F7F0-4260-BB0A-9ED7A24FB4EA}" type="slidenum">
              <a:rPr lang="zh-CN" altLang="en-US"/>
              <a:pPr>
                <a:defRPr/>
              </a:pPr>
              <a:t>15</a:t>
            </a:fld>
            <a:endParaRPr lang="zh-CN" altLang="en-US"/>
          </a:p>
        </p:txBody>
      </p:sp>
      <p:sp>
        <p:nvSpPr>
          <p:cNvPr id="692248" name="Text Box 24">
            <a:extLst>
              <a:ext uri="{FF2B5EF4-FFF2-40B4-BE49-F238E27FC236}">
                <a16:creationId xmlns:a16="http://schemas.microsoft.com/office/drawing/2014/main" id="{E31B29DA-286F-A56E-2A21-BDBA3F201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276600"/>
            <a:ext cx="8458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/>
              <a:t>      所求行列式是</a:t>
            </a:r>
            <a:r>
              <a:rPr lang="en-US" altLang="zh-CN" sz="2800" i="1"/>
              <a:t>n</a:t>
            </a:r>
            <a:r>
              <a:rPr lang="en-US" altLang="zh-CN" sz="2800"/>
              <a:t>+1</a:t>
            </a:r>
            <a:r>
              <a:rPr lang="zh-CN" altLang="en-US" sz="2800"/>
              <a:t>阶行列式，从第二行开始，逐行加它的上一列，</a:t>
            </a:r>
          </a:p>
        </p:txBody>
      </p:sp>
      <p:sp>
        <p:nvSpPr>
          <p:cNvPr id="692244" name="Text Box 20">
            <a:extLst>
              <a:ext uri="{FF2B5EF4-FFF2-40B4-BE49-F238E27FC236}">
                <a16:creationId xmlns:a16="http://schemas.microsoft.com/office/drawing/2014/main" id="{2085BD81-64BD-E3C1-6FD8-A203548E4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235" y="1447801"/>
            <a:ext cx="8166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 dirty="0">
                <a:solidFill>
                  <a:srgbClr val="0033CC"/>
                </a:solidFill>
                <a:ea typeface="黑体" panose="02010609060101010101" pitchFamily="49" charset="-122"/>
              </a:rPr>
              <a:t>8</a:t>
            </a:r>
            <a:endParaRPr lang="zh-CN" altLang="en-US" sz="2800" dirty="0">
              <a:solidFill>
                <a:srgbClr val="0033CC"/>
              </a:solidFill>
              <a:ea typeface="黑体" panose="02010609060101010101" pitchFamily="49" charset="-122"/>
            </a:endParaRPr>
          </a:p>
        </p:txBody>
      </p:sp>
      <p:sp>
        <p:nvSpPr>
          <p:cNvPr id="692245" name="Text Box 21">
            <a:extLst>
              <a:ext uri="{FF2B5EF4-FFF2-40B4-BE49-F238E27FC236}">
                <a16:creationId xmlns:a16="http://schemas.microsoft.com/office/drawing/2014/main" id="{C9CC2CE7-EE6D-4AC5-2AF7-9390F4E84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05176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692246" name="Object 22">
            <a:extLst>
              <a:ext uri="{FF2B5EF4-FFF2-40B4-BE49-F238E27FC236}">
                <a16:creationId xmlns:a16="http://schemas.microsoft.com/office/drawing/2014/main" id="{A1ED363B-45D8-F5AB-2579-4F7576488A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7426" y="130176"/>
          <a:ext cx="8029575" cy="326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Document" r:id="rId3" imgW="3486912" imgH="1412748" progId="Word.Document.8">
                  <p:embed/>
                </p:oleObj>
              </mc:Choice>
              <mc:Fallback>
                <p:oleObj name="Document" r:id="rId3" imgW="3486912" imgH="1412748" progId="Word.Document.8">
                  <p:embed/>
                  <p:pic>
                    <p:nvPicPr>
                      <p:cNvPr id="692246" name="Object 22">
                        <a:extLst>
                          <a:ext uri="{FF2B5EF4-FFF2-40B4-BE49-F238E27FC236}">
                            <a16:creationId xmlns:a16="http://schemas.microsoft.com/office/drawing/2014/main" id="{A1ED363B-45D8-F5AB-2579-4F7576488A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6" y="130176"/>
                        <a:ext cx="8029575" cy="326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2247" name="Object 23">
            <a:extLst>
              <a:ext uri="{FF2B5EF4-FFF2-40B4-BE49-F238E27FC236}">
                <a16:creationId xmlns:a16="http://schemas.microsoft.com/office/drawing/2014/main" id="{BAF90080-0D0E-5D22-018C-DFCBCEDCAB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3886201"/>
          <a:ext cx="5562600" cy="282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Equation" r:id="rId5" imgW="2743200" imgH="1397000" progId="Equation.3">
                  <p:embed/>
                </p:oleObj>
              </mc:Choice>
              <mc:Fallback>
                <p:oleObj name="Equation" r:id="rId5" imgW="2743200" imgH="1397000" progId="Equation.3">
                  <p:embed/>
                  <p:pic>
                    <p:nvPicPr>
                      <p:cNvPr id="692247" name="Object 23">
                        <a:extLst>
                          <a:ext uri="{FF2B5EF4-FFF2-40B4-BE49-F238E27FC236}">
                            <a16:creationId xmlns:a16="http://schemas.microsoft.com/office/drawing/2014/main" id="{BAF90080-0D0E-5D22-018C-DFCBCEDCAB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886201"/>
                        <a:ext cx="5562600" cy="2828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9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9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9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7D2625D-BE2F-2EA3-CE91-C920BD6E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215EB7-77F0-4DCD-8940-3CFD7B74B8FD}" type="slidenum">
              <a:rPr lang="zh-CN" altLang="en-US"/>
              <a:pPr>
                <a:defRPr/>
              </a:pPr>
              <a:t>16</a:t>
            </a:fld>
            <a:endParaRPr lang="zh-CN" altLang="en-US"/>
          </a:p>
        </p:txBody>
      </p:sp>
      <p:graphicFrame>
        <p:nvGraphicFramePr>
          <p:cNvPr id="50179" name="Object 2">
            <a:extLst>
              <a:ext uri="{FF2B5EF4-FFF2-40B4-BE49-F238E27FC236}">
                <a16:creationId xmlns:a16="http://schemas.microsoft.com/office/drawing/2014/main" id="{989565BF-429C-FE3B-0597-653C06A560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1"/>
          <a:ext cx="5715000" cy="290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Equation" r:id="rId3" imgW="2743200" imgH="1397000" progId="Equation.3">
                  <p:embed/>
                </p:oleObj>
              </mc:Choice>
              <mc:Fallback>
                <p:oleObj name="Equation" r:id="rId3" imgW="2743200" imgH="1397000" progId="Equation.3">
                  <p:embed/>
                  <p:pic>
                    <p:nvPicPr>
                      <p:cNvPr id="50179" name="Object 2">
                        <a:extLst>
                          <a:ext uri="{FF2B5EF4-FFF2-40B4-BE49-F238E27FC236}">
                            <a16:creationId xmlns:a16="http://schemas.microsoft.com/office/drawing/2014/main" id="{989565BF-429C-FE3B-0597-653C06A560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"/>
                        <a:ext cx="5715000" cy="290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3251" name="Object 3">
            <a:extLst>
              <a:ext uri="{FF2B5EF4-FFF2-40B4-BE49-F238E27FC236}">
                <a16:creationId xmlns:a16="http://schemas.microsoft.com/office/drawing/2014/main" id="{FD310556-54CC-2C36-FC94-0678BD2BDD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2895601"/>
          <a:ext cx="4648200" cy="288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r:id="rId5" imgW="2260600" imgH="1397000" progId="Equation.3">
                  <p:embed/>
                </p:oleObj>
              </mc:Choice>
              <mc:Fallback>
                <p:oleObj r:id="rId5" imgW="2260600" imgH="1397000" progId="Equation.3">
                  <p:embed/>
                  <p:pic>
                    <p:nvPicPr>
                      <p:cNvPr id="693251" name="Object 3">
                        <a:extLst>
                          <a:ext uri="{FF2B5EF4-FFF2-40B4-BE49-F238E27FC236}">
                            <a16:creationId xmlns:a16="http://schemas.microsoft.com/office/drawing/2014/main" id="{FD310556-54CC-2C36-FC94-0678BD2BDD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895601"/>
                        <a:ext cx="4648200" cy="288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3252" name="Object 4">
            <a:extLst>
              <a:ext uri="{FF2B5EF4-FFF2-40B4-BE49-F238E27FC236}">
                <a16:creationId xmlns:a16="http://schemas.microsoft.com/office/drawing/2014/main" id="{AFF8B731-343D-9EF9-0F79-0DA66D9EEF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6172201"/>
          <a:ext cx="5334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7" imgW="228501" imgH="165028" progId="Equation.3">
                  <p:embed/>
                </p:oleObj>
              </mc:Choice>
              <mc:Fallback>
                <p:oleObj name="Equation" r:id="rId7" imgW="228501" imgH="165028" progId="Equation.3">
                  <p:embed/>
                  <p:pic>
                    <p:nvPicPr>
                      <p:cNvPr id="693252" name="Object 4">
                        <a:extLst>
                          <a:ext uri="{FF2B5EF4-FFF2-40B4-BE49-F238E27FC236}">
                            <a16:creationId xmlns:a16="http://schemas.microsoft.com/office/drawing/2014/main" id="{AFF8B731-343D-9EF9-0F79-0DA66D9EEF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6172201"/>
                        <a:ext cx="53340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3253" name="Object 5">
            <a:extLst>
              <a:ext uri="{FF2B5EF4-FFF2-40B4-BE49-F238E27FC236}">
                <a16:creationId xmlns:a16="http://schemas.microsoft.com/office/drawing/2014/main" id="{3C2E88B7-33EB-A0EC-99A3-3E12F3CE60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2895600"/>
          <a:ext cx="3962400" cy="287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Equation" r:id="rId9" imgW="1905000" imgH="1384300" progId="Equation.3">
                  <p:embed/>
                </p:oleObj>
              </mc:Choice>
              <mc:Fallback>
                <p:oleObj name="Equation" r:id="rId9" imgW="1905000" imgH="1384300" progId="Equation.3">
                  <p:embed/>
                  <p:pic>
                    <p:nvPicPr>
                      <p:cNvPr id="693253" name="Object 5">
                        <a:extLst>
                          <a:ext uri="{FF2B5EF4-FFF2-40B4-BE49-F238E27FC236}">
                            <a16:creationId xmlns:a16="http://schemas.microsoft.com/office/drawing/2014/main" id="{3C2E88B7-33EB-A0EC-99A3-3E12F3CE60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895600"/>
                        <a:ext cx="3962400" cy="287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3254" name="Text Box 6">
            <a:extLst>
              <a:ext uri="{FF2B5EF4-FFF2-40B4-BE49-F238E27FC236}">
                <a16:creationId xmlns:a16="http://schemas.microsoft.com/office/drawing/2014/main" id="{EC5953AF-9D09-3407-BFDC-312044200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791201"/>
            <a:ext cx="1905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上三角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9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11E491F-0960-B5EC-421F-11CA7487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26B5DC-7670-48ED-9FB8-4B0D063F9411}" type="slidenum">
              <a:rPr lang="zh-CN" altLang="en-US"/>
              <a:pPr>
                <a:defRPr/>
              </a:pPr>
              <a:t>17</a:t>
            </a:fld>
            <a:endParaRPr lang="zh-CN" altLang="en-US"/>
          </a:p>
        </p:txBody>
      </p:sp>
      <p:graphicFrame>
        <p:nvGraphicFramePr>
          <p:cNvPr id="700421" name="Object 5">
            <a:extLst>
              <a:ext uri="{FF2B5EF4-FFF2-40B4-BE49-F238E27FC236}">
                <a16:creationId xmlns:a16="http://schemas.microsoft.com/office/drawing/2014/main" id="{5EAB4163-0709-C909-E452-F4B51B23FD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152400"/>
          <a:ext cx="8763000" cy="325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Document" r:id="rId3" imgW="4543044" imgH="1638300" progId="Word.Document.8">
                  <p:embed/>
                </p:oleObj>
              </mc:Choice>
              <mc:Fallback>
                <p:oleObj name="Document" r:id="rId3" imgW="4543044" imgH="1638300" progId="Word.Document.8">
                  <p:embed/>
                  <p:pic>
                    <p:nvPicPr>
                      <p:cNvPr id="700421" name="Object 5">
                        <a:extLst>
                          <a:ext uri="{FF2B5EF4-FFF2-40B4-BE49-F238E27FC236}">
                            <a16:creationId xmlns:a16="http://schemas.microsoft.com/office/drawing/2014/main" id="{5EAB4163-0709-C909-E452-F4B51B23FD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"/>
                        <a:ext cx="8763000" cy="325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0418" name="Text Box 2">
            <a:extLst>
              <a:ext uri="{FF2B5EF4-FFF2-40B4-BE49-F238E27FC236}">
                <a16:creationId xmlns:a16="http://schemas.microsoft.com/office/drawing/2014/main" id="{9D14DF94-1E9C-3786-47EB-CB253E3B9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305175"/>
            <a:ext cx="5486400" cy="494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600">
                <a:latin typeface="宋体" panose="02010600030101010101" pitchFamily="2" charset="-122"/>
              </a:rPr>
              <a:t>从第</a:t>
            </a:r>
            <a:r>
              <a:rPr lang="zh-CN" altLang="en-US" sz="2600"/>
              <a:t>2</a:t>
            </a:r>
            <a:r>
              <a:rPr lang="zh-CN" altLang="en-US" sz="2600">
                <a:latin typeface="宋体" panose="02010600030101010101" pitchFamily="2" charset="-122"/>
              </a:rPr>
              <a:t>行开始，每行减去第一行，</a:t>
            </a:r>
            <a:r>
              <a:rPr lang="zh-CN" altLang="en-US" sz="2600"/>
              <a:t> </a:t>
            </a:r>
          </a:p>
        </p:txBody>
      </p:sp>
      <p:sp>
        <p:nvSpPr>
          <p:cNvPr id="700419" name="Text Box 3">
            <a:extLst>
              <a:ext uri="{FF2B5EF4-FFF2-40B4-BE49-F238E27FC236}">
                <a16:creationId xmlns:a16="http://schemas.microsoft.com/office/drawing/2014/main" id="{04F81CDF-B001-64C8-EA0E-7AFFB59A5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661" y="76200"/>
            <a:ext cx="88623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600" dirty="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600" dirty="0">
                <a:solidFill>
                  <a:srgbClr val="0033CC"/>
                </a:solidFill>
                <a:ea typeface="黑体" panose="02010609060101010101" pitchFamily="49" charset="-122"/>
              </a:rPr>
              <a:t>9</a:t>
            </a:r>
            <a:endParaRPr lang="zh-CN" altLang="en-US" sz="2600" dirty="0">
              <a:solidFill>
                <a:srgbClr val="0033CC"/>
              </a:solidFill>
              <a:ea typeface="黑体" panose="02010609060101010101" pitchFamily="49" charset="-122"/>
            </a:endParaRPr>
          </a:p>
        </p:txBody>
      </p:sp>
      <p:sp>
        <p:nvSpPr>
          <p:cNvPr id="700420" name="Text Box 4">
            <a:extLst>
              <a:ext uri="{FF2B5EF4-FFF2-40B4-BE49-F238E27FC236}">
                <a16:creationId xmlns:a16="http://schemas.microsoft.com/office/drawing/2014/main" id="{527CB8FA-9ABD-3828-9A47-8D3E10631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286125"/>
            <a:ext cx="6096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6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700422" name="Object 6">
            <a:extLst>
              <a:ext uri="{FF2B5EF4-FFF2-40B4-BE49-F238E27FC236}">
                <a16:creationId xmlns:a16="http://schemas.microsoft.com/office/drawing/2014/main" id="{EE666804-C876-AF74-E6EA-29AE0A7388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3733801"/>
          <a:ext cx="6858000" cy="298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5" imgW="3200400" imgH="1397000" progId="Equation.3">
                  <p:embed/>
                </p:oleObj>
              </mc:Choice>
              <mc:Fallback>
                <p:oleObj name="Equation" r:id="rId5" imgW="3200400" imgH="1397000" progId="Equation.3">
                  <p:embed/>
                  <p:pic>
                    <p:nvPicPr>
                      <p:cNvPr id="700422" name="Object 6">
                        <a:extLst>
                          <a:ext uri="{FF2B5EF4-FFF2-40B4-BE49-F238E27FC236}">
                            <a16:creationId xmlns:a16="http://schemas.microsoft.com/office/drawing/2014/main" id="{EE666804-C876-AF74-E6EA-29AE0A7388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733801"/>
                        <a:ext cx="6858000" cy="298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9F90593-356F-CB04-6336-CCB089AA4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CB4FA2-FE76-424B-8878-8C1EF697C55C}" type="slidenum">
              <a:rPr lang="zh-CN" altLang="en-US"/>
              <a:pPr>
                <a:defRPr/>
              </a:pPr>
              <a:t>18</a:t>
            </a:fld>
            <a:endParaRPr lang="zh-CN" altLang="en-US"/>
          </a:p>
        </p:txBody>
      </p:sp>
      <p:graphicFrame>
        <p:nvGraphicFramePr>
          <p:cNvPr id="52227" name="Object 2">
            <a:extLst>
              <a:ext uri="{FF2B5EF4-FFF2-40B4-BE49-F238E27FC236}">
                <a16:creationId xmlns:a16="http://schemas.microsoft.com/office/drawing/2014/main" id="{5C43C037-DBFC-E5BB-8B75-6069CBEF69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152400"/>
          <a:ext cx="6934200" cy="302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3" imgW="3200400" imgH="1397000" progId="Equation.3">
                  <p:embed/>
                </p:oleObj>
              </mc:Choice>
              <mc:Fallback>
                <p:oleObj name="Equation" r:id="rId3" imgW="3200400" imgH="1397000" progId="Equation.3">
                  <p:embed/>
                  <p:pic>
                    <p:nvPicPr>
                      <p:cNvPr id="52227" name="Object 2">
                        <a:extLst>
                          <a:ext uri="{FF2B5EF4-FFF2-40B4-BE49-F238E27FC236}">
                            <a16:creationId xmlns:a16="http://schemas.microsoft.com/office/drawing/2014/main" id="{5C43C037-DBFC-E5BB-8B75-6069CBEF69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52400"/>
                        <a:ext cx="6934200" cy="302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4275" name="Object 3">
            <a:extLst>
              <a:ext uri="{FF2B5EF4-FFF2-40B4-BE49-F238E27FC236}">
                <a16:creationId xmlns:a16="http://schemas.microsoft.com/office/drawing/2014/main" id="{457BBF0D-7EBF-D741-1EFB-EA71C0EC4A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3276600"/>
          <a:ext cx="68580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Equation" r:id="rId5" imgW="2895600" imgH="228600" progId="Equation.3">
                  <p:embed/>
                </p:oleObj>
              </mc:Choice>
              <mc:Fallback>
                <p:oleObj name="Equation" r:id="rId5" imgW="2895600" imgH="228600" progId="Equation.3">
                  <p:embed/>
                  <p:pic>
                    <p:nvPicPr>
                      <p:cNvPr id="694275" name="Object 3">
                        <a:extLst>
                          <a:ext uri="{FF2B5EF4-FFF2-40B4-BE49-F238E27FC236}">
                            <a16:creationId xmlns:a16="http://schemas.microsoft.com/office/drawing/2014/main" id="{457BBF0D-7EBF-D741-1EFB-EA71C0EC4A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276600"/>
                        <a:ext cx="6858000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4276" name="Object 4">
            <a:extLst>
              <a:ext uri="{FF2B5EF4-FFF2-40B4-BE49-F238E27FC236}">
                <a16:creationId xmlns:a16="http://schemas.microsoft.com/office/drawing/2014/main" id="{11A12564-FF0B-70C9-0CF7-B2B37F0B65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4038600"/>
          <a:ext cx="5257800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Document" r:id="rId7" imgW="2176272" imgH="228600" progId="Word.Document.8">
                  <p:embed/>
                </p:oleObj>
              </mc:Choice>
              <mc:Fallback>
                <p:oleObj name="Document" r:id="rId7" imgW="2176272" imgH="228600" progId="Word.Document.8">
                  <p:embed/>
                  <p:pic>
                    <p:nvPicPr>
                      <p:cNvPr id="694276" name="Object 4">
                        <a:extLst>
                          <a:ext uri="{FF2B5EF4-FFF2-40B4-BE49-F238E27FC236}">
                            <a16:creationId xmlns:a16="http://schemas.microsoft.com/office/drawing/2014/main" id="{11A12564-FF0B-70C9-0CF7-B2B37F0B65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038600"/>
                        <a:ext cx="5257800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2419A409-CBC0-60F8-66F4-1E13DB7AABE2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838200" y="538508"/>
            <a:ext cx="10515600" cy="45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600" dirty="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600" dirty="0">
                <a:solidFill>
                  <a:srgbClr val="0033CC"/>
                </a:solidFill>
                <a:ea typeface="黑体" panose="02010609060101010101" pitchFamily="49" charset="-122"/>
              </a:rPr>
              <a:t>10 </a:t>
            </a:r>
            <a:r>
              <a:rPr lang="zh-CN" altLang="en-US" sz="2600" dirty="0">
                <a:solidFill>
                  <a:srgbClr val="0033CC"/>
                </a:solidFill>
                <a:ea typeface="黑体" panose="02010609060101010101" pitchFamily="49" charset="-122"/>
              </a:rPr>
              <a:t>练习</a:t>
            </a:r>
            <a:r>
              <a:rPr lang="en-US" altLang="zh-CN" sz="2600" dirty="0">
                <a:solidFill>
                  <a:srgbClr val="0033CC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2600" dirty="0">
                <a:ea typeface="黑体" panose="02010609060101010101" pitchFamily="49" charset="-122"/>
              </a:rPr>
              <a:t>计算行列式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78816C3-D92A-F6D0-4C82-1B3149032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051" y="950982"/>
            <a:ext cx="7543232" cy="1777309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589157C6-37AA-63A8-63F5-8A0ED52A5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897397"/>
            <a:ext cx="10515600" cy="45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zh-CN" altLang="en-US" sz="2600" dirty="0">
                <a:solidFill>
                  <a:srgbClr val="0033CC"/>
                </a:solidFill>
                <a:ea typeface="黑体" panose="02010609060101010101" pitchFamily="49" charset="-122"/>
              </a:rPr>
              <a:t>解：</a:t>
            </a:r>
            <a:r>
              <a:rPr lang="zh-CN" altLang="en-US" sz="2600" dirty="0">
                <a:ea typeface="黑体" panose="02010609060101010101" pitchFamily="49" charset="-122"/>
              </a:rPr>
              <a:t>将第一行元素乘</a:t>
            </a:r>
            <a:r>
              <a:rPr lang="en-US" altLang="zh-CN" sz="2600" dirty="0">
                <a:ea typeface="黑体" panose="02010609060101010101" pitchFamily="49" charset="-122"/>
              </a:rPr>
              <a:t>-1</a:t>
            </a:r>
            <a:r>
              <a:rPr lang="zh-CN" altLang="en-US" sz="2600" dirty="0">
                <a:ea typeface="黑体" panose="02010609060101010101" pitchFamily="49" charset="-122"/>
              </a:rPr>
              <a:t>加到以下各行上，得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E7E4ACB-09F1-9E13-437D-FB6DE0D43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575" y="3409608"/>
            <a:ext cx="8786184" cy="292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987DD3A5-0C6F-DD3F-F2E0-C69A91440E7D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838200" y="483843"/>
            <a:ext cx="10515600" cy="452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600" dirty="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600" dirty="0">
                <a:solidFill>
                  <a:srgbClr val="0033CC"/>
                </a:solidFill>
                <a:ea typeface="黑体" panose="02010609060101010101" pitchFamily="49" charset="-122"/>
              </a:rPr>
              <a:t>11 </a:t>
            </a:r>
            <a:r>
              <a:rPr lang="zh-CN" altLang="en-US" sz="2600" dirty="0">
                <a:solidFill>
                  <a:srgbClr val="0033CC"/>
                </a:solidFill>
                <a:ea typeface="黑体" panose="02010609060101010101" pitchFamily="49" charset="-122"/>
              </a:rPr>
              <a:t>练习</a:t>
            </a:r>
            <a:r>
              <a:rPr lang="en-US" altLang="zh-CN" sz="2600" dirty="0">
                <a:solidFill>
                  <a:srgbClr val="0033CC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2600" dirty="0">
                <a:ea typeface="黑体" panose="02010609060101010101" pitchFamily="49" charset="-122"/>
              </a:rPr>
              <a:t>证明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16DAD86-BE65-C1B4-2D71-DEC94CFD5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915" y="1008338"/>
            <a:ext cx="6071297" cy="162072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9041904-DC04-A984-1D28-B7AF67AE4FCD}"/>
              </a:ext>
            </a:extLst>
          </p:cNvPr>
          <p:cNvSpPr txBox="1"/>
          <p:nvPr/>
        </p:nvSpPr>
        <p:spPr>
          <a:xfrm>
            <a:off x="838200" y="2629066"/>
            <a:ext cx="60951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600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证明</a:t>
            </a:r>
            <a:endParaRPr kumimoji="1" lang="en-US" sz="2600" dirty="0">
              <a:solidFill>
                <a:srgbClr val="0033C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FBAAAF0-7E7C-1023-80BB-A60FD82FB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003" y="2764811"/>
            <a:ext cx="7448619" cy="329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2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40AA9BA-4098-F2A6-2A8E-A1F0BA26E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7018" y="1139476"/>
            <a:ext cx="7506799" cy="3333134"/>
          </a:xfrm>
        </p:spPr>
      </p:pic>
    </p:spTree>
    <p:extLst>
      <p:ext uri="{BB962C8B-B14F-4D97-AF65-F5344CB8AC3E}">
        <p14:creationId xmlns:p14="http://schemas.microsoft.com/office/powerpoint/2010/main" val="137022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E1F58B0-E13B-4129-DFCC-664FFF82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FFAB0E-DA63-40A9-84DE-D927238F595A}" type="slidenum">
              <a:rPr lang="zh-CN" altLang="en-US"/>
              <a:pPr>
                <a:defRPr/>
              </a:pPr>
              <a:t>22</a:t>
            </a:fld>
            <a:endParaRPr lang="zh-CN" altLang="en-US"/>
          </a:p>
        </p:txBody>
      </p:sp>
      <p:sp>
        <p:nvSpPr>
          <p:cNvPr id="688130" name="Rectangle 2">
            <a:extLst>
              <a:ext uri="{FF2B5EF4-FFF2-40B4-BE49-F238E27FC236}">
                <a16:creationId xmlns:a16="http://schemas.microsoft.com/office/drawing/2014/main" id="{3079BAEA-B369-027F-2162-FBC35AA36A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76200"/>
            <a:ext cx="8382000" cy="762000"/>
          </a:xfrm>
        </p:spPr>
        <p:txBody>
          <a:bodyPr/>
          <a:lstStyle/>
          <a:p>
            <a:pPr eaLnBrk="1" hangingPunct="1"/>
            <a:r>
              <a:rPr lang="zh-CN" altLang="en-US" sz="3600" b="1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第四节  行列式按行(列)展开</a:t>
            </a:r>
          </a:p>
        </p:txBody>
      </p:sp>
      <p:sp>
        <p:nvSpPr>
          <p:cNvPr id="688131" name="Text Box 3">
            <a:extLst>
              <a:ext uri="{FF2B5EF4-FFF2-40B4-BE49-F238E27FC236}">
                <a16:creationId xmlns:a16="http://schemas.microsoft.com/office/drawing/2014/main" id="{CF2BB4A6-E8CB-8C86-DEF8-FF69CC135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838200"/>
            <a:ext cx="5257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(一)</a:t>
            </a:r>
            <a:r>
              <a:rPr lang="zh-CN" altLang="en-US">
                <a:solidFill>
                  <a:srgbClr val="0033CC"/>
                </a:solidFill>
                <a:ea typeface="黑体" panose="02010609060101010101" pitchFamily="49" charset="-122"/>
              </a:rPr>
              <a:t>余子式与代数余子式</a:t>
            </a:r>
          </a:p>
        </p:txBody>
      </p:sp>
      <p:graphicFrame>
        <p:nvGraphicFramePr>
          <p:cNvPr id="688136" name="Object 8">
            <a:extLst>
              <a:ext uri="{FF2B5EF4-FFF2-40B4-BE49-F238E27FC236}">
                <a16:creationId xmlns:a16="http://schemas.microsoft.com/office/drawing/2014/main" id="{1B6AAE82-724F-C3C4-9EE7-62C2B0B920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2590800"/>
          <a:ext cx="5029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tion" r:id="rId3" imgW="5029200" imgH="1016000" progId="Equation.3">
                  <p:embed/>
                </p:oleObj>
              </mc:Choice>
              <mc:Fallback>
                <p:oleObj name="Equation" r:id="rId3" imgW="5029200" imgH="1016000" progId="Equation.3">
                  <p:embed/>
                  <p:pic>
                    <p:nvPicPr>
                      <p:cNvPr id="688136" name="Object 8">
                        <a:extLst>
                          <a:ext uri="{FF2B5EF4-FFF2-40B4-BE49-F238E27FC236}">
                            <a16:creationId xmlns:a16="http://schemas.microsoft.com/office/drawing/2014/main" id="{1B6AAE82-724F-C3C4-9EE7-62C2B0B920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590800"/>
                        <a:ext cx="50292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8137" name="Object 9">
            <a:extLst>
              <a:ext uri="{FF2B5EF4-FFF2-40B4-BE49-F238E27FC236}">
                <a16:creationId xmlns:a16="http://schemas.microsoft.com/office/drawing/2014/main" id="{DDA0D3A4-E02C-FA1A-4AB9-0577933F1E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209800"/>
          <a:ext cx="20574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Equation" r:id="rId5" imgW="2057400" imgH="1536700" progId="Equation.3">
                  <p:embed/>
                </p:oleObj>
              </mc:Choice>
              <mc:Fallback>
                <p:oleObj name="Equation" r:id="rId5" imgW="2057400" imgH="1536700" progId="Equation.3">
                  <p:embed/>
                  <p:pic>
                    <p:nvPicPr>
                      <p:cNvPr id="688137" name="Object 9">
                        <a:extLst>
                          <a:ext uri="{FF2B5EF4-FFF2-40B4-BE49-F238E27FC236}">
                            <a16:creationId xmlns:a16="http://schemas.microsoft.com/office/drawing/2014/main" id="{DDA0D3A4-E02C-FA1A-4AB9-0577933F1E6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209800"/>
                        <a:ext cx="20574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8138" name="Rectangle 10">
            <a:extLst>
              <a:ext uri="{FF2B5EF4-FFF2-40B4-BE49-F238E27FC236}">
                <a16:creationId xmlns:a16="http://schemas.microsoft.com/office/drawing/2014/main" id="{B698C0EB-9CE0-4C24-BA56-26A29DF52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447801"/>
            <a:ext cx="1447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/>
              <a:t>例如</a:t>
            </a:r>
          </a:p>
        </p:txBody>
      </p:sp>
      <p:sp>
        <p:nvSpPr>
          <p:cNvPr id="688139" name="Rectangle 11">
            <a:extLst>
              <a:ext uri="{FF2B5EF4-FFF2-40B4-BE49-F238E27FC236}">
                <a16:creationId xmlns:a16="http://schemas.microsoft.com/office/drawing/2014/main" id="{8EDE17A4-5208-8447-EF5C-C3F58902F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286000"/>
            <a:ext cx="20574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宋体" panose="02010600030101010101" pitchFamily="2" charset="-122"/>
            </a:endParaRPr>
          </a:p>
        </p:txBody>
      </p:sp>
      <p:sp>
        <p:nvSpPr>
          <p:cNvPr id="688140" name="Line 12">
            <a:extLst>
              <a:ext uri="{FF2B5EF4-FFF2-40B4-BE49-F238E27FC236}">
                <a16:creationId xmlns:a16="http://schemas.microsoft.com/office/drawing/2014/main" id="{4400CC03-D052-64E0-AF21-FA2D689F027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3048000"/>
            <a:ext cx="1295400" cy="0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8141" name="Line 13">
            <a:extLst>
              <a:ext uri="{FF2B5EF4-FFF2-40B4-BE49-F238E27FC236}">
                <a16:creationId xmlns:a16="http://schemas.microsoft.com/office/drawing/2014/main" id="{9973777A-8395-4640-BE11-A735D9876E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3581400"/>
            <a:ext cx="1371600" cy="0"/>
          </a:xfrm>
          <a:prstGeom prst="line">
            <a:avLst/>
          </a:prstGeom>
          <a:noFill/>
          <a:ln w="19050">
            <a:solidFill>
              <a:srgbClr val="3333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8142" name="Line 14">
            <a:extLst>
              <a:ext uri="{FF2B5EF4-FFF2-40B4-BE49-F238E27FC236}">
                <a16:creationId xmlns:a16="http://schemas.microsoft.com/office/drawing/2014/main" id="{830FF44E-D7FB-10EC-019E-77162C856F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048000"/>
            <a:ext cx="1295400" cy="0"/>
          </a:xfrm>
          <a:prstGeom prst="line">
            <a:avLst/>
          </a:prstGeom>
          <a:noFill/>
          <a:ln w="19050">
            <a:solidFill>
              <a:srgbClr val="66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8143" name="Line 15">
            <a:extLst>
              <a:ext uri="{FF2B5EF4-FFF2-40B4-BE49-F238E27FC236}">
                <a16:creationId xmlns:a16="http://schemas.microsoft.com/office/drawing/2014/main" id="{0BCDF47E-CBC7-1ADF-F717-409F294FC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581400"/>
            <a:ext cx="1371600" cy="0"/>
          </a:xfrm>
          <a:prstGeom prst="line">
            <a:avLst/>
          </a:prstGeom>
          <a:noFill/>
          <a:ln w="19050">
            <a:solidFill>
              <a:srgbClr val="66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8144" name="Line 16">
            <a:extLst>
              <a:ext uri="{FF2B5EF4-FFF2-40B4-BE49-F238E27FC236}">
                <a16:creationId xmlns:a16="http://schemas.microsoft.com/office/drawing/2014/main" id="{75FCBBC0-C04A-9EA5-4769-60705CDCD9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3048000"/>
            <a:ext cx="1295400" cy="0"/>
          </a:xfrm>
          <a:prstGeom prst="line">
            <a:avLst/>
          </a:prstGeom>
          <a:noFill/>
          <a:ln w="190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8145" name="Line 17">
            <a:extLst>
              <a:ext uri="{FF2B5EF4-FFF2-40B4-BE49-F238E27FC236}">
                <a16:creationId xmlns:a16="http://schemas.microsoft.com/office/drawing/2014/main" id="{377D69E8-F282-25A7-0EF7-A034BA15A3A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581400"/>
            <a:ext cx="1371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688146" name="Object 18">
            <a:extLst>
              <a:ext uri="{FF2B5EF4-FFF2-40B4-BE49-F238E27FC236}">
                <a16:creationId xmlns:a16="http://schemas.microsoft.com/office/drawing/2014/main" id="{08EC535E-D506-B33C-E0E9-CE9DDB397A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3886200"/>
          <a:ext cx="3124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Equation" r:id="rId7" imgW="1308100" imgH="228600" progId="Equation.3">
                  <p:embed/>
                </p:oleObj>
              </mc:Choice>
              <mc:Fallback>
                <p:oleObj name="Equation" r:id="rId7" imgW="1308100" imgH="228600" progId="Equation.3">
                  <p:embed/>
                  <p:pic>
                    <p:nvPicPr>
                      <p:cNvPr id="688146" name="Object 18">
                        <a:extLst>
                          <a:ext uri="{FF2B5EF4-FFF2-40B4-BE49-F238E27FC236}">
                            <a16:creationId xmlns:a16="http://schemas.microsoft.com/office/drawing/2014/main" id="{08EC535E-D506-B33C-E0E9-CE9DDB397A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86200"/>
                        <a:ext cx="31242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8147" name="Object 19">
            <a:extLst>
              <a:ext uri="{FF2B5EF4-FFF2-40B4-BE49-F238E27FC236}">
                <a16:creationId xmlns:a16="http://schemas.microsoft.com/office/drawing/2014/main" id="{2E5E60AC-2687-F375-B39F-9E2DBBD24F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3924300"/>
          <a:ext cx="30480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9" name="Equation" r:id="rId9" imgW="1295400" imgH="228600" progId="Equation.3">
                  <p:embed/>
                </p:oleObj>
              </mc:Choice>
              <mc:Fallback>
                <p:oleObj name="Equation" r:id="rId9" imgW="1295400" imgH="228600" progId="Equation.3">
                  <p:embed/>
                  <p:pic>
                    <p:nvPicPr>
                      <p:cNvPr id="688147" name="Object 19">
                        <a:extLst>
                          <a:ext uri="{FF2B5EF4-FFF2-40B4-BE49-F238E27FC236}">
                            <a16:creationId xmlns:a16="http://schemas.microsoft.com/office/drawing/2014/main" id="{2E5E60AC-2687-F375-B39F-9E2DBBD24F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924300"/>
                        <a:ext cx="30480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8148" name="Object 20">
            <a:extLst>
              <a:ext uri="{FF2B5EF4-FFF2-40B4-BE49-F238E27FC236}">
                <a16:creationId xmlns:a16="http://schemas.microsoft.com/office/drawing/2014/main" id="{3332AB7F-6BC4-A961-4082-C65C6642FB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4495801"/>
          <a:ext cx="304800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Equation" r:id="rId11" imgW="1295400" imgH="228600" progId="Equation.3">
                  <p:embed/>
                </p:oleObj>
              </mc:Choice>
              <mc:Fallback>
                <p:oleObj name="Equation" r:id="rId11" imgW="1295400" imgH="228600" progId="Equation.3">
                  <p:embed/>
                  <p:pic>
                    <p:nvPicPr>
                      <p:cNvPr id="688148" name="Object 20">
                        <a:extLst>
                          <a:ext uri="{FF2B5EF4-FFF2-40B4-BE49-F238E27FC236}">
                            <a16:creationId xmlns:a16="http://schemas.microsoft.com/office/drawing/2014/main" id="{3332AB7F-6BC4-A961-4082-C65C6642FB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495801"/>
                        <a:ext cx="3048000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8149" name="Object 21">
            <a:extLst>
              <a:ext uri="{FF2B5EF4-FFF2-40B4-BE49-F238E27FC236}">
                <a16:creationId xmlns:a16="http://schemas.microsoft.com/office/drawing/2014/main" id="{5D25CEAF-5248-D72A-7609-8FAE72B9A2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5029200"/>
          <a:ext cx="647700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1" name="Equation" r:id="rId13" imgW="2654300" imgH="482600" progId="Equation.3">
                  <p:embed/>
                </p:oleObj>
              </mc:Choice>
              <mc:Fallback>
                <p:oleObj name="Equation" r:id="rId13" imgW="2654300" imgH="482600" progId="Equation.3">
                  <p:embed/>
                  <p:pic>
                    <p:nvPicPr>
                      <p:cNvPr id="688149" name="Object 21">
                        <a:extLst>
                          <a:ext uri="{FF2B5EF4-FFF2-40B4-BE49-F238E27FC236}">
                            <a16:creationId xmlns:a16="http://schemas.microsoft.com/office/drawing/2014/main" id="{5D25CEAF-5248-D72A-7609-8FAE72B9A2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5029200"/>
                        <a:ext cx="6477000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8150" name="Line 22">
            <a:extLst>
              <a:ext uri="{FF2B5EF4-FFF2-40B4-BE49-F238E27FC236}">
                <a16:creationId xmlns:a16="http://schemas.microsoft.com/office/drawing/2014/main" id="{4E0622D6-372D-5314-D64B-03F7AAA70A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057400"/>
            <a:ext cx="0" cy="167640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8151" name="Line 23">
            <a:extLst>
              <a:ext uri="{FF2B5EF4-FFF2-40B4-BE49-F238E27FC236}">
                <a16:creationId xmlns:a16="http://schemas.microsoft.com/office/drawing/2014/main" id="{B0A2C4FD-C1E3-FCCF-9EAF-D51BB240FC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2057400"/>
            <a:ext cx="0" cy="167640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88152" name="Line 24">
            <a:extLst>
              <a:ext uri="{FF2B5EF4-FFF2-40B4-BE49-F238E27FC236}">
                <a16:creationId xmlns:a16="http://schemas.microsoft.com/office/drawing/2014/main" id="{21D9EFE4-E6E4-DBC1-E117-249D59C0A6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057400"/>
            <a:ext cx="0" cy="167640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8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8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88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88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88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88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88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88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8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88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881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881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8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88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8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DEC281A-FAB8-97A2-FE93-63751AB47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CC13A7-B87E-4C6F-9981-5031148469FB}" type="slidenum">
              <a:rPr lang="zh-CN" altLang="en-US"/>
              <a:pPr>
                <a:defRPr/>
              </a:pPr>
              <a:t>23</a:t>
            </a:fld>
            <a:endParaRPr lang="zh-CN" altLang="en-US"/>
          </a:p>
        </p:txBody>
      </p:sp>
      <p:sp>
        <p:nvSpPr>
          <p:cNvPr id="654338" name="Text Box 2">
            <a:extLst>
              <a:ext uri="{FF2B5EF4-FFF2-40B4-BE49-F238E27FC236}">
                <a16:creationId xmlns:a16="http://schemas.microsoft.com/office/drawing/2014/main" id="{C303F724-9ED9-6D32-F354-08EBEF85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2667001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/>
              <a:t>例如</a:t>
            </a:r>
            <a:endParaRPr lang="zh-CN" altLang="en-US" sz="2400"/>
          </a:p>
        </p:txBody>
      </p:sp>
      <p:graphicFrame>
        <p:nvGraphicFramePr>
          <p:cNvPr id="654339" name="Object 3">
            <a:extLst>
              <a:ext uri="{FF2B5EF4-FFF2-40B4-BE49-F238E27FC236}">
                <a16:creationId xmlns:a16="http://schemas.microsoft.com/office/drawing/2014/main" id="{EE5BCF05-215F-66B4-29F4-A3021B28E1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743200"/>
          <a:ext cx="36195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公式" r:id="rId3" imgW="3619500" imgH="2209800" progId="Equation.3">
                  <p:embed/>
                </p:oleObj>
              </mc:Choice>
              <mc:Fallback>
                <p:oleObj name="公式" r:id="rId3" imgW="3619500" imgH="2209800" progId="Equation.3">
                  <p:embed/>
                  <p:pic>
                    <p:nvPicPr>
                      <p:cNvPr id="654339" name="Object 3">
                        <a:extLst>
                          <a:ext uri="{FF2B5EF4-FFF2-40B4-BE49-F238E27FC236}">
                            <a16:creationId xmlns:a16="http://schemas.microsoft.com/office/drawing/2014/main" id="{EE5BCF05-215F-66B4-29F4-A3021B28E1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743200"/>
                        <a:ext cx="3619500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4340" name="Line 4">
            <a:extLst>
              <a:ext uri="{FF2B5EF4-FFF2-40B4-BE49-F238E27FC236}">
                <a16:creationId xmlns:a16="http://schemas.microsoft.com/office/drawing/2014/main" id="{D250BCB8-B320-5C92-268A-4A47C86EB8B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3657600"/>
            <a:ext cx="2667000" cy="0"/>
          </a:xfrm>
          <a:prstGeom prst="line">
            <a:avLst/>
          </a:prstGeom>
          <a:noFill/>
          <a:ln w="53975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4341" name="Line 5">
            <a:extLst>
              <a:ext uri="{FF2B5EF4-FFF2-40B4-BE49-F238E27FC236}">
                <a16:creationId xmlns:a16="http://schemas.microsoft.com/office/drawing/2014/main" id="{AD920112-7D47-D869-27CA-8B561B218F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2700338"/>
            <a:ext cx="0" cy="2362200"/>
          </a:xfrm>
          <a:prstGeom prst="line">
            <a:avLst/>
          </a:prstGeom>
          <a:noFill/>
          <a:ln w="53975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54342" name="Object 6">
            <a:extLst>
              <a:ext uri="{FF2B5EF4-FFF2-40B4-BE49-F238E27FC236}">
                <a16:creationId xmlns:a16="http://schemas.microsoft.com/office/drawing/2014/main" id="{FC6C9CD9-FA97-FBEE-3C3D-DEBBFB030C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4600" y="3048000"/>
          <a:ext cx="31623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Equation" r:id="rId5" imgW="3162300" imgH="1511300" progId="Equation.3">
                  <p:embed/>
                </p:oleObj>
              </mc:Choice>
              <mc:Fallback>
                <p:oleObj name="Equation" r:id="rId5" imgW="3162300" imgH="1511300" progId="Equation.3">
                  <p:embed/>
                  <p:pic>
                    <p:nvPicPr>
                      <p:cNvPr id="654342" name="Object 6">
                        <a:extLst>
                          <a:ext uri="{FF2B5EF4-FFF2-40B4-BE49-F238E27FC236}">
                            <a16:creationId xmlns:a16="http://schemas.microsoft.com/office/drawing/2014/main" id="{FC6C9CD9-FA97-FBEE-3C3D-DEBBFB030C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048000"/>
                        <a:ext cx="31623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343" name="Object 7">
            <a:extLst>
              <a:ext uri="{FF2B5EF4-FFF2-40B4-BE49-F238E27FC236}">
                <a16:creationId xmlns:a16="http://schemas.microsoft.com/office/drawing/2014/main" id="{95594D7E-192F-AD3D-56E2-BC4215E74B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5257801"/>
          <a:ext cx="2514600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Equation" r:id="rId7" imgW="1104900" imgH="241300" progId="Equation.3">
                  <p:embed/>
                </p:oleObj>
              </mc:Choice>
              <mc:Fallback>
                <p:oleObj name="Equation" r:id="rId7" imgW="1104900" imgH="241300" progId="Equation.3">
                  <p:embed/>
                  <p:pic>
                    <p:nvPicPr>
                      <p:cNvPr id="654343" name="Object 7">
                        <a:extLst>
                          <a:ext uri="{FF2B5EF4-FFF2-40B4-BE49-F238E27FC236}">
                            <a16:creationId xmlns:a16="http://schemas.microsoft.com/office/drawing/2014/main" id="{95594D7E-192F-AD3D-56E2-BC4215E74B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257801"/>
                        <a:ext cx="2514600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344" name="Object 8">
            <a:extLst>
              <a:ext uri="{FF2B5EF4-FFF2-40B4-BE49-F238E27FC236}">
                <a16:creationId xmlns:a16="http://schemas.microsoft.com/office/drawing/2014/main" id="{692B14F6-0542-9369-89D3-D4319D5543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5334000"/>
          <a:ext cx="1270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Equation" r:id="rId9" imgW="1269449" imgH="431613" progId="Equation.3">
                  <p:embed/>
                </p:oleObj>
              </mc:Choice>
              <mc:Fallback>
                <p:oleObj name="Equation" r:id="rId9" imgW="1269449" imgH="431613" progId="Equation.3">
                  <p:embed/>
                  <p:pic>
                    <p:nvPicPr>
                      <p:cNvPr id="654344" name="Object 8">
                        <a:extLst>
                          <a:ext uri="{FF2B5EF4-FFF2-40B4-BE49-F238E27FC236}">
                            <a16:creationId xmlns:a16="http://schemas.microsoft.com/office/drawing/2014/main" id="{692B14F6-0542-9369-89D3-D4319D5543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334000"/>
                        <a:ext cx="12700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345" name="Object 9">
            <a:extLst>
              <a:ext uri="{FF2B5EF4-FFF2-40B4-BE49-F238E27FC236}">
                <a16:creationId xmlns:a16="http://schemas.microsoft.com/office/drawing/2014/main" id="{ABD1CE6A-5FC8-84E7-058D-D5FB842444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381000"/>
          <a:ext cx="8458200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Document" r:id="rId11" imgW="3444240" imgH="483108" progId="Word.Document.8">
                  <p:embed/>
                </p:oleObj>
              </mc:Choice>
              <mc:Fallback>
                <p:oleObj name="Document" r:id="rId11" imgW="3444240" imgH="483108" progId="Word.Document.8">
                  <p:embed/>
                  <p:pic>
                    <p:nvPicPr>
                      <p:cNvPr id="654345" name="Object 9">
                        <a:extLst>
                          <a:ext uri="{FF2B5EF4-FFF2-40B4-BE49-F238E27FC236}">
                            <a16:creationId xmlns:a16="http://schemas.microsoft.com/office/drawing/2014/main" id="{ABD1CE6A-5FC8-84E7-058D-D5FB842444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81000"/>
                        <a:ext cx="8458200" cy="1233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346" name="Object 10">
            <a:extLst>
              <a:ext uri="{FF2B5EF4-FFF2-40B4-BE49-F238E27FC236}">
                <a16:creationId xmlns:a16="http://schemas.microsoft.com/office/drawing/2014/main" id="{CF0FED14-DE69-8C4B-136A-E9BF7326D3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1676400"/>
          <a:ext cx="784860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Document" r:id="rId13" imgW="3020568" imgH="254508" progId="Word.Document.8">
                  <p:embed/>
                </p:oleObj>
              </mc:Choice>
              <mc:Fallback>
                <p:oleObj name="Document" r:id="rId13" imgW="3020568" imgH="254508" progId="Word.Document.8">
                  <p:embed/>
                  <p:pic>
                    <p:nvPicPr>
                      <p:cNvPr id="654346" name="Object 10">
                        <a:extLst>
                          <a:ext uri="{FF2B5EF4-FFF2-40B4-BE49-F238E27FC236}">
                            <a16:creationId xmlns:a16="http://schemas.microsoft.com/office/drawing/2014/main" id="{CF0FED14-DE69-8C4B-136A-E9BF7326D3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676400"/>
                        <a:ext cx="7848600" cy="64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5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5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5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5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5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F80E5B3-F2E5-32E5-23EE-88EC993C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C5D1BE-C3AE-4B3C-9499-BB5A3FC708D2}" type="slidenum">
              <a:rPr lang="zh-CN" altLang="en-US"/>
              <a:pPr>
                <a:defRPr/>
              </a:pPr>
              <a:t>24</a:t>
            </a:fld>
            <a:endParaRPr lang="zh-CN" altLang="en-US"/>
          </a:p>
        </p:txBody>
      </p:sp>
      <p:graphicFrame>
        <p:nvGraphicFramePr>
          <p:cNvPr id="55299" name="Object 2">
            <a:extLst>
              <a:ext uri="{FF2B5EF4-FFF2-40B4-BE49-F238E27FC236}">
                <a16:creationId xmlns:a16="http://schemas.microsoft.com/office/drawing/2014/main" id="{D7205B4D-4BD4-53E2-D8BC-E225BA470A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3163" y="381000"/>
          <a:ext cx="3556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2" name="Equation" r:id="rId3" imgW="3556000" imgH="2057400" progId="Equation.3">
                  <p:embed/>
                </p:oleObj>
              </mc:Choice>
              <mc:Fallback>
                <p:oleObj name="Equation" r:id="rId3" imgW="3556000" imgH="2057400" progId="Equation.3">
                  <p:embed/>
                  <p:pic>
                    <p:nvPicPr>
                      <p:cNvPr id="55299" name="Object 2">
                        <a:extLst>
                          <a:ext uri="{FF2B5EF4-FFF2-40B4-BE49-F238E27FC236}">
                            <a16:creationId xmlns:a16="http://schemas.microsoft.com/office/drawing/2014/main" id="{D7205B4D-4BD4-53E2-D8BC-E225BA470A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3" y="381000"/>
                        <a:ext cx="35560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363" name="Line 3">
            <a:extLst>
              <a:ext uri="{FF2B5EF4-FFF2-40B4-BE49-F238E27FC236}">
                <a16:creationId xmlns:a16="http://schemas.microsoft.com/office/drawing/2014/main" id="{D653C59E-FED0-DA0C-B54C-FFA3C181477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62313" y="685800"/>
            <a:ext cx="2590800" cy="0"/>
          </a:xfrm>
          <a:prstGeom prst="line">
            <a:avLst/>
          </a:prstGeom>
          <a:noFill/>
          <a:ln w="53975" cap="rnd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364" name="Line 4">
            <a:extLst>
              <a:ext uri="{FF2B5EF4-FFF2-40B4-BE49-F238E27FC236}">
                <a16:creationId xmlns:a16="http://schemas.microsoft.com/office/drawing/2014/main" id="{5EF3406D-BD47-0A35-7383-0997DF936F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0513" y="381000"/>
            <a:ext cx="0" cy="2133600"/>
          </a:xfrm>
          <a:prstGeom prst="line">
            <a:avLst/>
          </a:prstGeom>
          <a:noFill/>
          <a:ln w="53975" cap="rnd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55365" name="Object 5">
            <a:extLst>
              <a:ext uri="{FF2B5EF4-FFF2-40B4-BE49-F238E27FC236}">
                <a16:creationId xmlns:a16="http://schemas.microsoft.com/office/drawing/2014/main" id="{436E5E0A-E637-B1A5-08C6-0FB6FDE81C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81763" y="641350"/>
          <a:ext cx="31115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Equation" r:id="rId5" imgW="3111500" imgH="1536700" progId="Equation.3">
                  <p:embed/>
                </p:oleObj>
              </mc:Choice>
              <mc:Fallback>
                <p:oleObj name="Equation" r:id="rId5" imgW="3111500" imgH="1536700" progId="Equation.3">
                  <p:embed/>
                  <p:pic>
                    <p:nvPicPr>
                      <p:cNvPr id="655365" name="Object 5">
                        <a:extLst>
                          <a:ext uri="{FF2B5EF4-FFF2-40B4-BE49-F238E27FC236}">
                            <a16:creationId xmlns:a16="http://schemas.microsoft.com/office/drawing/2014/main" id="{436E5E0A-E637-B1A5-08C6-0FB6FDE81C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1763" y="641350"/>
                        <a:ext cx="31115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66" name="Object 6">
            <a:extLst>
              <a:ext uri="{FF2B5EF4-FFF2-40B4-BE49-F238E27FC236}">
                <a16:creationId xmlns:a16="http://schemas.microsoft.com/office/drawing/2014/main" id="{0A8075FC-3DC5-06DD-E277-28B41CC703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2667000"/>
          <a:ext cx="25146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tion" r:id="rId7" imgW="1079500" imgH="228600" progId="Equation.3">
                  <p:embed/>
                </p:oleObj>
              </mc:Choice>
              <mc:Fallback>
                <p:oleObj name="Equation" r:id="rId7" imgW="1079500" imgH="228600" progId="Equation.3">
                  <p:embed/>
                  <p:pic>
                    <p:nvPicPr>
                      <p:cNvPr id="655366" name="Object 6">
                        <a:extLst>
                          <a:ext uri="{FF2B5EF4-FFF2-40B4-BE49-F238E27FC236}">
                            <a16:creationId xmlns:a16="http://schemas.microsoft.com/office/drawing/2014/main" id="{0A8075FC-3DC5-06DD-E277-28B41CC703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667000"/>
                        <a:ext cx="251460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67" name="Object 7">
            <a:extLst>
              <a:ext uri="{FF2B5EF4-FFF2-40B4-BE49-F238E27FC236}">
                <a16:creationId xmlns:a16="http://schemas.microsoft.com/office/drawing/2014/main" id="{A93B1907-FA7C-3B32-0099-5D284F7F64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2743200"/>
          <a:ext cx="1257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Equation" r:id="rId9" imgW="1257300" imgH="419100" progId="Equation.3">
                  <p:embed/>
                </p:oleObj>
              </mc:Choice>
              <mc:Fallback>
                <p:oleObj name="Equation" r:id="rId9" imgW="1257300" imgH="419100" progId="Equation.3">
                  <p:embed/>
                  <p:pic>
                    <p:nvPicPr>
                      <p:cNvPr id="655367" name="Object 7">
                        <a:extLst>
                          <a:ext uri="{FF2B5EF4-FFF2-40B4-BE49-F238E27FC236}">
                            <a16:creationId xmlns:a16="http://schemas.microsoft.com/office/drawing/2014/main" id="{A93B1907-FA7C-3B32-0099-5D284F7F64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743200"/>
                        <a:ext cx="1257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5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0AC5999B-416E-1D12-8DD3-32ACA727B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676456-E2B0-410E-984C-32138A659056}" type="slidenum">
              <a:rPr lang="zh-CN" altLang="en-US"/>
              <a:pPr>
                <a:defRPr/>
              </a:pPr>
              <a:t>25</a:t>
            </a:fld>
            <a:endParaRPr lang="zh-CN" altLang="en-US"/>
          </a:p>
        </p:txBody>
      </p:sp>
      <p:graphicFrame>
        <p:nvGraphicFramePr>
          <p:cNvPr id="56323" name="Object 2">
            <a:extLst>
              <a:ext uri="{FF2B5EF4-FFF2-40B4-BE49-F238E27FC236}">
                <a16:creationId xmlns:a16="http://schemas.microsoft.com/office/drawing/2014/main" id="{9E13C3A9-5F02-0F43-404C-982BE4E62E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3163" y="381000"/>
          <a:ext cx="3556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Equation" r:id="rId3" imgW="3556000" imgH="2057400" progId="Equation.3">
                  <p:embed/>
                </p:oleObj>
              </mc:Choice>
              <mc:Fallback>
                <p:oleObj name="Equation" r:id="rId3" imgW="3556000" imgH="2057400" progId="Equation.3">
                  <p:embed/>
                  <p:pic>
                    <p:nvPicPr>
                      <p:cNvPr id="56323" name="Object 2">
                        <a:extLst>
                          <a:ext uri="{FF2B5EF4-FFF2-40B4-BE49-F238E27FC236}">
                            <a16:creationId xmlns:a16="http://schemas.microsoft.com/office/drawing/2014/main" id="{9E13C3A9-5F02-0F43-404C-982BE4E62E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163" y="381000"/>
                        <a:ext cx="35560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6387" name="Line 3">
            <a:extLst>
              <a:ext uri="{FF2B5EF4-FFF2-40B4-BE49-F238E27FC236}">
                <a16:creationId xmlns:a16="http://schemas.microsoft.com/office/drawing/2014/main" id="{A09B1A60-6BC4-F302-BEC4-64A0853DCA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3713" y="2286000"/>
            <a:ext cx="2971800" cy="0"/>
          </a:xfrm>
          <a:prstGeom prst="line">
            <a:avLst/>
          </a:prstGeom>
          <a:noFill/>
          <a:ln w="53975" cap="rnd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6388" name="Line 4">
            <a:extLst>
              <a:ext uri="{FF2B5EF4-FFF2-40B4-BE49-F238E27FC236}">
                <a16:creationId xmlns:a16="http://schemas.microsoft.com/office/drawing/2014/main" id="{5E33A8EE-2BF1-0323-5CB2-734DC20891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4513" y="304800"/>
            <a:ext cx="0" cy="2209800"/>
          </a:xfrm>
          <a:prstGeom prst="line">
            <a:avLst/>
          </a:prstGeom>
          <a:noFill/>
          <a:ln w="53975" cap="rnd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56389" name="Object 5">
            <a:extLst>
              <a:ext uri="{FF2B5EF4-FFF2-40B4-BE49-F238E27FC236}">
                <a16:creationId xmlns:a16="http://schemas.microsoft.com/office/drawing/2014/main" id="{E2D0D624-5967-3B39-0102-0011523342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47913" y="2743200"/>
          <a:ext cx="31242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Equation" r:id="rId5" imgW="3124200" imgH="1536700" progId="Equation.3">
                  <p:embed/>
                </p:oleObj>
              </mc:Choice>
              <mc:Fallback>
                <p:oleObj name="Equation" r:id="rId5" imgW="3124200" imgH="1536700" progId="Equation.3">
                  <p:embed/>
                  <p:pic>
                    <p:nvPicPr>
                      <p:cNvPr id="656389" name="Object 5">
                        <a:extLst>
                          <a:ext uri="{FF2B5EF4-FFF2-40B4-BE49-F238E27FC236}">
                            <a16:creationId xmlns:a16="http://schemas.microsoft.com/office/drawing/2014/main" id="{E2D0D624-5967-3B39-0102-0011523342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2743200"/>
                        <a:ext cx="31242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6390" name="Object 6">
            <a:extLst>
              <a:ext uri="{FF2B5EF4-FFF2-40B4-BE49-F238E27FC236}">
                <a16:creationId xmlns:a16="http://schemas.microsoft.com/office/drawing/2014/main" id="{3AC2764E-73D1-70C6-8A7A-D26416B56D9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3271838"/>
          <a:ext cx="36576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Equation" r:id="rId7" imgW="1587500" imgH="228600" progId="Equation.3">
                  <p:embed/>
                </p:oleObj>
              </mc:Choice>
              <mc:Fallback>
                <p:oleObj name="Equation" r:id="rId7" imgW="1587500" imgH="228600" progId="Equation.3">
                  <p:embed/>
                  <p:pic>
                    <p:nvPicPr>
                      <p:cNvPr id="656390" name="Object 6">
                        <a:extLst>
                          <a:ext uri="{FF2B5EF4-FFF2-40B4-BE49-F238E27FC236}">
                            <a16:creationId xmlns:a16="http://schemas.microsoft.com/office/drawing/2014/main" id="{3AC2764E-73D1-70C6-8A7A-D26416B56D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271838"/>
                        <a:ext cx="3657600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6391" name="Text Box 7">
            <a:extLst>
              <a:ext uri="{FF2B5EF4-FFF2-40B4-BE49-F238E27FC236}">
                <a16:creationId xmlns:a16="http://schemas.microsoft.com/office/drawing/2014/main" id="{647DAD60-C85C-2A17-C083-72036D6F7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495801"/>
            <a:ext cx="7924800" cy="105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行列式的每个元素分别对应着一个余子式和一个代数余子式。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5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46D7FDB-8071-A684-462E-B7DF36513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D6CDC8-F6A1-4EB1-8938-C27C88FDA407}" type="slidenum">
              <a:rPr lang="zh-CN" altLang="en-US"/>
              <a:pPr>
                <a:defRPr/>
              </a:pPr>
              <a:t>26</a:t>
            </a:fld>
            <a:endParaRPr lang="zh-CN" altLang="en-US"/>
          </a:p>
        </p:txBody>
      </p:sp>
      <p:sp>
        <p:nvSpPr>
          <p:cNvPr id="689154" name="Rectangle 2">
            <a:extLst>
              <a:ext uri="{FF2B5EF4-FFF2-40B4-BE49-F238E27FC236}">
                <a16:creationId xmlns:a16="http://schemas.microsoft.com/office/drawing/2014/main" id="{773AA5F3-F8BB-D073-CF08-896262D4C7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5562600" cy="609600"/>
          </a:xfrm>
        </p:spPr>
        <p:txBody>
          <a:bodyPr/>
          <a:lstStyle/>
          <a:p>
            <a:pPr algn="l" eaLnBrk="1" hangingPunct="1"/>
            <a:r>
              <a:rPr lang="zh-CN" altLang="en-US" sz="32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(二) 行列式展开定理</a:t>
            </a:r>
          </a:p>
        </p:txBody>
      </p:sp>
      <p:sp>
        <p:nvSpPr>
          <p:cNvPr id="689169" name="Text Box 17">
            <a:extLst>
              <a:ext uri="{FF2B5EF4-FFF2-40B4-BE49-F238E27FC236}">
                <a16:creationId xmlns:a16="http://schemas.microsoft.com/office/drawing/2014/main" id="{93A22CD7-5638-4CE2-55CD-843341B5C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787400"/>
            <a:ext cx="83820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kumimoji="0" lang="en-US" altLang="zh-CN" sz="2800" i="1"/>
              <a:t>    n</a:t>
            </a:r>
            <a:r>
              <a:rPr kumimoji="0" lang="en-US" altLang="zh-CN" sz="1800" i="1"/>
              <a:t> </a:t>
            </a:r>
            <a:r>
              <a:rPr kumimoji="0" lang="zh-CN" altLang="en-US" sz="2800"/>
              <a:t>阶行列式</a:t>
            </a:r>
            <a:r>
              <a:rPr kumimoji="0" lang="zh-CN" altLang="en-US" sz="1800"/>
              <a:t> </a:t>
            </a:r>
            <a:r>
              <a:rPr kumimoji="0" lang="en-US" altLang="zh-CN" sz="2800" i="1"/>
              <a:t>D</a:t>
            </a:r>
            <a:r>
              <a:rPr kumimoji="0" lang="en-US" altLang="zh-CN" sz="1800" i="1"/>
              <a:t> </a:t>
            </a:r>
            <a:r>
              <a:rPr kumimoji="0" lang="en-US" altLang="zh-CN" sz="2800"/>
              <a:t>=</a:t>
            </a:r>
            <a:r>
              <a:rPr kumimoji="0" lang="en-US" altLang="zh-CN" sz="1800"/>
              <a:t> </a:t>
            </a:r>
            <a:r>
              <a:rPr kumimoji="0" lang="en-US" altLang="zh-CN" sz="2800"/>
              <a:t>| </a:t>
            </a:r>
            <a:r>
              <a:rPr kumimoji="0" lang="en-US" altLang="zh-CN" sz="2800" i="1"/>
              <a:t>a</a:t>
            </a:r>
            <a:r>
              <a:rPr kumimoji="0" lang="en-US" altLang="zh-CN" sz="2800" i="1" baseline="-25000"/>
              <a:t>ij </a:t>
            </a:r>
            <a:r>
              <a:rPr kumimoji="0" lang="en-US" altLang="zh-CN" sz="2800"/>
              <a:t>| </a:t>
            </a:r>
            <a:r>
              <a:rPr kumimoji="0" lang="zh-CN" altLang="en-US" sz="2800"/>
              <a:t>等于它的任意一行(列)的各元素与其对应代数余子式乘积的和，即</a:t>
            </a:r>
          </a:p>
        </p:txBody>
      </p:sp>
      <p:graphicFrame>
        <p:nvGraphicFramePr>
          <p:cNvPr id="689170" name="Object 18">
            <a:extLst>
              <a:ext uri="{FF2B5EF4-FFF2-40B4-BE49-F238E27FC236}">
                <a16:creationId xmlns:a16="http://schemas.microsoft.com/office/drawing/2014/main" id="{EF2C763F-7EC6-1DA9-ED5C-191EF7743C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2006601"/>
          <a:ext cx="76962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8" name="Equation" r:id="rId3" imgW="2927264" imgH="222294" progId="Equation.3">
                  <p:embed/>
                </p:oleObj>
              </mc:Choice>
              <mc:Fallback>
                <p:oleObj name="Equation" r:id="rId3" imgW="2927264" imgH="222294" progId="Equation.3">
                  <p:embed/>
                  <p:pic>
                    <p:nvPicPr>
                      <p:cNvPr id="689170" name="Object 18">
                        <a:extLst>
                          <a:ext uri="{FF2B5EF4-FFF2-40B4-BE49-F238E27FC236}">
                            <a16:creationId xmlns:a16="http://schemas.microsoft.com/office/drawing/2014/main" id="{EF2C763F-7EC6-1DA9-ED5C-191EF7743C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006601"/>
                        <a:ext cx="769620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9171" name="Object 19">
            <a:extLst>
              <a:ext uri="{FF2B5EF4-FFF2-40B4-BE49-F238E27FC236}">
                <a16:creationId xmlns:a16="http://schemas.microsoft.com/office/drawing/2014/main" id="{22AE1DFB-2343-214F-66EE-C52A9563B8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1" y="3454400"/>
          <a:ext cx="797401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Equation" r:id="rId5" imgW="3054313" imgH="234906" progId="Equation.3">
                  <p:embed/>
                </p:oleObj>
              </mc:Choice>
              <mc:Fallback>
                <p:oleObj name="Equation" r:id="rId5" imgW="3054313" imgH="234906" progId="Equation.3">
                  <p:embed/>
                  <p:pic>
                    <p:nvPicPr>
                      <p:cNvPr id="689171" name="Object 19">
                        <a:extLst>
                          <a:ext uri="{FF2B5EF4-FFF2-40B4-BE49-F238E27FC236}">
                            <a16:creationId xmlns:a16="http://schemas.microsoft.com/office/drawing/2014/main" id="{22AE1DFB-2343-214F-66EE-C52A9563B8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3454400"/>
                        <a:ext cx="7974013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9172" name="Text Box 20">
            <a:extLst>
              <a:ext uri="{FF2B5EF4-FFF2-40B4-BE49-F238E27FC236}">
                <a16:creationId xmlns:a16="http://schemas.microsoft.com/office/drawing/2014/main" id="{6CC4ADB2-DA13-57FC-DCC8-924BCCC06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768601"/>
            <a:ext cx="76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或</a:t>
            </a:r>
          </a:p>
        </p:txBody>
      </p:sp>
      <p:sp>
        <p:nvSpPr>
          <p:cNvPr id="689173" name="AutoShape 21">
            <a:extLst>
              <a:ext uri="{FF2B5EF4-FFF2-40B4-BE49-F238E27FC236}">
                <a16:creationId xmlns:a16="http://schemas.microsoft.com/office/drawing/2014/main" id="{34771EB6-4C26-2BEB-B21E-E686F8A3E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292600"/>
            <a:ext cx="2438400" cy="609600"/>
          </a:xfrm>
          <a:prstGeom prst="wedgeRoundRectCallout">
            <a:avLst>
              <a:gd name="adj1" fmla="val 59699"/>
              <a:gd name="adj2" fmla="val -326301"/>
              <a:gd name="adj3" fmla="val 16667"/>
            </a:avLst>
          </a:prstGeom>
          <a:noFill/>
          <a:ln w="19050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按第</a:t>
            </a:r>
            <a:r>
              <a:rPr lang="en-US" altLang="zh-CN" i="1"/>
              <a:t>i</a:t>
            </a:r>
            <a:r>
              <a:rPr lang="zh-CN" altLang="en-US" sz="2800">
                <a:latin typeface="宋体" panose="02010600030101010101" pitchFamily="2" charset="-122"/>
              </a:rPr>
              <a:t>行展开</a:t>
            </a:r>
          </a:p>
        </p:txBody>
      </p:sp>
      <p:sp>
        <p:nvSpPr>
          <p:cNvPr id="689174" name="AutoShape 22">
            <a:extLst>
              <a:ext uri="{FF2B5EF4-FFF2-40B4-BE49-F238E27FC236}">
                <a16:creationId xmlns:a16="http://schemas.microsoft.com/office/drawing/2014/main" id="{2F899790-D39D-399F-14CF-59CD6CA9F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292600"/>
            <a:ext cx="2438400" cy="609600"/>
          </a:xfrm>
          <a:prstGeom prst="wedgeRoundRectCallout">
            <a:avLst>
              <a:gd name="adj1" fmla="val -74088"/>
              <a:gd name="adj2" fmla="val -94273"/>
              <a:gd name="adj3" fmla="val 16667"/>
            </a:avLst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按第</a:t>
            </a:r>
            <a:r>
              <a:rPr lang="en-US" altLang="zh-CN" i="1"/>
              <a:t>j</a:t>
            </a:r>
            <a:r>
              <a:rPr lang="zh-CN" altLang="en-US" sz="2800">
                <a:latin typeface="宋体" panose="02010600030101010101" pitchFamily="2" charset="-122"/>
              </a:rPr>
              <a:t>列展开</a:t>
            </a:r>
          </a:p>
        </p:txBody>
      </p:sp>
      <p:sp>
        <p:nvSpPr>
          <p:cNvPr id="689176" name="Text Box 24">
            <a:extLst>
              <a:ext uri="{FF2B5EF4-FFF2-40B4-BE49-F238E27FC236}">
                <a16:creationId xmlns:a16="http://schemas.microsoft.com/office/drawing/2014/main" id="{94EAEA2D-1137-F128-0770-FECB2D430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207000"/>
            <a:ext cx="8077200" cy="105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推论</a:t>
            </a:r>
            <a:r>
              <a:rPr lang="zh-CN" altLang="en-US" sz="2800" dirty="0">
                <a:latin typeface="宋体" panose="02010600030101010101" pitchFamily="2" charset="-122"/>
              </a:rPr>
              <a:t>：若行列式某行(列)的元素全为零，则行列式的值为零。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9481561-711C-2942-F9FF-D8E4B01FBD6E}"/>
              </a:ext>
            </a:extLst>
          </p:cNvPr>
          <p:cNvSpPr txBox="1"/>
          <p:nvPr/>
        </p:nvSpPr>
        <p:spPr>
          <a:xfrm>
            <a:off x="10149155" y="4485401"/>
            <a:ext cx="9623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证明</a:t>
            </a:r>
            <a:endParaRPr lang="en-US" sz="2800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9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891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8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89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8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C6A99C6-6A76-92A3-FDAE-9F746181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3321A6-7BFC-4849-B06C-CDDE93809520}" type="slidenum">
              <a:rPr lang="zh-CN" altLang="en-US"/>
              <a:pPr>
                <a:defRPr/>
              </a:pPr>
              <a:t>27</a:t>
            </a:fld>
            <a:endParaRPr lang="zh-CN" altLang="en-US"/>
          </a:p>
        </p:txBody>
      </p:sp>
      <p:graphicFrame>
        <p:nvGraphicFramePr>
          <p:cNvPr id="658434" name="Object 2">
            <a:extLst>
              <a:ext uri="{FF2B5EF4-FFF2-40B4-BE49-F238E27FC236}">
                <a16:creationId xmlns:a16="http://schemas.microsoft.com/office/drawing/2014/main" id="{F4D0E280-DE02-69DC-B95B-9DC73AE8D0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1" y="228600"/>
          <a:ext cx="2352675" cy="160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Equation" r:id="rId3" imgW="1034939" imgH="704719" progId="Equation.3">
                  <p:embed/>
                </p:oleObj>
              </mc:Choice>
              <mc:Fallback>
                <p:oleObj name="Equation" r:id="rId3" imgW="1034939" imgH="704719" progId="Equation.3">
                  <p:embed/>
                  <p:pic>
                    <p:nvPicPr>
                      <p:cNvPr id="658434" name="Object 2">
                        <a:extLst>
                          <a:ext uri="{FF2B5EF4-FFF2-40B4-BE49-F238E27FC236}">
                            <a16:creationId xmlns:a16="http://schemas.microsoft.com/office/drawing/2014/main" id="{F4D0E280-DE02-69DC-B95B-9DC73AE8D0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1" y="228600"/>
                        <a:ext cx="2352675" cy="160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8435" name="Text Box 3">
            <a:extLst>
              <a:ext uri="{FF2B5EF4-FFF2-40B4-BE49-F238E27FC236}">
                <a16:creationId xmlns:a16="http://schemas.microsoft.com/office/drawing/2014/main" id="{DA951B45-B0CA-AEE0-5D7E-9D27B4318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749301"/>
            <a:ext cx="23574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lang="zh-CN" altLang="en-US" sz="2800"/>
              <a:t>  设</a:t>
            </a:r>
            <a:endParaRPr lang="en-US" altLang="zh-CN" sz="2800"/>
          </a:p>
        </p:txBody>
      </p:sp>
      <p:graphicFrame>
        <p:nvGraphicFramePr>
          <p:cNvPr id="658436" name="Object 4">
            <a:extLst>
              <a:ext uri="{FF2B5EF4-FFF2-40B4-BE49-F238E27FC236}">
                <a16:creationId xmlns:a16="http://schemas.microsoft.com/office/drawing/2014/main" id="{EF2EF96D-A032-B74A-8DDD-D42F2D1A96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1" y="4495800"/>
          <a:ext cx="500697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8" name="Equation" r:id="rId5" imgW="2114464" imgH="450894" progId="Equation.3">
                  <p:embed/>
                </p:oleObj>
              </mc:Choice>
              <mc:Fallback>
                <p:oleObj name="Equation" r:id="rId5" imgW="2114464" imgH="450894" progId="Equation.3">
                  <p:embed/>
                  <p:pic>
                    <p:nvPicPr>
                      <p:cNvPr id="658436" name="Object 4">
                        <a:extLst>
                          <a:ext uri="{FF2B5EF4-FFF2-40B4-BE49-F238E27FC236}">
                            <a16:creationId xmlns:a16="http://schemas.microsoft.com/office/drawing/2014/main" id="{EF2EF96D-A032-B74A-8DDD-D42F2D1A96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4495800"/>
                        <a:ext cx="5006975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8437" name="Object 5">
            <a:extLst>
              <a:ext uri="{FF2B5EF4-FFF2-40B4-BE49-F238E27FC236}">
                <a16:creationId xmlns:a16="http://schemas.microsoft.com/office/drawing/2014/main" id="{AC30A5AE-AD50-450E-A570-8E491D3A72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3810001"/>
          <a:ext cx="251460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Equation" r:id="rId7" imgW="1040948" imgH="203112" progId="Equation.3">
                  <p:embed/>
                </p:oleObj>
              </mc:Choice>
              <mc:Fallback>
                <p:oleObj name="Equation" r:id="rId7" imgW="1040948" imgH="203112" progId="Equation.3">
                  <p:embed/>
                  <p:pic>
                    <p:nvPicPr>
                      <p:cNvPr id="658437" name="Object 5">
                        <a:extLst>
                          <a:ext uri="{FF2B5EF4-FFF2-40B4-BE49-F238E27FC236}">
                            <a16:creationId xmlns:a16="http://schemas.microsoft.com/office/drawing/2014/main" id="{AC30A5AE-AD50-450E-A570-8E491D3A72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810001"/>
                        <a:ext cx="2514600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CC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8438" name="Object 6">
            <a:extLst>
              <a:ext uri="{FF2B5EF4-FFF2-40B4-BE49-F238E27FC236}">
                <a16:creationId xmlns:a16="http://schemas.microsoft.com/office/drawing/2014/main" id="{113928A9-F0A2-6CB1-57B7-55D49B9F0B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1" y="2590801"/>
          <a:ext cx="4792663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Equation" r:id="rId9" imgW="2013061" imgH="450894" progId="Equation.3">
                  <p:embed/>
                </p:oleObj>
              </mc:Choice>
              <mc:Fallback>
                <p:oleObj name="Equation" r:id="rId9" imgW="2013061" imgH="450894" progId="Equation.3">
                  <p:embed/>
                  <p:pic>
                    <p:nvPicPr>
                      <p:cNvPr id="658438" name="Object 6">
                        <a:extLst>
                          <a:ext uri="{FF2B5EF4-FFF2-40B4-BE49-F238E27FC236}">
                            <a16:creationId xmlns:a16="http://schemas.microsoft.com/office/drawing/2014/main" id="{113928A9-F0A2-6CB1-57B7-55D49B9F0B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2590801"/>
                        <a:ext cx="4792663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8439" name="Object 7">
            <a:extLst>
              <a:ext uri="{FF2B5EF4-FFF2-40B4-BE49-F238E27FC236}">
                <a16:creationId xmlns:a16="http://schemas.microsoft.com/office/drawing/2014/main" id="{51C337A9-1581-5601-244E-DC1203CF34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1981201"/>
          <a:ext cx="251460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tion" r:id="rId11" imgW="1028254" imgH="203112" progId="Equation.3">
                  <p:embed/>
                </p:oleObj>
              </mc:Choice>
              <mc:Fallback>
                <p:oleObj name="Equation" r:id="rId11" imgW="1028254" imgH="203112" progId="Equation.3">
                  <p:embed/>
                  <p:pic>
                    <p:nvPicPr>
                      <p:cNvPr id="658439" name="Object 7">
                        <a:extLst>
                          <a:ext uri="{FF2B5EF4-FFF2-40B4-BE49-F238E27FC236}">
                            <a16:creationId xmlns:a16="http://schemas.microsoft.com/office/drawing/2014/main" id="{51C337A9-1581-5601-244E-DC1203CF34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981201"/>
                        <a:ext cx="251460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9050">
                            <a:solidFill>
                              <a:srgbClr val="CC66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8440" name="Line 8">
            <a:extLst>
              <a:ext uri="{FF2B5EF4-FFF2-40B4-BE49-F238E27FC236}">
                <a16:creationId xmlns:a16="http://schemas.microsoft.com/office/drawing/2014/main" id="{A304FFEF-A656-7B47-5E56-CB928105E0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457200"/>
            <a:ext cx="1295400" cy="0"/>
          </a:xfrm>
          <a:prstGeom prst="line">
            <a:avLst/>
          </a:prstGeom>
          <a:noFill/>
          <a:ln w="38100">
            <a:solidFill>
              <a:srgbClr val="CC66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658441" name="Object 9">
            <a:extLst>
              <a:ext uri="{FF2B5EF4-FFF2-40B4-BE49-F238E27FC236}">
                <a16:creationId xmlns:a16="http://schemas.microsoft.com/office/drawing/2014/main" id="{6629A79C-B7EA-D4ED-9685-795E2D32DF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0" y="2895601"/>
          <a:ext cx="253365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Equation" r:id="rId13" imgW="1060586" imgH="196675" progId="Equation.3">
                  <p:embed/>
                </p:oleObj>
              </mc:Choice>
              <mc:Fallback>
                <p:oleObj name="Equation" r:id="rId13" imgW="1060586" imgH="196675" progId="Equation.3">
                  <p:embed/>
                  <p:pic>
                    <p:nvPicPr>
                      <p:cNvPr id="658441" name="Object 9">
                        <a:extLst>
                          <a:ext uri="{FF2B5EF4-FFF2-40B4-BE49-F238E27FC236}">
                            <a16:creationId xmlns:a16="http://schemas.microsoft.com/office/drawing/2014/main" id="{6629A79C-B7EA-D4ED-9685-795E2D32DF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895601"/>
                        <a:ext cx="2533650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8442" name="Line 10">
            <a:extLst>
              <a:ext uri="{FF2B5EF4-FFF2-40B4-BE49-F238E27FC236}">
                <a16:creationId xmlns:a16="http://schemas.microsoft.com/office/drawing/2014/main" id="{46A46E18-AD30-F29C-E32B-33ACFA826E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304800"/>
            <a:ext cx="0" cy="1447800"/>
          </a:xfrm>
          <a:prstGeom prst="line">
            <a:avLst/>
          </a:prstGeom>
          <a:noFill/>
          <a:ln w="38100">
            <a:solidFill>
              <a:srgbClr val="CC66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658443" name="Object 11">
            <a:extLst>
              <a:ext uri="{FF2B5EF4-FFF2-40B4-BE49-F238E27FC236}">
                <a16:creationId xmlns:a16="http://schemas.microsoft.com/office/drawing/2014/main" id="{F0487C80-D724-95B3-4CE5-5094119BE9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86600" y="4819651"/>
          <a:ext cx="253365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15" imgW="1060586" imgH="196675" progId="Equation.3">
                  <p:embed/>
                </p:oleObj>
              </mc:Choice>
              <mc:Fallback>
                <p:oleObj name="Equation" r:id="rId15" imgW="1060586" imgH="196675" progId="Equation.3">
                  <p:embed/>
                  <p:pic>
                    <p:nvPicPr>
                      <p:cNvPr id="658443" name="Object 11">
                        <a:extLst>
                          <a:ext uri="{FF2B5EF4-FFF2-40B4-BE49-F238E27FC236}">
                            <a16:creationId xmlns:a16="http://schemas.microsoft.com/office/drawing/2014/main" id="{F0487C80-D724-95B3-4CE5-5094119BE9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4819651"/>
                        <a:ext cx="2533650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84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5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5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5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5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A747B0A4-14F8-56BC-3054-0F975EF8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495C57-5ECC-4F49-A598-D7DCDF4DDF24}" type="slidenum">
              <a:rPr lang="zh-CN" altLang="en-US"/>
              <a:pPr>
                <a:defRPr/>
              </a:pPr>
              <a:t>28</a:t>
            </a:fld>
            <a:endParaRPr lang="zh-CN" altLang="en-US"/>
          </a:p>
        </p:txBody>
      </p:sp>
      <p:sp>
        <p:nvSpPr>
          <p:cNvPr id="659458" name="Text Box 2">
            <a:extLst>
              <a:ext uri="{FF2B5EF4-FFF2-40B4-BE49-F238E27FC236}">
                <a16:creationId xmlns:a16="http://schemas.microsoft.com/office/drawing/2014/main" id="{E9B598D6-9AB5-9268-58A1-EF4C5F1A2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257175"/>
            <a:ext cx="8397875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定理</a:t>
            </a:r>
            <a:r>
              <a:rPr lang="zh-CN" altLang="en-US" sz="2800"/>
              <a:t>   行列式某一行的元素乘另一行对应元素的代数余子式之和等于零,即</a:t>
            </a:r>
          </a:p>
        </p:txBody>
      </p:sp>
      <p:sp>
        <p:nvSpPr>
          <p:cNvPr id="659459" name="Text Box 3">
            <a:extLst>
              <a:ext uri="{FF2B5EF4-FFF2-40B4-BE49-F238E27FC236}">
                <a16:creationId xmlns:a16="http://schemas.microsoft.com/office/drawing/2014/main" id="{6EF0CBE5-7BFA-FDC2-C231-0C5159BAE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675" y="2667001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/>
              <a:t>这是因为</a:t>
            </a:r>
          </a:p>
        </p:txBody>
      </p:sp>
      <p:sp>
        <p:nvSpPr>
          <p:cNvPr id="659460" name="Text Box 4">
            <a:extLst>
              <a:ext uri="{FF2B5EF4-FFF2-40B4-BE49-F238E27FC236}">
                <a16:creationId xmlns:a16="http://schemas.microsoft.com/office/drawing/2014/main" id="{79360B1F-96B9-BA5E-2A18-71D685BCF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7275" y="3657601"/>
            <a:ext cx="1828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/>
              <a:t>第 </a:t>
            </a:r>
            <a:r>
              <a:rPr lang="en-US" altLang="zh-CN" sz="2800" i="1"/>
              <a:t>i </a:t>
            </a:r>
            <a:r>
              <a:rPr lang="zh-CN" altLang="en-US" sz="2800"/>
              <a:t>行</a:t>
            </a:r>
          </a:p>
        </p:txBody>
      </p:sp>
      <p:sp>
        <p:nvSpPr>
          <p:cNvPr id="659461" name="Text Box 5">
            <a:extLst>
              <a:ext uri="{FF2B5EF4-FFF2-40B4-BE49-F238E27FC236}">
                <a16:creationId xmlns:a16="http://schemas.microsoft.com/office/drawing/2014/main" id="{AF7B7E39-0F21-B4F5-BFDB-3EB2E702F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025" y="4814888"/>
            <a:ext cx="2101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/>
              <a:t>第 </a:t>
            </a:r>
            <a:r>
              <a:rPr lang="en-US" altLang="zh-CN" sz="2800" i="1"/>
              <a:t>j </a:t>
            </a:r>
            <a:r>
              <a:rPr lang="zh-CN" altLang="en-US" sz="2800"/>
              <a:t>行</a:t>
            </a:r>
          </a:p>
        </p:txBody>
      </p:sp>
      <p:graphicFrame>
        <p:nvGraphicFramePr>
          <p:cNvPr id="659462" name="Object 6">
            <a:extLst>
              <a:ext uri="{FF2B5EF4-FFF2-40B4-BE49-F238E27FC236}">
                <a16:creationId xmlns:a16="http://schemas.microsoft.com/office/drawing/2014/main" id="{73961432-7A35-C95E-B142-CFFD72927E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3276" y="1447800"/>
          <a:ext cx="633412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Equation" r:id="rId3" imgW="2660539" imgH="425275" progId="Equation.3">
                  <p:embed/>
                </p:oleObj>
              </mc:Choice>
              <mc:Fallback>
                <p:oleObj name="Equation" r:id="rId3" imgW="2660539" imgH="425275" progId="Equation.3">
                  <p:embed/>
                  <p:pic>
                    <p:nvPicPr>
                      <p:cNvPr id="659462" name="Object 6">
                        <a:extLst>
                          <a:ext uri="{FF2B5EF4-FFF2-40B4-BE49-F238E27FC236}">
                            <a16:creationId xmlns:a16="http://schemas.microsoft.com/office/drawing/2014/main" id="{73961432-7A35-C95E-B142-CFFD72927E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6" y="1447800"/>
                        <a:ext cx="633412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9463" name="Object 7">
            <a:extLst>
              <a:ext uri="{FF2B5EF4-FFF2-40B4-BE49-F238E27FC236}">
                <a16:creationId xmlns:a16="http://schemas.microsoft.com/office/drawing/2014/main" id="{2C8CE99E-76BE-0299-CC80-1F41063BC0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43951" y="1730376"/>
          <a:ext cx="102552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9" name="Equation" r:id="rId5" imgW="425339" imgH="196675" progId="Equation.3">
                  <p:embed/>
                </p:oleObj>
              </mc:Choice>
              <mc:Fallback>
                <p:oleObj name="Equation" r:id="rId5" imgW="425339" imgH="196675" progId="Equation.3">
                  <p:embed/>
                  <p:pic>
                    <p:nvPicPr>
                      <p:cNvPr id="659463" name="Object 7">
                        <a:extLst>
                          <a:ext uri="{FF2B5EF4-FFF2-40B4-BE49-F238E27FC236}">
                            <a16:creationId xmlns:a16="http://schemas.microsoft.com/office/drawing/2014/main" id="{2C8CE99E-76BE-0299-CC80-1F41063BC0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3951" y="1730376"/>
                        <a:ext cx="102552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9464" name="Object 8">
            <a:extLst>
              <a:ext uri="{FF2B5EF4-FFF2-40B4-BE49-F238E27FC236}">
                <a16:creationId xmlns:a16="http://schemas.microsoft.com/office/drawing/2014/main" id="{4BAD90BF-B249-BD2E-EA3E-E0C76B25EF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4275" y="2362201"/>
          <a:ext cx="5029200" cy="419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Equation" r:id="rId7" imgW="1936910" imgH="1619119" progId="Equation.3">
                  <p:embed/>
                </p:oleObj>
              </mc:Choice>
              <mc:Fallback>
                <p:oleObj name="Equation" r:id="rId7" imgW="1936910" imgH="1619119" progId="Equation.3">
                  <p:embed/>
                  <p:pic>
                    <p:nvPicPr>
                      <p:cNvPr id="659464" name="Object 8">
                        <a:extLst>
                          <a:ext uri="{FF2B5EF4-FFF2-40B4-BE49-F238E27FC236}">
                            <a16:creationId xmlns:a16="http://schemas.microsoft.com/office/drawing/2014/main" id="{4BAD90BF-B249-BD2E-EA3E-E0C76B25EF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2362201"/>
                        <a:ext cx="5029200" cy="4195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9465" name="Object 9">
            <a:extLst>
              <a:ext uri="{FF2B5EF4-FFF2-40B4-BE49-F238E27FC236}">
                <a16:creationId xmlns:a16="http://schemas.microsoft.com/office/drawing/2014/main" id="{9CE0D119-1DBA-28EC-6653-C62D0EB311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50275" y="4267201"/>
          <a:ext cx="8382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Equation" r:id="rId9" imgW="298290" imgH="196675" progId="Equation.3">
                  <p:embed/>
                </p:oleObj>
              </mc:Choice>
              <mc:Fallback>
                <p:oleObj name="Equation" r:id="rId9" imgW="298290" imgH="196675" progId="Equation.3">
                  <p:embed/>
                  <p:pic>
                    <p:nvPicPr>
                      <p:cNvPr id="659465" name="Object 9">
                        <a:extLst>
                          <a:ext uri="{FF2B5EF4-FFF2-40B4-BE49-F238E27FC236}">
                            <a16:creationId xmlns:a16="http://schemas.microsoft.com/office/drawing/2014/main" id="{9CE0D119-1DBA-28EC-6653-C62D0EB311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275" y="4267201"/>
                        <a:ext cx="8382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9466" name="Text Box 10">
            <a:extLst>
              <a:ext uri="{FF2B5EF4-FFF2-40B4-BE49-F238E27FC236}">
                <a16:creationId xmlns:a16="http://schemas.microsoft.com/office/drawing/2014/main" id="{7E6A5A8F-1AF1-CFE4-52A9-FE6A89FDE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675" y="5562601"/>
            <a:ext cx="2819400" cy="525401"/>
          </a:xfrm>
          <a:prstGeom prst="rect">
            <a:avLst/>
          </a:prstGeom>
          <a:noFill/>
          <a:ln w="3810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221304"/>
                </a:solidFill>
                <a:latin typeface="宋体" panose="02010600030101010101" pitchFamily="2" charset="-122"/>
              </a:rPr>
              <a:t>按</a:t>
            </a:r>
            <a:r>
              <a:rPr lang="zh-CN" altLang="en-US" sz="2800"/>
              <a:t>第 </a:t>
            </a:r>
            <a:r>
              <a:rPr lang="en-US" altLang="zh-CN" sz="2800" i="1"/>
              <a:t>j </a:t>
            </a:r>
            <a:r>
              <a:rPr lang="zh-CN" altLang="en-US" sz="2800"/>
              <a:t>行</a:t>
            </a:r>
            <a:r>
              <a:rPr lang="zh-CN" altLang="en-US" sz="2800">
                <a:solidFill>
                  <a:srgbClr val="221304"/>
                </a:solidFill>
                <a:latin typeface="宋体" panose="02010600030101010101" pitchFamily="2" charset="-122"/>
              </a:rPr>
              <a:t>展开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5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5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5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5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5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5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A68339C7-E0F4-D156-2B20-96A33A864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92856-C97D-47FB-9926-A169B51BEEDA}" type="slidenum">
              <a:rPr lang="zh-CN" altLang="en-US"/>
              <a:pPr>
                <a:defRPr/>
              </a:pPr>
              <a:t>29</a:t>
            </a:fld>
            <a:endParaRPr lang="zh-CN" altLang="en-US"/>
          </a:p>
        </p:txBody>
      </p:sp>
      <p:sp>
        <p:nvSpPr>
          <p:cNvPr id="660482" name="Rectangle 2">
            <a:extLst>
              <a:ext uri="{FF2B5EF4-FFF2-40B4-BE49-F238E27FC236}">
                <a16:creationId xmlns:a16="http://schemas.microsoft.com/office/drawing/2014/main" id="{E17E4B7A-48DE-0B04-B376-A460DF008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1001"/>
            <a:ext cx="624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/>
              <a:t>同样，行列式对列展开, 也有</a:t>
            </a:r>
          </a:p>
        </p:txBody>
      </p:sp>
      <p:graphicFrame>
        <p:nvGraphicFramePr>
          <p:cNvPr id="660483" name="Object 3">
            <a:extLst>
              <a:ext uri="{FF2B5EF4-FFF2-40B4-BE49-F238E27FC236}">
                <a16:creationId xmlns:a16="http://schemas.microsoft.com/office/drawing/2014/main" id="{CF6F0447-6391-4A24-C0AB-E237B69CC5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143000"/>
          <a:ext cx="624840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2" name="Equation" r:id="rId3" imgW="2552700" imgH="241300" progId="Equation.3">
                  <p:embed/>
                </p:oleObj>
              </mc:Choice>
              <mc:Fallback>
                <p:oleObj name="Equation" r:id="rId3" imgW="2552700" imgH="241300" progId="Equation.3">
                  <p:embed/>
                  <p:pic>
                    <p:nvPicPr>
                      <p:cNvPr id="660483" name="Object 3">
                        <a:extLst>
                          <a:ext uri="{FF2B5EF4-FFF2-40B4-BE49-F238E27FC236}">
                            <a16:creationId xmlns:a16="http://schemas.microsoft.com/office/drawing/2014/main" id="{CF6F0447-6391-4A24-C0AB-E237B69CC59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143000"/>
                        <a:ext cx="624840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484" name="Object 4">
            <a:extLst>
              <a:ext uri="{FF2B5EF4-FFF2-40B4-BE49-F238E27FC236}">
                <a16:creationId xmlns:a16="http://schemas.microsoft.com/office/drawing/2014/main" id="{BDB02530-583F-AB3A-B209-ECD69F6A7A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86125" y="4691063"/>
          <a:ext cx="4483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Equation" r:id="rId5" imgW="4483100" imgH="977900" progId="Equation.3">
                  <p:embed/>
                </p:oleObj>
              </mc:Choice>
              <mc:Fallback>
                <p:oleObj name="Equation" r:id="rId5" imgW="4483100" imgH="977900" progId="Equation.3">
                  <p:embed/>
                  <p:pic>
                    <p:nvPicPr>
                      <p:cNvPr id="660484" name="Object 4">
                        <a:extLst>
                          <a:ext uri="{FF2B5EF4-FFF2-40B4-BE49-F238E27FC236}">
                            <a16:creationId xmlns:a16="http://schemas.microsoft.com/office/drawing/2014/main" id="{BDB02530-583F-AB3A-B209-ECD69F6A7A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6125" y="4691063"/>
                        <a:ext cx="44831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485" name="Object 5">
            <a:extLst>
              <a:ext uri="{FF2B5EF4-FFF2-40B4-BE49-F238E27FC236}">
                <a16:creationId xmlns:a16="http://schemas.microsoft.com/office/drawing/2014/main" id="{81B60545-1BB5-5450-A1D2-6A1234DCF8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3429000"/>
          <a:ext cx="45339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Equation" r:id="rId7" imgW="4533900" imgH="977900" progId="Equation.3">
                  <p:embed/>
                </p:oleObj>
              </mc:Choice>
              <mc:Fallback>
                <p:oleObj name="Equation" r:id="rId7" imgW="4533900" imgH="977900" progId="Equation.3">
                  <p:embed/>
                  <p:pic>
                    <p:nvPicPr>
                      <p:cNvPr id="660485" name="Object 5">
                        <a:extLst>
                          <a:ext uri="{FF2B5EF4-FFF2-40B4-BE49-F238E27FC236}">
                            <a16:creationId xmlns:a16="http://schemas.microsoft.com/office/drawing/2014/main" id="{81B60545-1BB5-5450-A1D2-6A1234DCF8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429000"/>
                        <a:ext cx="45339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0486" name="Object 6">
            <a:extLst>
              <a:ext uri="{FF2B5EF4-FFF2-40B4-BE49-F238E27FC236}">
                <a16:creationId xmlns:a16="http://schemas.microsoft.com/office/drawing/2014/main" id="{BFCBD692-073D-5FE7-DA50-E42CCBA71F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1828800"/>
          <a:ext cx="41148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tion" r:id="rId9" imgW="1828800" imgH="482600" progId="Equation.3">
                  <p:embed/>
                </p:oleObj>
              </mc:Choice>
              <mc:Fallback>
                <p:oleObj name="Equation" r:id="rId9" imgW="1828800" imgH="482600" progId="Equation.3">
                  <p:embed/>
                  <p:pic>
                    <p:nvPicPr>
                      <p:cNvPr id="660486" name="Object 6">
                        <a:extLst>
                          <a:ext uri="{FF2B5EF4-FFF2-40B4-BE49-F238E27FC236}">
                            <a16:creationId xmlns:a16="http://schemas.microsoft.com/office/drawing/2014/main" id="{BFCBD692-073D-5FE7-DA50-E42CCBA71F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828800"/>
                        <a:ext cx="41148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0487" name="Text Box 7">
            <a:extLst>
              <a:ext uri="{FF2B5EF4-FFF2-40B4-BE49-F238E27FC236}">
                <a16:creationId xmlns:a16="http://schemas.microsoft.com/office/drawing/2014/main" id="{6047F351-ACDA-0C16-9DD4-EEF290B22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048001"/>
            <a:ext cx="1905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则有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540</Words>
  <Application>Microsoft Office PowerPoint</Application>
  <PresentationFormat>宽屏</PresentationFormat>
  <Paragraphs>106</Paragraphs>
  <Slides>29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29</vt:i4>
      </vt:variant>
    </vt:vector>
  </HeadingPairs>
  <TitlesOfParts>
    <vt:vector size="43" baseType="lpstr">
      <vt:lpstr>等线</vt:lpstr>
      <vt:lpstr>等线 Light</vt:lpstr>
      <vt:lpstr>黑体</vt:lpstr>
      <vt:lpstr>宋体</vt:lpstr>
      <vt:lpstr>Arial</vt:lpstr>
      <vt:lpstr>Calibri</vt:lpstr>
      <vt:lpstr>Calibri Light</vt:lpstr>
      <vt:lpstr>Cambria Math</vt:lpstr>
      <vt:lpstr>Times New Roman</vt:lpstr>
      <vt:lpstr>Office 主题​​</vt:lpstr>
      <vt:lpstr>Equation</vt:lpstr>
      <vt:lpstr>Microsoft 公式 3.0</vt:lpstr>
      <vt:lpstr>Document</vt:lpstr>
      <vt:lpstr>公式</vt:lpstr>
      <vt:lpstr>第三节  行列式的性质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第四节  行列式按行(列)展开</vt:lpstr>
      <vt:lpstr>PowerPoint 演示文稿</vt:lpstr>
      <vt:lpstr>PowerPoint 演示文稿</vt:lpstr>
      <vt:lpstr>PowerPoint 演示文稿</vt:lpstr>
      <vt:lpstr>(二) 行列式展开定理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Zhang, Yunzi</dc:creator>
  <cp:lastModifiedBy>voipc</cp:lastModifiedBy>
  <cp:revision>14</cp:revision>
  <dcterms:created xsi:type="dcterms:W3CDTF">2023-03-07T16:31:48Z</dcterms:created>
  <dcterms:modified xsi:type="dcterms:W3CDTF">2025-03-06T07:26:08Z</dcterms:modified>
</cp:coreProperties>
</file>