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738" r:id="rId2"/>
    <p:sldId id="609" r:id="rId3"/>
    <p:sldId id="594" r:id="rId4"/>
    <p:sldId id="775" r:id="rId5"/>
    <p:sldId id="638" r:id="rId6"/>
    <p:sldId id="776" r:id="rId7"/>
    <p:sldId id="777" r:id="rId8"/>
    <p:sldId id="778" r:id="rId9"/>
    <p:sldId id="595" r:id="rId10"/>
    <p:sldId id="637" r:id="rId11"/>
    <p:sldId id="739" r:id="rId12"/>
    <p:sldId id="740" r:id="rId13"/>
    <p:sldId id="741" r:id="rId14"/>
    <p:sldId id="742" r:id="rId15"/>
    <p:sldId id="743" r:id="rId16"/>
    <p:sldId id="786" r:id="rId17"/>
    <p:sldId id="787" r:id="rId18"/>
    <p:sldId id="779" r:id="rId19"/>
    <p:sldId id="745" r:id="rId20"/>
    <p:sldId id="746" r:id="rId21"/>
    <p:sldId id="747" r:id="rId22"/>
    <p:sldId id="748" r:id="rId23"/>
    <p:sldId id="749" r:id="rId24"/>
    <p:sldId id="780" r:id="rId25"/>
    <p:sldId id="781" r:id="rId26"/>
    <p:sldId id="750" r:id="rId27"/>
    <p:sldId id="783" r:id="rId28"/>
    <p:sldId id="784" r:id="rId29"/>
    <p:sldId id="751" r:id="rId30"/>
    <p:sldId id="680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800" b="1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800" b="1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800" b="1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800" b="1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800" b="1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sz="2800" b="1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sz="2800" b="1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sz="2800" b="1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sz="2800" b="1" kern="1200">
        <a:solidFill>
          <a:schemeClr val="tx1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00"/>
    <a:srgbClr val="3333CC"/>
    <a:srgbClr val="FFFF99"/>
    <a:srgbClr val="CCECFF"/>
    <a:srgbClr val="CCFFFF"/>
    <a:srgbClr val="000099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781" autoAdjust="0"/>
    <p:restoredTop sz="90929"/>
  </p:normalViewPr>
  <p:slideViewPr>
    <p:cSldViewPr>
      <p:cViewPr varScale="1">
        <p:scale>
          <a:sx n="96" d="100"/>
          <a:sy n="96" d="100"/>
        </p:scale>
        <p:origin x="689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2">
            <a:extLst>
              <a:ext uri="{FF2B5EF4-FFF2-40B4-BE49-F238E27FC236}">
                <a16:creationId xmlns:a16="http://schemas.microsoft.com/office/drawing/2014/main" id="{88EAB9D4-3B29-1F3E-DAF9-D2F4C5711B5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45443" name="Rectangle 3">
            <a:extLst>
              <a:ext uri="{FF2B5EF4-FFF2-40B4-BE49-F238E27FC236}">
                <a16:creationId xmlns:a16="http://schemas.microsoft.com/office/drawing/2014/main" id="{8BC21AA9-59D8-740E-B7D0-769FB7F3DAB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45444" name="Rectangle 4">
            <a:extLst>
              <a:ext uri="{FF2B5EF4-FFF2-40B4-BE49-F238E27FC236}">
                <a16:creationId xmlns:a16="http://schemas.microsoft.com/office/drawing/2014/main" id="{BD1942EF-2966-3D37-0FE9-F245ABE4D4E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45445" name="Rectangle 5">
            <a:extLst>
              <a:ext uri="{FF2B5EF4-FFF2-40B4-BE49-F238E27FC236}">
                <a16:creationId xmlns:a16="http://schemas.microsoft.com/office/drawing/2014/main" id="{F5418F30-A602-1EDC-03CB-27E5709EA25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D03F57D1-6E41-427B-975B-8A588379829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EFD9C9C-105F-FFA1-2ADD-6C6DEEA5C9C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02368617-1796-37E0-EC69-0980D2DF483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2701C322-A1E0-DD0F-B850-5B7CC3B33C9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16064B84-6D2A-03E2-FA9B-BDFF92D98A9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CA939299-4680-7EAE-DB20-5A61B1CFFDB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A258356E-4A39-617C-073B-A5A4B06BE1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B3BDA04D-A7B2-496E-A99A-86EE3CC2D3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F6BB3E-80CA-FB5B-B370-7DEE521BA4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3388BBB-C174-00F6-F58A-C3C1D3C072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273D600-B31D-E76E-F4CC-E2DC97971C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2251B8-6919-46EC-8BCA-3EF74AB31D7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615246"/>
      </p:ext>
    </p:extLst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F1B067-5657-4987-D0A3-C35F0564FF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CB726B-2C9F-C1C0-BB7F-9040726F79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4E1B016-9E45-FE79-BDD7-83E908CA8F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B2950F-F03B-42F2-879A-DC562FAD94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081875"/>
      </p:ext>
    </p:extLst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BE422A-D11E-C6E4-04DF-C7E2395432E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BDD8CF-79E2-EE8E-05D8-282FEE3926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D5C1D1C-3262-07D4-46DB-358835973D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BEB12-D7D0-4C8E-AE8D-64F2745A6E9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1389107"/>
      </p:ext>
    </p:extLst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C0ED1ED-7D78-FA6B-AC2D-720B9FBB17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E50EB8-5906-5615-D420-C28A6C25FE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114FD0-526A-5427-AA98-7B5563F87F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6A0289-4DC3-4D3D-96E7-4572443182E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592267"/>
      </p:ext>
    </p:extLst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45D0B73-20D8-DD8E-D053-7D3D3C4386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99D7D0C-1F9B-80AD-0EA2-43083253DB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A7E6AEA-8FD3-10C8-F763-4D465D382B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EA5C7-64E5-4D08-A8B9-308F9F7AE41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935027"/>
      </p:ext>
    </p:extLst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C87D664-DFCB-C069-7B76-BDB5B16F54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6AE206C-D5A1-1BC3-CDD8-7AD980BAD9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D1D9EEB-04DF-35D9-9FF9-69B1A1AA68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8B20D3-91C1-48A0-AF1E-658E7C359DF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7423999"/>
      </p:ext>
    </p:extLst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DCC7AAD-E2B6-C763-424A-5C91BDF40C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55E3864-0E77-A9F0-7710-F77580E8DF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0F25FE1-7F23-5CFD-7A70-D3BF8942F32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CBAB8-5D97-4AB0-96FE-4F5D32FCA87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268809"/>
      </p:ext>
    </p:extLst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09C06F-C4B0-FEEF-6DBF-5983366439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0B060F-0359-1E37-A922-9753A1725F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57FDF79-7906-E73F-41DB-7FD8D894E8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A4E038-DB0E-4BCE-B0CE-DC9BFCCCAA1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679249"/>
      </p:ext>
    </p:extLst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D43AA4-B558-0798-8919-3D1D1B5C1B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9D7A48-4B9D-5B1B-AD7B-15E466430E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6E6011-F221-6D1A-AC58-F6D91D302E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46D6D-F19B-4E20-8125-9959A4C593E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086482"/>
      </p:ext>
    </p:extLst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E6DE96-A2C7-EAD0-9FCE-83A6481750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AFBD82C-BE8E-95B2-0889-D58F6DAFC7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00E341-F5B5-06CE-D7A9-4781D0BC23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94AED8-168A-4FBC-9BF0-051487F3750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135825"/>
      </p:ext>
    </p:extLst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DCA11C2-2A67-C0EE-D796-FA8FD2DF15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2D6D3D5-6052-A247-AC56-7AE9F9AE16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E707DBE-5C09-8534-4702-90DFD9A707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9F603-D717-465B-8597-7F36624BC75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403172"/>
      </p:ext>
    </p:extLst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6EB0A31-A86B-E478-32D7-90341298D6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548A952-0F35-96E4-DA1A-DB18F52E2B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B5C61B5-66E3-BAB7-29BA-165826FDEC2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400" b="0">
                <a:latin typeface="+mn-lt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A521177-CBF9-A52E-01CB-6AC95B30EBF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400" b="0">
                <a:latin typeface="+mn-lt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84E0E2B-F677-20C6-27BB-827E463A531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400" b="0">
                <a:latin typeface="+mn-lt"/>
              </a:defRPr>
            </a:lvl1pPr>
          </a:lstStyle>
          <a:p>
            <a:pPr>
              <a:defRPr/>
            </a:pPr>
            <a:fld id="{FBACD5B8-D650-461E-8B9C-73C7CD4FA1D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6.wmf"/><Relationship Id="rId18" Type="http://schemas.openxmlformats.org/officeDocument/2006/relationships/oleObject" Target="../embeddings/oleObject9.bin"/><Relationship Id="rId3" Type="http://schemas.openxmlformats.org/officeDocument/2006/relationships/image" Target="../media/image1.wmf"/><Relationship Id="rId7" Type="http://schemas.openxmlformats.org/officeDocument/2006/relationships/image" Target="../media/image3.w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8.e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5.wmf"/><Relationship Id="rId5" Type="http://schemas.openxmlformats.org/officeDocument/2006/relationships/image" Target="../media/image2.wmf"/><Relationship Id="rId15" Type="http://schemas.openxmlformats.org/officeDocument/2006/relationships/image" Target="../media/image7.e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9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4.emf"/><Relationship Id="rId14" Type="http://schemas.openxmlformats.org/officeDocument/2006/relationships/oleObject" Target="../embeddings/oleObject7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3.wmf"/><Relationship Id="rId7" Type="http://schemas.openxmlformats.org/officeDocument/2006/relationships/image" Target="../media/image11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.bin"/><Relationship Id="rId11" Type="http://schemas.openxmlformats.org/officeDocument/2006/relationships/image" Target="../media/image13.wmf"/><Relationship Id="rId5" Type="http://schemas.openxmlformats.org/officeDocument/2006/relationships/image" Target="../media/image10.wmf"/><Relationship Id="rId10" Type="http://schemas.openxmlformats.org/officeDocument/2006/relationships/oleObject" Target="../embeddings/oleObject14.bin"/><Relationship Id="rId4" Type="http://schemas.openxmlformats.org/officeDocument/2006/relationships/oleObject" Target="../embeddings/oleObject11.bin"/><Relationship Id="rId9" Type="http://schemas.openxmlformats.org/officeDocument/2006/relationships/image" Target="../media/image12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13" Type="http://schemas.openxmlformats.org/officeDocument/2006/relationships/image" Target="../media/image19.wmf"/><Relationship Id="rId3" Type="http://schemas.openxmlformats.org/officeDocument/2006/relationships/image" Target="../media/image14.wmf"/><Relationship Id="rId7" Type="http://schemas.openxmlformats.org/officeDocument/2006/relationships/image" Target="../media/image16.wmf"/><Relationship Id="rId12" Type="http://schemas.openxmlformats.org/officeDocument/2006/relationships/oleObject" Target="../embeddings/oleObject20.bin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18.wmf"/><Relationship Id="rId5" Type="http://schemas.openxmlformats.org/officeDocument/2006/relationships/image" Target="../media/image15.wmf"/><Relationship Id="rId15" Type="http://schemas.openxmlformats.org/officeDocument/2006/relationships/image" Target="../media/image20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17.wmf"/><Relationship Id="rId14" Type="http://schemas.openxmlformats.org/officeDocument/2006/relationships/oleObject" Target="../embeddings/oleObject21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3.wmf"/><Relationship Id="rId12" Type="http://schemas.openxmlformats.org/officeDocument/2006/relationships/oleObject" Target="../embeddings/oleObject27.bin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25.wmf"/><Relationship Id="rId5" Type="http://schemas.openxmlformats.org/officeDocument/2006/relationships/image" Target="../media/image22.wmf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24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1.bin"/><Relationship Id="rId3" Type="http://schemas.openxmlformats.org/officeDocument/2006/relationships/image" Target="../media/image27.wmf"/><Relationship Id="rId7" Type="http://schemas.openxmlformats.org/officeDocument/2006/relationships/image" Target="../media/image29.wmf"/><Relationship Id="rId2" Type="http://schemas.openxmlformats.org/officeDocument/2006/relationships/oleObject" Target="../embeddings/oleObject2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9.bin"/><Relationship Id="rId9" Type="http://schemas.openxmlformats.org/officeDocument/2006/relationships/image" Target="../media/image30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oleObject" Target="../embeddings/oleObject32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7" Type="http://schemas.openxmlformats.org/officeDocument/2006/relationships/image" Target="../media/image34.wmf"/><Relationship Id="rId2" Type="http://schemas.openxmlformats.org/officeDocument/2006/relationships/oleObject" Target="../embeddings/oleObject3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3.wmf"/><Relationship Id="rId4" Type="http://schemas.openxmlformats.org/officeDocument/2006/relationships/oleObject" Target="../embeddings/oleObject3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7" Type="http://schemas.openxmlformats.org/officeDocument/2006/relationships/image" Target="../media/image36.wmf"/><Relationship Id="rId2" Type="http://schemas.openxmlformats.org/officeDocument/2006/relationships/oleObject" Target="../embeddings/oleObject3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37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7" Type="http://schemas.openxmlformats.org/officeDocument/2006/relationships/image" Target="../media/image39.wmf"/><Relationship Id="rId2" Type="http://schemas.openxmlformats.org/officeDocument/2006/relationships/oleObject" Target="../embeddings/oleObject3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1.bin"/><Relationship Id="rId5" Type="http://schemas.openxmlformats.org/officeDocument/2006/relationships/image" Target="../media/image38.wmf"/><Relationship Id="rId4" Type="http://schemas.openxmlformats.org/officeDocument/2006/relationships/oleObject" Target="../embeddings/oleObject40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13" Type="http://schemas.openxmlformats.org/officeDocument/2006/relationships/image" Target="../media/image43.wmf"/><Relationship Id="rId3" Type="http://schemas.openxmlformats.org/officeDocument/2006/relationships/image" Target="../media/image40.wmf"/><Relationship Id="rId7" Type="http://schemas.openxmlformats.org/officeDocument/2006/relationships/image" Target="../media/image39.wmf"/><Relationship Id="rId12" Type="http://schemas.openxmlformats.org/officeDocument/2006/relationships/oleObject" Target="../embeddings/oleObject47.bin"/><Relationship Id="rId2" Type="http://schemas.openxmlformats.org/officeDocument/2006/relationships/oleObject" Target="../embeddings/oleObject4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4.bin"/><Relationship Id="rId11" Type="http://schemas.openxmlformats.org/officeDocument/2006/relationships/image" Target="../media/image42.wmf"/><Relationship Id="rId5" Type="http://schemas.openxmlformats.org/officeDocument/2006/relationships/image" Target="../media/image38.wmf"/><Relationship Id="rId10" Type="http://schemas.openxmlformats.org/officeDocument/2006/relationships/oleObject" Target="../embeddings/oleObject46.bin"/><Relationship Id="rId4" Type="http://schemas.openxmlformats.org/officeDocument/2006/relationships/oleObject" Target="../embeddings/oleObject43.bin"/><Relationship Id="rId9" Type="http://schemas.openxmlformats.org/officeDocument/2006/relationships/image" Target="../media/image41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1.bin"/><Relationship Id="rId13" Type="http://schemas.openxmlformats.org/officeDocument/2006/relationships/image" Target="../media/image49.wmf"/><Relationship Id="rId3" Type="http://schemas.openxmlformats.org/officeDocument/2006/relationships/image" Target="../media/image44.wmf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53.bin"/><Relationship Id="rId2" Type="http://schemas.openxmlformats.org/officeDocument/2006/relationships/oleObject" Target="../embeddings/oleObject4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0.bin"/><Relationship Id="rId11" Type="http://schemas.openxmlformats.org/officeDocument/2006/relationships/image" Target="../media/image48.wmf"/><Relationship Id="rId5" Type="http://schemas.openxmlformats.org/officeDocument/2006/relationships/image" Target="../media/image45.wmf"/><Relationship Id="rId10" Type="http://schemas.openxmlformats.org/officeDocument/2006/relationships/oleObject" Target="../embeddings/oleObject52.bin"/><Relationship Id="rId4" Type="http://schemas.openxmlformats.org/officeDocument/2006/relationships/oleObject" Target="../embeddings/oleObject49.bin"/><Relationship Id="rId9" Type="http://schemas.openxmlformats.org/officeDocument/2006/relationships/image" Target="../media/image47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7" Type="http://schemas.openxmlformats.org/officeDocument/2006/relationships/image" Target="../media/image52.wmf"/><Relationship Id="rId2" Type="http://schemas.openxmlformats.org/officeDocument/2006/relationships/oleObject" Target="../embeddings/oleObject5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6.bin"/><Relationship Id="rId5" Type="http://schemas.openxmlformats.org/officeDocument/2006/relationships/image" Target="../media/image51.wmf"/><Relationship Id="rId4" Type="http://schemas.openxmlformats.org/officeDocument/2006/relationships/oleObject" Target="../embeddings/oleObject5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7" Type="http://schemas.openxmlformats.org/officeDocument/2006/relationships/image" Target="../media/image54.wmf"/><Relationship Id="rId2" Type="http://schemas.openxmlformats.org/officeDocument/2006/relationships/oleObject" Target="../embeddings/oleObject5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59.bin"/><Relationship Id="rId5" Type="http://schemas.openxmlformats.org/officeDocument/2006/relationships/image" Target="../media/image51.wmf"/><Relationship Id="rId4" Type="http://schemas.openxmlformats.org/officeDocument/2006/relationships/oleObject" Target="../embeddings/oleObject5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7" Type="http://schemas.openxmlformats.org/officeDocument/2006/relationships/image" Target="../media/image54.wmf"/><Relationship Id="rId2" Type="http://schemas.openxmlformats.org/officeDocument/2006/relationships/oleObject" Target="../embeddings/oleObject6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2.bin"/><Relationship Id="rId5" Type="http://schemas.openxmlformats.org/officeDocument/2006/relationships/image" Target="../media/image56.wmf"/><Relationship Id="rId4" Type="http://schemas.openxmlformats.org/officeDocument/2006/relationships/oleObject" Target="../embeddings/oleObject61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6.bin"/><Relationship Id="rId3" Type="http://schemas.openxmlformats.org/officeDocument/2006/relationships/image" Target="../media/image57.wmf"/><Relationship Id="rId7" Type="http://schemas.openxmlformats.org/officeDocument/2006/relationships/image" Target="../media/image59.wmf"/><Relationship Id="rId2" Type="http://schemas.openxmlformats.org/officeDocument/2006/relationships/oleObject" Target="../embeddings/oleObject6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5.bin"/><Relationship Id="rId5" Type="http://schemas.openxmlformats.org/officeDocument/2006/relationships/image" Target="../media/image58.wmf"/><Relationship Id="rId4" Type="http://schemas.openxmlformats.org/officeDocument/2006/relationships/oleObject" Target="../embeddings/oleObject64.bin"/><Relationship Id="rId9" Type="http://schemas.openxmlformats.org/officeDocument/2006/relationships/image" Target="../media/image60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7" Type="http://schemas.openxmlformats.org/officeDocument/2006/relationships/image" Target="../media/image66.wmf"/><Relationship Id="rId2" Type="http://schemas.openxmlformats.org/officeDocument/2006/relationships/oleObject" Target="../embeddings/oleObject6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69.bin"/><Relationship Id="rId5" Type="http://schemas.openxmlformats.org/officeDocument/2006/relationships/image" Target="../media/image65.wmf"/><Relationship Id="rId4" Type="http://schemas.openxmlformats.org/officeDocument/2006/relationships/oleObject" Target="../embeddings/oleObject68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wmf"/><Relationship Id="rId2" Type="http://schemas.openxmlformats.org/officeDocument/2006/relationships/oleObject" Target="../embeddings/oleObject70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wmf"/><Relationship Id="rId4" Type="http://schemas.openxmlformats.org/officeDocument/2006/relationships/oleObject" Target="../embeddings/oleObject71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5.bin"/><Relationship Id="rId3" Type="http://schemas.openxmlformats.org/officeDocument/2006/relationships/image" Target="../media/image69.wmf"/><Relationship Id="rId7" Type="http://schemas.openxmlformats.org/officeDocument/2006/relationships/image" Target="../media/image71.wmf"/><Relationship Id="rId2" Type="http://schemas.openxmlformats.org/officeDocument/2006/relationships/oleObject" Target="../embeddings/oleObject7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4.bin"/><Relationship Id="rId11" Type="http://schemas.openxmlformats.org/officeDocument/2006/relationships/image" Target="../media/image73.wmf"/><Relationship Id="rId5" Type="http://schemas.openxmlformats.org/officeDocument/2006/relationships/image" Target="../media/image70.wmf"/><Relationship Id="rId10" Type="http://schemas.openxmlformats.org/officeDocument/2006/relationships/oleObject" Target="../embeddings/oleObject76.bin"/><Relationship Id="rId4" Type="http://schemas.openxmlformats.org/officeDocument/2006/relationships/oleObject" Target="../embeddings/oleObject73.bin"/><Relationship Id="rId9" Type="http://schemas.openxmlformats.org/officeDocument/2006/relationships/image" Target="../media/image72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0.bin"/><Relationship Id="rId13" Type="http://schemas.openxmlformats.org/officeDocument/2006/relationships/image" Target="../media/image79.wmf"/><Relationship Id="rId3" Type="http://schemas.openxmlformats.org/officeDocument/2006/relationships/image" Target="../media/image74.wmf"/><Relationship Id="rId7" Type="http://schemas.openxmlformats.org/officeDocument/2006/relationships/image" Target="../media/image76.wmf"/><Relationship Id="rId12" Type="http://schemas.openxmlformats.org/officeDocument/2006/relationships/oleObject" Target="../embeddings/oleObject82.bin"/><Relationship Id="rId17" Type="http://schemas.openxmlformats.org/officeDocument/2006/relationships/image" Target="../media/image81.wmf"/><Relationship Id="rId2" Type="http://schemas.openxmlformats.org/officeDocument/2006/relationships/oleObject" Target="../embeddings/oleObject77.bin"/><Relationship Id="rId16" Type="http://schemas.openxmlformats.org/officeDocument/2006/relationships/oleObject" Target="../embeddings/oleObject8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79.bin"/><Relationship Id="rId11" Type="http://schemas.openxmlformats.org/officeDocument/2006/relationships/image" Target="../media/image78.wmf"/><Relationship Id="rId5" Type="http://schemas.openxmlformats.org/officeDocument/2006/relationships/image" Target="../media/image75.wmf"/><Relationship Id="rId15" Type="http://schemas.openxmlformats.org/officeDocument/2006/relationships/image" Target="../media/image80.wmf"/><Relationship Id="rId10" Type="http://schemas.openxmlformats.org/officeDocument/2006/relationships/oleObject" Target="../embeddings/oleObject81.bin"/><Relationship Id="rId4" Type="http://schemas.openxmlformats.org/officeDocument/2006/relationships/oleObject" Target="../embeddings/oleObject78.bin"/><Relationship Id="rId9" Type="http://schemas.openxmlformats.org/officeDocument/2006/relationships/image" Target="../media/image77.wmf"/><Relationship Id="rId14" Type="http://schemas.openxmlformats.org/officeDocument/2006/relationships/oleObject" Target="../embeddings/oleObject83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8.bin"/><Relationship Id="rId13" Type="http://schemas.openxmlformats.org/officeDocument/2006/relationships/image" Target="../media/image69.wmf"/><Relationship Id="rId18" Type="http://schemas.openxmlformats.org/officeDocument/2006/relationships/oleObject" Target="../embeddings/oleObject93.bin"/><Relationship Id="rId3" Type="http://schemas.openxmlformats.org/officeDocument/2006/relationships/image" Target="../media/image82.wmf"/><Relationship Id="rId21" Type="http://schemas.openxmlformats.org/officeDocument/2006/relationships/image" Target="../media/image90.wmf"/><Relationship Id="rId7" Type="http://schemas.openxmlformats.org/officeDocument/2006/relationships/image" Target="../media/image84.wmf"/><Relationship Id="rId12" Type="http://schemas.openxmlformats.org/officeDocument/2006/relationships/oleObject" Target="../embeddings/oleObject90.bin"/><Relationship Id="rId17" Type="http://schemas.openxmlformats.org/officeDocument/2006/relationships/image" Target="../media/image88.wmf"/><Relationship Id="rId2" Type="http://schemas.openxmlformats.org/officeDocument/2006/relationships/oleObject" Target="../embeddings/oleObject85.bin"/><Relationship Id="rId16" Type="http://schemas.openxmlformats.org/officeDocument/2006/relationships/oleObject" Target="../embeddings/oleObject92.bin"/><Relationship Id="rId20" Type="http://schemas.openxmlformats.org/officeDocument/2006/relationships/oleObject" Target="../embeddings/oleObject9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7.bin"/><Relationship Id="rId11" Type="http://schemas.openxmlformats.org/officeDocument/2006/relationships/image" Target="../media/image86.wmf"/><Relationship Id="rId5" Type="http://schemas.openxmlformats.org/officeDocument/2006/relationships/image" Target="../media/image83.wmf"/><Relationship Id="rId15" Type="http://schemas.openxmlformats.org/officeDocument/2006/relationships/image" Target="../media/image87.wmf"/><Relationship Id="rId10" Type="http://schemas.openxmlformats.org/officeDocument/2006/relationships/oleObject" Target="../embeddings/oleObject89.bin"/><Relationship Id="rId19" Type="http://schemas.openxmlformats.org/officeDocument/2006/relationships/image" Target="../media/image89.wmf"/><Relationship Id="rId4" Type="http://schemas.openxmlformats.org/officeDocument/2006/relationships/oleObject" Target="../embeddings/oleObject86.bin"/><Relationship Id="rId9" Type="http://schemas.openxmlformats.org/officeDocument/2006/relationships/image" Target="../media/image85.wmf"/><Relationship Id="rId14" Type="http://schemas.openxmlformats.org/officeDocument/2006/relationships/oleObject" Target="../embeddings/oleObject91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8.bin"/><Relationship Id="rId13" Type="http://schemas.openxmlformats.org/officeDocument/2006/relationships/image" Target="../media/image88.wmf"/><Relationship Id="rId18" Type="http://schemas.openxmlformats.org/officeDocument/2006/relationships/oleObject" Target="../embeddings/oleObject103.bin"/><Relationship Id="rId3" Type="http://schemas.openxmlformats.org/officeDocument/2006/relationships/image" Target="../media/image83.wmf"/><Relationship Id="rId21" Type="http://schemas.openxmlformats.org/officeDocument/2006/relationships/image" Target="../media/image92.wmf"/><Relationship Id="rId7" Type="http://schemas.openxmlformats.org/officeDocument/2006/relationships/image" Target="../media/image85.wmf"/><Relationship Id="rId12" Type="http://schemas.openxmlformats.org/officeDocument/2006/relationships/oleObject" Target="../embeddings/oleObject100.bin"/><Relationship Id="rId17" Type="http://schemas.openxmlformats.org/officeDocument/2006/relationships/image" Target="../media/image90.wmf"/><Relationship Id="rId25" Type="http://schemas.openxmlformats.org/officeDocument/2006/relationships/image" Target="../media/image94.wmf"/><Relationship Id="rId2" Type="http://schemas.openxmlformats.org/officeDocument/2006/relationships/oleObject" Target="../embeddings/oleObject95.bin"/><Relationship Id="rId16" Type="http://schemas.openxmlformats.org/officeDocument/2006/relationships/oleObject" Target="../embeddings/oleObject102.bin"/><Relationship Id="rId20" Type="http://schemas.openxmlformats.org/officeDocument/2006/relationships/oleObject" Target="../embeddings/oleObject10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97.bin"/><Relationship Id="rId11" Type="http://schemas.openxmlformats.org/officeDocument/2006/relationships/image" Target="../media/image87.wmf"/><Relationship Id="rId24" Type="http://schemas.openxmlformats.org/officeDocument/2006/relationships/oleObject" Target="../embeddings/oleObject106.bin"/><Relationship Id="rId5" Type="http://schemas.openxmlformats.org/officeDocument/2006/relationships/image" Target="../media/image84.wmf"/><Relationship Id="rId15" Type="http://schemas.openxmlformats.org/officeDocument/2006/relationships/image" Target="../media/image89.wmf"/><Relationship Id="rId23" Type="http://schemas.openxmlformats.org/officeDocument/2006/relationships/image" Target="../media/image93.wmf"/><Relationship Id="rId10" Type="http://schemas.openxmlformats.org/officeDocument/2006/relationships/oleObject" Target="../embeddings/oleObject99.bin"/><Relationship Id="rId19" Type="http://schemas.openxmlformats.org/officeDocument/2006/relationships/image" Target="../media/image91.wmf"/><Relationship Id="rId4" Type="http://schemas.openxmlformats.org/officeDocument/2006/relationships/oleObject" Target="../embeddings/oleObject96.bin"/><Relationship Id="rId9" Type="http://schemas.openxmlformats.org/officeDocument/2006/relationships/image" Target="../media/image86.wmf"/><Relationship Id="rId14" Type="http://schemas.openxmlformats.org/officeDocument/2006/relationships/oleObject" Target="../embeddings/oleObject101.bin"/><Relationship Id="rId22" Type="http://schemas.openxmlformats.org/officeDocument/2006/relationships/oleObject" Target="../embeddings/oleObject105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0.bin"/><Relationship Id="rId3" Type="http://schemas.openxmlformats.org/officeDocument/2006/relationships/image" Target="../media/image95.wmf"/><Relationship Id="rId7" Type="http://schemas.openxmlformats.org/officeDocument/2006/relationships/image" Target="../media/image97.wmf"/><Relationship Id="rId2" Type="http://schemas.openxmlformats.org/officeDocument/2006/relationships/oleObject" Target="../embeddings/oleObject107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09.bin"/><Relationship Id="rId5" Type="http://schemas.openxmlformats.org/officeDocument/2006/relationships/image" Target="../media/image96.wmf"/><Relationship Id="rId4" Type="http://schemas.openxmlformats.org/officeDocument/2006/relationships/oleObject" Target="../embeddings/oleObject108.bin"/><Relationship Id="rId9" Type="http://schemas.openxmlformats.org/officeDocument/2006/relationships/image" Target="../media/image98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4.bin"/><Relationship Id="rId13" Type="http://schemas.openxmlformats.org/officeDocument/2006/relationships/image" Target="../media/image104.wmf"/><Relationship Id="rId3" Type="http://schemas.openxmlformats.org/officeDocument/2006/relationships/image" Target="../media/image99.wmf"/><Relationship Id="rId7" Type="http://schemas.openxmlformats.org/officeDocument/2006/relationships/image" Target="../media/image101.wmf"/><Relationship Id="rId12" Type="http://schemas.openxmlformats.org/officeDocument/2006/relationships/oleObject" Target="../embeddings/oleObject116.bin"/><Relationship Id="rId2" Type="http://schemas.openxmlformats.org/officeDocument/2006/relationships/oleObject" Target="../embeddings/oleObject11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13.bin"/><Relationship Id="rId11" Type="http://schemas.openxmlformats.org/officeDocument/2006/relationships/image" Target="../media/image103.wmf"/><Relationship Id="rId5" Type="http://schemas.openxmlformats.org/officeDocument/2006/relationships/image" Target="../media/image100.wmf"/><Relationship Id="rId15" Type="http://schemas.openxmlformats.org/officeDocument/2006/relationships/image" Target="../media/image105.wmf"/><Relationship Id="rId10" Type="http://schemas.openxmlformats.org/officeDocument/2006/relationships/oleObject" Target="../embeddings/oleObject115.bin"/><Relationship Id="rId4" Type="http://schemas.openxmlformats.org/officeDocument/2006/relationships/oleObject" Target="../embeddings/oleObject112.bin"/><Relationship Id="rId9" Type="http://schemas.openxmlformats.org/officeDocument/2006/relationships/image" Target="../media/image102.wmf"/><Relationship Id="rId14" Type="http://schemas.openxmlformats.org/officeDocument/2006/relationships/oleObject" Target="../embeddings/oleObject117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wmf"/><Relationship Id="rId7" Type="http://schemas.openxmlformats.org/officeDocument/2006/relationships/image" Target="../media/image108.wmf"/><Relationship Id="rId2" Type="http://schemas.openxmlformats.org/officeDocument/2006/relationships/oleObject" Target="../embeddings/oleObject118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0.bin"/><Relationship Id="rId5" Type="http://schemas.openxmlformats.org/officeDocument/2006/relationships/image" Target="../media/image107.wmf"/><Relationship Id="rId4" Type="http://schemas.openxmlformats.org/officeDocument/2006/relationships/oleObject" Target="../embeddings/oleObject119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wmf"/><Relationship Id="rId2" Type="http://schemas.openxmlformats.org/officeDocument/2006/relationships/oleObject" Target="../embeddings/oleObject12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0.wmf"/><Relationship Id="rId4" Type="http://schemas.openxmlformats.org/officeDocument/2006/relationships/oleObject" Target="../embeddings/oleObject122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6.bin"/><Relationship Id="rId13" Type="http://schemas.openxmlformats.org/officeDocument/2006/relationships/image" Target="../media/image116.wmf"/><Relationship Id="rId3" Type="http://schemas.openxmlformats.org/officeDocument/2006/relationships/image" Target="../media/image111.wmf"/><Relationship Id="rId7" Type="http://schemas.openxmlformats.org/officeDocument/2006/relationships/image" Target="../media/image113.wmf"/><Relationship Id="rId12" Type="http://schemas.openxmlformats.org/officeDocument/2006/relationships/oleObject" Target="../embeddings/oleObject128.bin"/><Relationship Id="rId2" Type="http://schemas.openxmlformats.org/officeDocument/2006/relationships/oleObject" Target="../embeddings/oleObject123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5.bin"/><Relationship Id="rId11" Type="http://schemas.openxmlformats.org/officeDocument/2006/relationships/image" Target="../media/image115.wmf"/><Relationship Id="rId5" Type="http://schemas.openxmlformats.org/officeDocument/2006/relationships/image" Target="../media/image112.wmf"/><Relationship Id="rId10" Type="http://schemas.openxmlformats.org/officeDocument/2006/relationships/oleObject" Target="../embeddings/oleObject127.bin"/><Relationship Id="rId4" Type="http://schemas.openxmlformats.org/officeDocument/2006/relationships/oleObject" Target="../embeddings/oleObject124.bin"/><Relationship Id="rId9" Type="http://schemas.openxmlformats.org/officeDocument/2006/relationships/image" Target="../media/image114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2.bin"/><Relationship Id="rId13" Type="http://schemas.openxmlformats.org/officeDocument/2006/relationships/image" Target="../media/image122.wmf"/><Relationship Id="rId3" Type="http://schemas.openxmlformats.org/officeDocument/2006/relationships/image" Target="../media/image117.wmf"/><Relationship Id="rId7" Type="http://schemas.openxmlformats.org/officeDocument/2006/relationships/image" Target="../media/image119.wmf"/><Relationship Id="rId12" Type="http://schemas.openxmlformats.org/officeDocument/2006/relationships/oleObject" Target="../embeddings/oleObject134.bin"/><Relationship Id="rId2" Type="http://schemas.openxmlformats.org/officeDocument/2006/relationships/oleObject" Target="../embeddings/oleObject129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1.bin"/><Relationship Id="rId11" Type="http://schemas.openxmlformats.org/officeDocument/2006/relationships/image" Target="../media/image121.wmf"/><Relationship Id="rId5" Type="http://schemas.openxmlformats.org/officeDocument/2006/relationships/image" Target="../media/image118.wmf"/><Relationship Id="rId15" Type="http://schemas.openxmlformats.org/officeDocument/2006/relationships/image" Target="../media/image123.wmf"/><Relationship Id="rId10" Type="http://schemas.openxmlformats.org/officeDocument/2006/relationships/oleObject" Target="../embeddings/oleObject133.bin"/><Relationship Id="rId4" Type="http://schemas.openxmlformats.org/officeDocument/2006/relationships/oleObject" Target="../embeddings/oleObject130.bin"/><Relationship Id="rId9" Type="http://schemas.openxmlformats.org/officeDocument/2006/relationships/image" Target="../media/image120.wmf"/><Relationship Id="rId14" Type="http://schemas.openxmlformats.org/officeDocument/2006/relationships/oleObject" Target="../embeddings/oleObject135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wmf"/><Relationship Id="rId7" Type="http://schemas.openxmlformats.org/officeDocument/2006/relationships/image" Target="../media/image126.wmf"/><Relationship Id="rId2" Type="http://schemas.openxmlformats.org/officeDocument/2006/relationships/oleObject" Target="../embeddings/oleObject13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8.bin"/><Relationship Id="rId5" Type="http://schemas.openxmlformats.org/officeDocument/2006/relationships/image" Target="../media/image125.wmf"/><Relationship Id="rId4" Type="http://schemas.openxmlformats.org/officeDocument/2006/relationships/oleObject" Target="../embeddings/oleObject13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709AE47E-3E70-BD87-976F-CFC98CF22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85FB42-6AAF-47BD-939E-64DE05C3FF71}" type="slidenum">
              <a:rPr lang="zh-CN" altLang="en-US"/>
              <a:pPr>
                <a:defRPr/>
              </a:pPr>
              <a:t>1</a:t>
            </a:fld>
            <a:endParaRPr lang="zh-CN" altLang="en-US"/>
          </a:p>
        </p:txBody>
      </p:sp>
      <p:sp>
        <p:nvSpPr>
          <p:cNvPr id="661506" name="Rectangle 2">
            <a:extLst>
              <a:ext uri="{FF2B5EF4-FFF2-40B4-BE49-F238E27FC236}">
                <a16:creationId xmlns:a16="http://schemas.microsoft.com/office/drawing/2014/main" id="{F4D7CB50-438F-6585-1EA2-5790B9C9AC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4495800" cy="457200"/>
          </a:xfrm>
        </p:spPr>
        <p:txBody>
          <a:bodyPr/>
          <a:lstStyle/>
          <a:p>
            <a:pPr algn="l" eaLnBrk="1" hangingPunct="1"/>
            <a:r>
              <a:rPr lang="zh-CN" altLang="en-US" sz="2800" b="1">
                <a:solidFill>
                  <a:srgbClr val="0033CC"/>
                </a:solidFill>
                <a:ea typeface="黑体" panose="02010609060101010101" pitchFamily="49" charset="-122"/>
              </a:rPr>
              <a:t>计算行列式的基本方法：</a:t>
            </a:r>
          </a:p>
        </p:txBody>
      </p:sp>
      <p:graphicFrame>
        <p:nvGraphicFramePr>
          <p:cNvPr id="661507" name="Object 3">
            <a:extLst>
              <a:ext uri="{FF2B5EF4-FFF2-40B4-BE49-F238E27FC236}">
                <a16:creationId xmlns:a16="http://schemas.microsoft.com/office/drawing/2014/main" id="{3BE4E10E-D8E3-7506-8FB7-CB5C5D6C64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12950" y="4157663"/>
          <a:ext cx="32004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00100" imgH="914400" progId="Equation.3">
                  <p:embed/>
                </p:oleObj>
              </mc:Choice>
              <mc:Fallback>
                <p:oleObj name="Equation" r:id="rId2" imgW="800100" imgH="914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2950" y="4157663"/>
                        <a:ext cx="3200400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1508" name="Text Box 4">
            <a:extLst>
              <a:ext uri="{FF2B5EF4-FFF2-40B4-BE49-F238E27FC236}">
                <a16:creationId xmlns:a16="http://schemas.microsoft.com/office/drawing/2014/main" id="{ADB890BD-5A93-A41A-52A1-A20DE6C15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85800"/>
            <a:ext cx="84582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zh-CN" altLang="en-US" sz="2800"/>
              <a:t>利用性质 5 将某行(列)化出较多的零，再利用展开定理按该行(列)展开。</a:t>
            </a:r>
          </a:p>
        </p:txBody>
      </p:sp>
      <p:sp>
        <p:nvSpPr>
          <p:cNvPr id="661509" name="Text Box 5">
            <a:extLst>
              <a:ext uri="{FF2B5EF4-FFF2-40B4-BE49-F238E27FC236}">
                <a16:creationId xmlns:a16="http://schemas.microsoft.com/office/drawing/2014/main" id="{E8E42EAC-F4E0-0751-ABCA-FA16457B79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697163"/>
            <a:ext cx="533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例</a:t>
            </a:r>
          </a:p>
        </p:txBody>
      </p:sp>
      <p:graphicFrame>
        <p:nvGraphicFramePr>
          <p:cNvPr id="661510" name="Object 6">
            <a:extLst>
              <a:ext uri="{FF2B5EF4-FFF2-40B4-BE49-F238E27FC236}">
                <a16:creationId xmlns:a16="http://schemas.microsoft.com/office/drawing/2014/main" id="{99FBF520-D35C-56E1-A00A-8C37E1AD2A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1993900"/>
          <a:ext cx="3606800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06800" imgH="2044700" progId="Equation.3">
                  <p:embed/>
                </p:oleObj>
              </mc:Choice>
              <mc:Fallback>
                <p:oleObj name="Equation" r:id="rId4" imgW="3606800" imgH="20447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993900"/>
                        <a:ext cx="3606800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1511" name="Line 7">
            <a:extLst>
              <a:ext uri="{FF2B5EF4-FFF2-40B4-BE49-F238E27FC236}">
                <a16:creationId xmlns:a16="http://schemas.microsoft.com/office/drawing/2014/main" id="{48D8FC78-B417-3331-07F4-09382EFE25FD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5486400"/>
            <a:ext cx="2895600" cy="0"/>
          </a:xfrm>
          <a:prstGeom prst="line">
            <a:avLst/>
          </a:prstGeom>
          <a:noFill/>
          <a:ln w="50800" cap="rnd">
            <a:solidFill>
              <a:srgbClr val="3333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661512" name="Line 8">
            <a:extLst>
              <a:ext uri="{FF2B5EF4-FFF2-40B4-BE49-F238E27FC236}">
                <a16:creationId xmlns:a16="http://schemas.microsoft.com/office/drawing/2014/main" id="{01BC2DFA-8470-34D8-2217-029D6AB76C0A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4038600"/>
            <a:ext cx="0" cy="2209800"/>
          </a:xfrm>
          <a:prstGeom prst="line">
            <a:avLst/>
          </a:prstGeom>
          <a:noFill/>
          <a:ln w="50800" cap="rnd">
            <a:solidFill>
              <a:srgbClr val="3333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661513" name="Object 9">
            <a:extLst>
              <a:ext uri="{FF2B5EF4-FFF2-40B4-BE49-F238E27FC236}">
                <a16:creationId xmlns:a16="http://schemas.microsoft.com/office/drawing/2014/main" id="{708C170F-8D96-E43F-48AC-A353819D75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30800" y="4448175"/>
          <a:ext cx="3632200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632200" imgH="1511300" progId="Equation.3">
                  <p:embed/>
                </p:oleObj>
              </mc:Choice>
              <mc:Fallback>
                <p:oleObj name="Equation" r:id="rId6" imgW="3632200" imgH="15113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0800" y="4448175"/>
                        <a:ext cx="3632200" cy="151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1514" name="Object 10">
            <a:extLst>
              <a:ext uri="{FF2B5EF4-FFF2-40B4-BE49-F238E27FC236}">
                <a16:creationId xmlns:a16="http://schemas.microsoft.com/office/drawing/2014/main" id="{0901B613-975D-7154-3573-1A011B9A7D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89350" y="4157663"/>
          <a:ext cx="517525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00043" imgH="873016" progId="Equation.3">
                  <p:embed/>
                </p:oleObj>
              </mc:Choice>
              <mc:Fallback>
                <p:oleObj name="Equation" r:id="rId8" imgW="200043" imgH="873016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9350" y="4157663"/>
                        <a:ext cx="517525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61515" name="Group 11">
            <a:extLst>
              <a:ext uri="{FF2B5EF4-FFF2-40B4-BE49-F238E27FC236}">
                <a16:creationId xmlns:a16="http://schemas.microsoft.com/office/drawing/2014/main" id="{92B8AD7B-69E2-FFC9-DB23-DDB989BCFDC2}"/>
              </a:ext>
            </a:extLst>
          </p:cNvPr>
          <p:cNvGrpSpPr>
            <a:grpSpLocks/>
          </p:cNvGrpSpPr>
          <p:nvPr/>
        </p:nvGrpSpPr>
        <p:grpSpPr bwMode="auto">
          <a:xfrm>
            <a:off x="560388" y="5114925"/>
            <a:ext cx="1368425" cy="141288"/>
            <a:chOff x="3696" y="2688"/>
            <a:chExt cx="1008" cy="96"/>
          </a:xfrm>
        </p:grpSpPr>
        <p:sp>
          <p:nvSpPr>
            <p:cNvPr id="4115" name="Line 12">
              <a:extLst>
                <a:ext uri="{FF2B5EF4-FFF2-40B4-BE49-F238E27FC236}">
                  <a16:creationId xmlns:a16="http://schemas.microsoft.com/office/drawing/2014/main" id="{6D077211-D53E-2152-20C5-C6A27C316E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2688"/>
              <a:ext cx="10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16" name="Line 13">
              <a:extLst>
                <a:ext uri="{FF2B5EF4-FFF2-40B4-BE49-F238E27FC236}">
                  <a16:creationId xmlns:a16="http://schemas.microsoft.com/office/drawing/2014/main" id="{3E3ECF6C-BE03-01DD-BC72-2CCB07DD9D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96" y="2784"/>
              <a:ext cx="10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aphicFrame>
        <p:nvGraphicFramePr>
          <p:cNvPr id="661518" name="Object 14">
            <a:extLst>
              <a:ext uri="{FF2B5EF4-FFF2-40B4-BE49-F238E27FC236}">
                <a16:creationId xmlns:a16="http://schemas.microsoft.com/office/drawing/2014/main" id="{687B140E-5245-6650-3B8E-4F96212C11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7550" y="4691063"/>
          <a:ext cx="1066800" cy="48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95085" imgH="228501" progId="Equation.3">
                  <p:embed/>
                </p:oleObj>
              </mc:Choice>
              <mc:Fallback>
                <p:oleObj name="Equation" r:id="rId10" imgW="495085" imgH="228501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7550" y="4691063"/>
                        <a:ext cx="1066800" cy="481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1519" name="Object 15">
            <a:extLst>
              <a:ext uri="{FF2B5EF4-FFF2-40B4-BE49-F238E27FC236}">
                <a16:creationId xmlns:a16="http://schemas.microsoft.com/office/drawing/2014/main" id="{16A0E454-7A7E-9036-E555-5B0C7B71B6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6288" y="5256213"/>
          <a:ext cx="88900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939392" imgH="431613" progId="Equation.3">
                  <p:embed/>
                </p:oleObj>
              </mc:Choice>
              <mc:Fallback>
                <p:oleObj name="Equation" r:id="rId12" imgW="939392" imgH="431613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6288" y="5256213"/>
                        <a:ext cx="889000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1520" name="Object 16">
            <a:extLst>
              <a:ext uri="{FF2B5EF4-FFF2-40B4-BE49-F238E27FC236}">
                <a16:creationId xmlns:a16="http://schemas.microsoft.com/office/drawing/2014/main" id="{69F7C5B3-5A7E-E5C2-0D93-7FBDFA782D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09900" y="4179888"/>
          <a:ext cx="547688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12670" imgH="873016" progId="Equation.3">
                  <p:embed/>
                </p:oleObj>
              </mc:Choice>
              <mc:Fallback>
                <p:oleObj name="Equation" r:id="rId14" imgW="212670" imgH="873016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9900" y="4179888"/>
                        <a:ext cx="547688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1521" name="Object 17">
            <a:extLst>
              <a:ext uri="{FF2B5EF4-FFF2-40B4-BE49-F238E27FC236}">
                <a16:creationId xmlns:a16="http://schemas.microsoft.com/office/drawing/2014/main" id="{501F1739-ADFD-7984-4D57-43659A6F46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63775" y="4191000"/>
          <a:ext cx="700088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276194" imgH="873016" progId="Equation.3">
                  <p:embed/>
                </p:oleObj>
              </mc:Choice>
              <mc:Fallback>
                <p:oleObj name="Equation" r:id="rId16" imgW="276194" imgH="873016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3775" y="4191000"/>
                        <a:ext cx="700088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1522" name="Object 18">
            <a:extLst>
              <a:ext uri="{FF2B5EF4-FFF2-40B4-BE49-F238E27FC236}">
                <a16:creationId xmlns:a16="http://schemas.microsoft.com/office/drawing/2014/main" id="{32BF8BAB-A03F-EDF0-39A5-8390770239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05313" y="4157663"/>
          <a:ext cx="517525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00043" imgH="873016" progId="Equation.3">
                  <p:embed/>
                </p:oleObj>
              </mc:Choice>
              <mc:Fallback>
                <p:oleObj name="Equation" r:id="rId18" imgW="200043" imgH="873016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05313" y="4157663"/>
                        <a:ext cx="517525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1523" name="Rectangle 19">
            <a:extLst>
              <a:ext uri="{FF2B5EF4-FFF2-40B4-BE49-F238E27FC236}">
                <a16:creationId xmlns:a16="http://schemas.microsoft.com/office/drawing/2014/main" id="{8D22DFE6-C78E-A69A-38E5-DFCC99EC2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3136900"/>
            <a:ext cx="2743200" cy="304800"/>
          </a:xfrm>
          <a:prstGeom prst="rect">
            <a:avLst/>
          </a:prstGeom>
          <a:solidFill>
            <a:srgbClr val="FFFF00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6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6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6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6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6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6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6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6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6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615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152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6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6615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15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66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6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66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F462972A-B746-6602-2811-09A35E5BA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79FF20-B41D-4704-B26C-CE530DDE9CEA}" type="slidenum">
              <a:rPr lang="zh-CN" altLang="en-US"/>
              <a:pPr>
                <a:defRPr/>
              </a:pPr>
              <a:t>2</a:t>
            </a:fld>
            <a:endParaRPr lang="zh-CN" altLang="en-US"/>
          </a:p>
        </p:txBody>
      </p:sp>
      <p:graphicFrame>
        <p:nvGraphicFramePr>
          <p:cNvPr id="5123" name="Object 2">
            <a:extLst>
              <a:ext uri="{FF2B5EF4-FFF2-40B4-BE49-F238E27FC236}">
                <a16:creationId xmlns:a16="http://schemas.microsoft.com/office/drawing/2014/main" id="{29511755-AC75-F30F-7723-5C23B2B167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609600"/>
          <a:ext cx="3632200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32200" imgH="1511300" progId="Equation.3">
                  <p:embed/>
                </p:oleObj>
              </mc:Choice>
              <mc:Fallback>
                <p:oleObj name="Equation" r:id="rId2" imgW="3632200" imgH="1511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609600"/>
                        <a:ext cx="3632200" cy="151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099" name="Object 3">
            <a:extLst>
              <a:ext uri="{FF2B5EF4-FFF2-40B4-BE49-F238E27FC236}">
                <a16:creationId xmlns:a16="http://schemas.microsoft.com/office/drawing/2014/main" id="{7EFE92A1-B420-D8A2-9BCE-A29F4DF981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9400" y="2514600"/>
          <a:ext cx="1828800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828800" imgH="1511300" progId="Equation.3">
                  <p:embed/>
                </p:oleObj>
              </mc:Choice>
              <mc:Fallback>
                <p:oleObj name="Equation" r:id="rId4" imgW="1828800" imgH="1511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514600"/>
                        <a:ext cx="1828800" cy="151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100" name="Object 4">
            <a:extLst>
              <a:ext uri="{FF2B5EF4-FFF2-40B4-BE49-F238E27FC236}">
                <a16:creationId xmlns:a16="http://schemas.microsoft.com/office/drawing/2014/main" id="{4C86837B-953E-627F-E7E1-118D99D19D8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7300" y="4267200"/>
          <a:ext cx="26924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692400" imgH="977900" progId="Equation.3">
                  <p:embed/>
                </p:oleObj>
              </mc:Choice>
              <mc:Fallback>
                <p:oleObj name="Equation" r:id="rId6" imgW="2692400" imgH="977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4267200"/>
                        <a:ext cx="2692400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6101" name="Object 5">
            <a:extLst>
              <a:ext uri="{FF2B5EF4-FFF2-40B4-BE49-F238E27FC236}">
                <a16:creationId xmlns:a16="http://schemas.microsoft.com/office/drawing/2014/main" id="{6239F0ED-BDCA-AB18-E60B-684CC06AA6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8600" y="4495800"/>
          <a:ext cx="952500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93529" imgH="203112" progId="Equation.3">
                  <p:embed/>
                </p:oleObj>
              </mc:Choice>
              <mc:Fallback>
                <p:oleObj name="Equation" r:id="rId8" imgW="393529" imgH="203112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4495800"/>
                        <a:ext cx="952500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6102" name="Group 6">
            <a:extLst>
              <a:ext uri="{FF2B5EF4-FFF2-40B4-BE49-F238E27FC236}">
                <a16:creationId xmlns:a16="http://schemas.microsoft.com/office/drawing/2014/main" id="{D800C621-16D0-812D-8823-244C3A0A1101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2819400"/>
            <a:ext cx="1447800" cy="533400"/>
            <a:chOff x="816" y="2064"/>
            <a:chExt cx="912" cy="336"/>
          </a:xfrm>
        </p:grpSpPr>
        <p:grpSp>
          <p:nvGrpSpPr>
            <p:cNvPr id="5130" name="Group 7">
              <a:extLst>
                <a:ext uri="{FF2B5EF4-FFF2-40B4-BE49-F238E27FC236}">
                  <a16:creationId xmlns:a16="http://schemas.microsoft.com/office/drawing/2014/main" id="{AA692693-AD0B-2FE9-27F9-6D785B78D4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2352"/>
              <a:ext cx="912" cy="48"/>
              <a:chOff x="3648" y="2496"/>
              <a:chExt cx="912" cy="96"/>
            </a:xfrm>
          </p:grpSpPr>
          <p:sp>
            <p:nvSpPr>
              <p:cNvPr id="5132" name="Line 8">
                <a:extLst>
                  <a:ext uri="{FF2B5EF4-FFF2-40B4-BE49-F238E27FC236}">
                    <a16:creationId xmlns:a16="http://schemas.microsoft.com/office/drawing/2014/main" id="{836E2E9A-04A0-2429-51A8-E6D7A80A86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48" y="2496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5133" name="Line 9">
                <a:extLst>
                  <a:ext uri="{FF2B5EF4-FFF2-40B4-BE49-F238E27FC236}">
                    <a16:creationId xmlns:a16="http://schemas.microsoft.com/office/drawing/2014/main" id="{87BC051D-C81C-727F-EB7E-F547B0BBE7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48" y="2592"/>
                <a:ext cx="912" cy="0"/>
              </a:xfrm>
              <a:prstGeom prst="line">
                <a:avLst/>
              </a:prstGeom>
              <a:noFill/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aphicFrame>
          <p:nvGraphicFramePr>
            <p:cNvPr id="5131" name="Object 10">
              <a:extLst>
                <a:ext uri="{FF2B5EF4-FFF2-40B4-BE49-F238E27FC236}">
                  <a16:creationId xmlns:a16="http://schemas.microsoft.com/office/drawing/2014/main" id="{F3208ABF-C4FE-4B47-52E3-CF0EE793EF4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08" y="2064"/>
            <a:ext cx="520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825500" imgH="419100" progId="Equation.3">
                    <p:embed/>
                  </p:oleObj>
                </mc:Choice>
                <mc:Fallback>
                  <p:oleObj name="Equation" r:id="rId10" imgW="825500" imgH="419100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08" y="2064"/>
                          <a:ext cx="520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6107" name="Line 11">
            <a:extLst>
              <a:ext uri="{FF2B5EF4-FFF2-40B4-BE49-F238E27FC236}">
                <a16:creationId xmlns:a16="http://schemas.microsoft.com/office/drawing/2014/main" id="{1762E929-9E3A-982A-89E2-7E1899C5EDA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743200"/>
            <a:ext cx="1752600" cy="0"/>
          </a:xfrm>
          <a:prstGeom prst="line">
            <a:avLst/>
          </a:prstGeom>
          <a:noFill/>
          <a:ln w="44450" cap="rnd">
            <a:solidFill>
              <a:srgbClr val="3333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16108" name="Line 12">
            <a:extLst>
              <a:ext uri="{FF2B5EF4-FFF2-40B4-BE49-F238E27FC236}">
                <a16:creationId xmlns:a16="http://schemas.microsoft.com/office/drawing/2014/main" id="{57410468-00C9-B4F1-4FDD-805C69BADEEB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2590800"/>
            <a:ext cx="0" cy="1447800"/>
          </a:xfrm>
          <a:prstGeom prst="line">
            <a:avLst/>
          </a:prstGeom>
          <a:noFill/>
          <a:ln w="44450" cap="rnd">
            <a:solidFill>
              <a:srgbClr val="3333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6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6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6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16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16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16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0990854C-DD3C-086C-8DE6-D19164426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BC577D-1D4F-4529-B554-09A495E20A64}" type="slidenum">
              <a:rPr lang="zh-CN" altLang="en-US"/>
              <a:pPr>
                <a:defRPr/>
              </a:pPr>
              <a:t>3</a:t>
            </a:fld>
            <a:endParaRPr lang="zh-CN" altLang="en-US"/>
          </a:p>
        </p:txBody>
      </p:sp>
      <p:sp>
        <p:nvSpPr>
          <p:cNvPr id="490517" name="Text Box 21">
            <a:extLst>
              <a:ext uri="{FF2B5EF4-FFF2-40B4-BE49-F238E27FC236}">
                <a16:creationId xmlns:a16="http://schemas.microsoft.com/office/drawing/2014/main" id="{C25EE478-470A-3B12-4CF3-0B04CD8FB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81000"/>
            <a:ext cx="3200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例</a:t>
            </a:r>
            <a:r>
              <a:rPr lang="en-US" altLang="zh-CN" sz="2800">
                <a:solidFill>
                  <a:srgbClr val="0033CC"/>
                </a:solidFill>
                <a:ea typeface="黑体" panose="02010609060101010101" pitchFamily="49" charset="-122"/>
              </a:rPr>
              <a:t>3</a:t>
            </a:r>
            <a:r>
              <a:rPr lang="zh-CN" altLang="en-US" sz="2800">
                <a:solidFill>
                  <a:srgbClr val="0033CC"/>
                </a:solidFill>
                <a:latin typeface="宋体" panose="02010600030101010101" pitchFamily="2" charset="-122"/>
              </a:rPr>
              <a:t> </a:t>
            </a:r>
            <a:r>
              <a:rPr lang="zh-CN" altLang="en-US" sz="2800"/>
              <a:t>计算行列式</a:t>
            </a:r>
          </a:p>
        </p:txBody>
      </p:sp>
      <p:graphicFrame>
        <p:nvGraphicFramePr>
          <p:cNvPr id="490518" name="Object 22">
            <a:extLst>
              <a:ext uri="{FF2B5EF4-FFF2-40B4-BE49-F238E27FC236}">
                <a16:creationId xmlns:a16="http://schemas.microsoft.com/office/drawing/2014/main" id="{C7514747-8CC0-7513-ED55-83BB4DF587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76200"/>
          <a:ext cx="3556000" cy="257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56000" imgH="2578100" progId="Equation.3">
                  <p:embed/>
                </p:oleObj>
              </mc:Choice>
              <mc:Fallback>
                <p:oleObj name="Equation" r:id="rId2" imgW="3556000" imgH="25781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76200"/>
                        <a:ext cx="3556000" cy="257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0519" name="Text Box 23">
            <a:extLst>
              <a:ext uri="{FF2B5EF4-FFF2-40B4-BE49-F238E27FC236}">
                <a16:creationId xmlns:a16="http://schemas.microsoft.com/office/drawing/2014/main" id="{1D4FE1AE-7826-4854-2C3B-B6D098F0C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429000"/>
            <a:ext cx="542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解</a:t>
            </a:r>
          </a:p>
        </p:txBody>
      </p:sp>
      <p:sp>
        <p:nvSpPr>
          <p:cNvPr id="490520" name="Line 24">
            <a:extLst>
              <a:ext uri="{FF2B5EF4-FFF2-40B4-BE49-F238E27FC236}">
                <a16:creationId xmlns:a16="http://schemas.microsoft.com/office/drawing/2014/main" id="{F99E17BE-E2F4-0522-4F75-C8064BEE61F0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838200"/>
            <a:ext cx="2895600" cy="0"/>
          </a:xfrm>
          <a:prstGeom prst="line">
            <a:avLst/>
          </a:prstGeom>
          <a:noFill/>
          <a:ln w="53975" cap="rnd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90521" name="Line 25">
            <a:extLst>
              <a:ext uri="{FF2B5EF4-FFF2-40B4-BE49-F238E27FC236}">
                <a16:creationId xmlns:a16="http://schemas.microsoft.com/office/drawing/2014/main" id="{6A0B77A8-D327-2635-BBAC-5303B54D5A9E}"/>
              </a:ext>
            </a:extLst>
          </p:cNvPr>
          <p:cNvSpPr>
            <a:spLocks noChangeShapeType="1"/>
          </p:cNvSpPr>
          <p:nvPr/>
        </p:nvSpPr>
        <p:spPr bwMode="auto">
          <a:xfrm>
            <a:off x="6283325" y="152400"/>
            <a:ext cx="19050" cy="2514600"/>
          </a:xfrm>
          <a:prstGeom prst="line">
            <a:avLst/>
          </a:prstGeom>
          <a:noFill/>
          <a:ln w="53975" cap="rnd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490522" name="Object 26">
            <a:extLst>
              <a:ext uri="{FF2B5EF4-FFF2-40B4-BE49-F238E27FC236}">
                <a16:creationId xmlns:a16="http://schemas.microsoft.com/office/drawing/2014/main" id="{E2938B52-B79B-C9A2-0F6B-7C9BEF66D6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29200" y="2895600"/>
          <a:ext cx="2819400" cy="161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44600" imgH="711200" progId="Equation.3">
                  <p:embed/>
                </p:oleObj>
              </mc:Choice>
              <mc:Fallback>
                <p:oleObj name="Equation" r:id="rId4" imgW="1244600" imgH="7112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895600"/>
                        <a:ext cx="2819400" cy="1611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0523" name="Object 27">
            <a:extLst>
              <a:ext uri="{FF2B5EF4-FFF2-40B4-BE49-F238E27FC236}">
                <a16:creationId xmlns:a16="http://schemas.microsoft.com/office/drawing/2014/main" id="{CA676CD9-D654-0B80-5D49-C0256EC7A8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9488" y="2687638"/>
          <a:ext cx="4038600" cy="211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28800" imgH="927100" progId="Equation.3">
                  <p:embed/>
                </p:oleObj>
              </mc:Choice>
              <mc:Fallback>
                <p:oleObj name="Equation" r:id="rId6" imgW="1828800" imgH="9271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9488" y="2687638"/>
                        <a:ext cx="4038600" cy="2111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0524" name="Line 28">
            <a:extLst>
              <a:ext uri="{FF2B5EF4-FFF2-40B4-BE49-F238E27FC236}">
                <a16:creationId xmlns:a16="http://schemas.microsoft.com/office/drawing/2014/main" id="{2A6D8F53-2093-6111-01EA-61C6885BC32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2971800"/>
            <a:ext cx="2393950" cy="0"/>
          </a:xfrm>
          <a:prstGeom prst="line">
            <a:avLst/>
          </a:prstGeom>
          <a:noFill/>
          <a:ln w="53975" cap="rnd">
            <a:solidFill>
              <a:srgbClr val="FF0066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90525" name="Line 29">
            <a:extLst>
              <a:ext uri="{FF2B5EF4-FFF2-40B4-BE49-F238E27FC236}">
                <a16:creationId xmlns:a16="http://schemas.microsoft.com/office/drawing/2014/main" id="{305E72D4-7A3C-25AF-E3EF-110E2F395A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95600" y="2743200"/>
            <a:ext cx="0" cy="2057400"/>
          </a:xfrm>
          <a:prstGeom prst="line">
            <a:avLst/>
          </a:prstGeom>
          <a:noFill/>
          <a:ln w="53975" cap="rnd">
            <a:solidFill>
              <a:srgbClr val="FF0066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490526" name="Group 30">
            <a:extLst>
              <a:ext uri="{FF2B5EF4-FFF2-40B4-BE49-F238E27FC236}">
                <a16:creationId xmlns:a16="http://schemas.microsoft.com/office/drawing/2014/main" id="{8587904C-A7CA-5282-B171-E5B86F7BA590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5105400"/>
            <a:ext cx="1235075" cy="990600"/>
            <a:chOff x="859" y="3072"/>
            <a:chExt cx="778" cy="624"/>
          </a:xfrm>
        </p:grpSpPr>
        <p:graphicFrame>
          <p:nvGraphicFramePr>
            <p:cNvPr id="6159" name="Object 31">
              <a:extLst>
                <a:ext uri="{FF2B5EF4-FFF2-40B4-BE49-F238E27FC236}">
                  <a16:creationId xmlns:a16="http://schemas.microsoft.com/office/drawing/2014/main" id="{9B092E44-54C7-D9A1-7AA9-AAB960C1C4E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89" y="3463"/>
            <a:ext cx="468" cy="23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825500" imgH="431800" progId="Equation.3">
                    <p:embed/>
                  </p:oleObj>
                </mc:Choice>
                <mc:Fallback>
                  <p:oleObj name="Equation" r:id="rId8" imgW="825500" imgH="431800" progId="Equation.3">
                    <p:embed/>
                    <p:pic>
                      <p:nvPicPr>
                        <p:cNvPr id="0" name="Object 3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89" y="3463"/>
                          <a:ext cx="468" cy="23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6160" name="Group 32">
              <a:extLst>
                <a:ext uri="{FF2B5EF4-FFF2-40B4-BE49-F238E27FC236}">
                  <a16:creationId xmlns:a16="http://schemas.microsoft.com/office/drawing/2014/main" id="{B048E5EE-418C-EFC9-F5FF-3B3F480E92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59" y="3367"/>
              <a:ext cx="778" cy="82"/>
              <a:chOff x="3696" y="3456"/>
              <a:chExt cx="864" cy="96"/>
            </a:xfrm>
          </p:grpSpPr>
          <p:sp>
            <p:nvSpPr>
              <p:cNvPr id="6162" name="Line 33">
                <a:extLst>
                  <a:ext uri="{FF2B5EF4-FFF2-40B4-BE49-F238E27FC236}">
                    <a16:creationId xmlns:a16="http://schemas.microsoft.com/office/drawing/2014/main" id="{297CF0A0-094B-1BED-0CC3-7D954087E4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6" y="3456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6163" name="Line 34">
                <a:extLst>
                  <a:ext uri="{FF2B5EF4-FFF2-40B4-BE49-F238E27FC236}">
                    <a16:creationId xmlns:a16="http://schemas.microsoft.com/office/drawing/2014/main" id="{3F050199-8A29-F3E9-0D41-5CC3656AE2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96" y="3552"/>
                <a:ext cx="8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aphicFrame>
          <p:nvGraphicFramePr>
            <p:cNvPr id="6161" name="Object 35">
              <a:extLst>
                <a:ext uri="{FF2B5EF4-FFF2-40B4-BE49-F238E27FC236}">
                  <a16:creationId xmlns:a16="http://schemas.microsoft.com/office/drawing/2014/main" id="{141BC34A-DF89-3920-D414-7DB3E6995640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60" y="3072"/>
            <a:ext cx="610" cy="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457002" imgH="215806" progId="Equation.3">
                    <p:embed/>
                  </p:oleObj>
                </mc:Choice>
                <mc:Fallback>
                  <p:oleObj name="Equation" r:id="rId10" imgW="457002" imgH="215806" progId="Equation.3">
                    <p:embed/>
                    <p:pic>
                      <p:nvPicPr>
                        <p:cNvPr id="0" name="Object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0" y="3072"/>
                          <a:ext cx="610" cy="2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490532" name="Object 36">
            <a:extLst>
              <a:ext uri="{FF2B5EF4-FFF2-40B4-BE49-F238E27FC236}">
                <a16:creationId xmlns:a16="http://schemas.microsoft.com/office/drawing/2014/main" id="{2D0B1FA1-4C0B-7671-2481-BD24367B2AF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0" y="4800600"/>
          <a:ext cx="2590800" cy="170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79032" imgH="710891" progId="Equation.3">
                  <p:embed/>
                </p:oleObj>
              </mc:Choice>
              <mc:Fallback>
                <p:oleObj name="Equation" r:id="rId12" imgW="1079032" imgH="710891" progId="Equation.3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800600"/>
                        <a:ext cx="2590800" cy="1706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0533" name="Object 37">
            <a:extLst>
              <a:ext uri="{FF2B5EF4-FFF2-40B4-BE49-F238E27FC236}">
                <a16:creationId xmlns:a16="http://schemas.microsoft.com/office/drawing/2014/main" id="{47D92068-06B7-85C4-20A0-2FED3465242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9600" y="5432425"/>
          <a:ext cx="3644900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644900" imgH="406400" progId="Equation.3">
                  <p:embed/>
                </p:oleObj>
              </mc:Choice>
              <mc:Fallback>
                <p:oleObj name="Equation" r:id="rId14" imgW="3644900" imgH="406400" progId="Equation.3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5432425"/>
                        <a:ext cx="3644900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0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90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90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90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90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90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90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90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90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90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90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90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17A94B6B-8500-6657-0EDF-656D7BA83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02593D-0532-45FB-A261-C1839F6B75D2}" type="slidenum">
              <a:rPr lang="zh-CN" altLang="en-US"/>
              <a:pPr>
                <a:defRPr/>
              </a:pPr>
              <a:t>4</a:t>
            </a:fld>
            <a:endParaRPr lang="zh-CN" altLang="en-US"/>
          </a:p>
        </p:txBody>
      </p:sp>
      <p:sp>
        <p:nvSpPr>
          <p:cNvPr id="701443" name="Text Box 3">
            <a:extLst>
              <a:ext uri="{FF2B5EF4-FFF2-40B4-BE49-F238E27FC236}">
                <a16:creationId xmlns:a16="http://schemas.microsoft.com/office/drawing/2014/main" id="{350AFF2D-5CE1-F40E-F8B3-894DC94E2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66788"/>
            <a:ext cx="838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例</a:t>
            </a:r>
            <a:r>
              <a:rPr lang="en-US" altLang="zh-CN" sz="2800">
                <a:solidFill>
                  <a:srgbClr val="0033CC"/>
                </a:solidFill>
                <a:ea typeface="黑体" panose="02010609060101010101" pitchFamily="49" charset="-122"/>
              </a:rPr>
              <a:t>4</a:t>
            </a:r>
            <a:endParaRPr lang="zh-CN" altLang="en-US" sz="2800">
              <a:solidFill>
                <a:srgbClr val="0033CC"/>
              </a:solidFill>
              <a:ea typeface="黑体" panose="02010609060101010101" pitchFamily="49" charset="-122"/>
            </a:endParaRPr>
          </a:p>
        </p:txBody>
      </p:sp>
      <p:sp>
        <p:nvSpPr>
          <p:cNvPr id="701444" name="Text Box 4">
            <a:extLst>
              <a:ext uri="{FF2B5EF4-FFF2-40B4-BE49-F238E27FC236}">
                <a16:creationId xmlns:a16="http://schemas.microsoft.com/office/drawing/2014/main" id="{4357EA1F-1A99-E91D-3927-53513F587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509838"/>
            <a:ext cx="609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解</a:t>
            </a:r>
          </a:p>
        </p:txBody>
      </p:sp>
      <p:graphicFrame>
        <p:nvGraphicFramePr>
          <p:cNvPr id="701445" name="Object 5">
            <a:extLst>
              <a:ext uri="{FF2B5EF4-FFF2-40B4-BE49-F238E27FC236}">
                <a16:creationId xmlns:a16="http://schemas.microsoft.com/office/drawing/2014/main" id="{C3B41B44-20AB-06C8-DDCD-84E5E1217E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0600" y="147638"/>
          <a:ext cx="5791200" cy="225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2420112" imgH="938784" progId="Word.Document.8">
                  <p:embed/>
                </p:oleObj>
              </mc:Choice>
              <mc:Fallback>
                <p:oleObj name="Document" r:id="rId2" imgW="2420112" imgH="938784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47638"/>
                        <a:ext cx="5791200" cy="2251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1450" name="Object 10">
            <a:extLst>
              <a:ext uri="{FF2B5EF4-FFF2-40B4-BE49-F238E27FC236}">
                <a16:creationId xmlns:a16="http://schemas.microsoft.com/office/drawing/2014/main" id="{3660FB50-A40A-284C-A67D-142360ECF62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2357438"/>
          <a:ext cx="2097088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850900" imgH="927100" progId="Equation.3">
                  <p:embed/>
                </p:oleObj>
              </mc:Choice>
              <mc:Fallback>
                <p:oleObj r:id="rId4" imgW="850900" imgH="9271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357438"/>
                        <a:ext cx="2097088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1449" name="Object 9">
            <a:extLst>
              <a:ext uri="{FF2B5EF4-FFF2-40B4-BE49-F238E27FC236}">
                <a16:creationId xmlns:a16="http://schemas.microsoft.com/office/drawing/2014/main" id="{899ACCE8-E02E-36C3-0B7B-BA2FF32722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2386013"/>
          <a:ext cx="2895600" cy="224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193800" imgH="927100" progId="Equation.3">
                  <p:embed/>
                </p:oleObj>
              </mc:Choice>
              <mc:Fallback>
                <p:oleObj r:id="rId6" imgW="1193800" imgH="9271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2386013"/>
                        <a:ext cx="2895600" cy="2246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1448" name="Object 8">
            <a:extLst>
              <a:ext uri="{FF2B5EF4-FFF2-40B4-BE49-F238E27FC236}">
                <a16:creationId xmlns:a16="http://schemas.microsoft.com/office/drawing/2014/main" id="{7D3FE812-2D27-B436-1266-19D9ACDE3CE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91200" y="2719388"/>
          <a:ext cx="2362200" cy="167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977900" imgH="698500" progId="Equation.3">
                  <p:embed/>
                </p:oleObj>
              </mc:Choice>
              <mc:Fallback>
                <p:oleObj r:id="rId8" imgW="977900" imgH="6985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2719388"/>
                        <a:ext cx="2362200" cy="167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1447" name="Object 7">
            <a:extLst>
              <a:ext uri="{FF2B5EF4-FFF2-40B4-BE49-F238E27FC236}">
                <a16:creationId xmlns:a16="http://schemas.microsoft.com/office/drawing/2014/main" id="{C9D60B5D-BA3F-27D2-1619-982291C8EB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4872038"/>
          <a:ext cx="3048000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46200" imgH="228600" progId="Equation.3">
                  <p:embed/>
                </p:oleObj>
              </mc:Choice>
              <mc:Fallback>
                <p:oleObj name="Equation" r:id="rId10" imgW="1346200" imgH="2286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872038"/>
                        <a:ext cx="3048000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1452" name="Object 12">
            <a:extLst>
              <a:ext uri="{FF2B5EF4-FFF2-40B4-BE49-F238E27FC236}">
                <a16:creationId xmlns:a16="http://schemas.microsoft.com/office/drawing/2014/main" id="{EC095633-94A5-3CEB-7DED-94077E1D4F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5557838"/>
          <a:ext cx="3505200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2" imgW="1432560" imgH="190500" progId="Word.Document.8">
                  <p:embed/>
                </p:oleObj>
              </mc:Choice>
              <mc:Fallback>
                <p:oleObj name="Document" r:id="rId12" imgW="1432560" imgH="190500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5557838"/>
                        <a:ext cx="3505200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0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0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01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01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0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01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8EF79C55-F626-7EA7-8C63-3DD8B8A29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6C9926-C919-472A-9DC2-59D1F701E048}" type="slidenum">
              <a:rPr lang="zh-CN" altLang="en-US"/>
              <a:pPr>
                <a:defRPr/>
              </a:pPr>
              <a:t>5</a:t>
            </a:fld>
            <a:endParaRPr lang="zh-CN" altLang="en-US"/>
          </a:p>
        </p:txBody>
      </p:sp>
      <p:sp>
        <p:nvSpPr>
          <p:cNvPr id="545799" name="Text Box 7">
            <a:extLst>
              <a:ext uri="{FF2B5EF4-FFF2-40B4-BE49-F238E27FC236}">
                <a16:creationId xmlns:a16="http://schemas.microsoft.com/office/drawing/2014/main" id="{5078F661-0862-CCA8-DB08-7A5A9376F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265238"/>
            <a:ext cx="3200400" cy="163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zh-CN" altLang="en-US" sz="2800">
                <a:latin typeface="宋体" panose="02010600030101010101" pitchFamily="2" charset="-122"/>
                <a:cs typeface="Times New Roman" panose="02020603050405020304" pitchFamily="18" charset="0"/>
              </a:rPr>
              <a:t>    按第一列展开, 并由上、下三角形行列式得</a:t>
            </a:r>
            <a:r>
              <a:rPr lang="zh-CN" altLang="en-US" sz="2400">
                <a:latin typeface="宋体" panose="02010600030101010101" pitchFamily="2" charset="-122"/>
              </a:rPr>
              <a:t> </a:t>
            </a:r>
          </a:p>
        </p:txBody>
      </p:sp>
      <p:sp>
        <p:nvSpPr>
          <p:cNvPr id="545794" name="Rectangle 2">
            <a:extLst>
              <a:ext uri="{FF2B5EF4-FFF2-40B4-BE49-F238E27FC236}">
                <a16:creationId xmlns:a16="http://schemas.microsoft.com/office/drawing/2014/main" id="{DCA4D009-C328-8BD1-9F11-29A23D7E5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04800"/>
            <a:ext cx="4495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例</a:t>
            </a:r>
            <a:r>
              <a:rPr lang="en-US" altLang="zh-CN" sz="2800">
                <a:solidFill>
                  <a:srgbClr val="0033CC"/>
                </a:solidFill>
                <a:ea typeface="黑体" panose="02010609060101010101" pitchFamily="49" charset="-122"/>
              </a:rPr>
              <a:t>5</a:t>
            </a: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  </a:t>
            </a:r>
            <a:r>
              <a:rPr lang="zh-CN" altLang="en-US" sz="2800">
                <a:solidFill>
                  <a:schemeClr val="tx2"/>
                </a:solidFill>
              </a:rPr>
              <a:t>计算 </a:t>
            </a:r>
            <a:r>
              <a:rPr lang="en-US" altLang="zh-CN" i="1">
                <a:solidFill>
                  <a:schemeClr val="tx2"/>
                </a:solidFill>
              </a:rPr>
              <a:t>n </a:t>
            </a:r>
            <a:r>
              <a:rPr lang="zh-CN" altLang="en-US" sz="2800">
                <a:solidFill>
                  <a:schemeClr val="tx2"/>
                </a:solidFill>
              </a:rPr>
              <a:t>阶行列式</a:t>
            </a:r>
          </a:p>
        </p:txBody>
      </p:sp>
      <p:sp>
        <p:nvSpPr>
          <p:cNvPr id="545795" name="Text Box 3">
            <a:extLst>
              <a:ext uri="{FF2B5EF4-FFF2-40B4-BE49-F238E27FC236}">
                <a16:creationId xmlns:a16="http://schemas.microsoft.com/office/drawing/2014/main" id="{7BF87EF8-EC90-529F-002C-CC19FF2F02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38" y="1320800"/>
            <a:ext cx="542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解</a:t>
            </a:r>
          </a:p>
        </p:txBody>
      </p:sp>
      <p:graphicFrame>
        <p:nvGraphicFramePr>
          <p:cNvPr id="545797" name="Object 5">
            <a:extLst>
              <a:ext uri="{FF2B5EF4-FFF2-40B4-BE49-F238E27FC236}">
                <a16:creationId xmlns:a16="http://schemas.microsoft.com/office/drawing/2014/main" id="{A9AAEB9B-CDE2-1D76-7C71-226CE2FF0C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152400"/>
          <a:ext cx="3505200" cy="292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38300" imgH="1371600" progId="Equation.3">
                  <p:embed/>
                </p:oleObj>
              </mc:Choice>
              <mc:Fallback>
                <p:oleObj name="Equation" r:id="rId2" imgW="1638300" imgH="1371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152400"/>
                        <a:ext cx="3505200" cy="292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800" name="Object 8">
            <a:extLst>
              <a:ext uri="{FF2B5EF4-FFF2-40B4-BE49-F238E27FC236}">
                <a16:creationId xmlns:a16="http://schemas.microsoft.com/office/drawing/2014/main" id="{FB08597E-616A-2821-69E9-DE86EEDADC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3048000"/>
          <a:ext cx="3962400" cy="2700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4" imgW="1924050" imgH="1190625" progId="Word.Document.8">
                  <p:embed/>
                </p:oleObj>
              </mc:Choice>
              <mc:Fallback>
                <p:oleObj name="文档" r:id="rId4" imgW="1924050" imgH="1190625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048000"/>
                        <a:ext cx="3962400" cy="2700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801" name="Object 9">
            <a:extLst>
              <a:ext uri="{FF2B5EF4-FFF2-40B4-BE49-F238E27FC236}">
                <a16:creationId xmlns:a16="http://schemas.microsoft.com/office/drawing/2014/main" id="{34F03B44-2F44-8D90-042B-E098F3B36B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8600" y="3068638"/>
          <a:ext cx="4191000" cy="274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6" imgW="1914525" imgH="1190625" progId="Word.Document.8">
                  <p:embed/>
                </p:oleObj>
              </mc:Choice>
              <mc:Fallback>
                <p:oleObj name="文档" r:id="rId6" imgW="1914525" imgH="1190625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3068638"/>
                        <a:ext cx="4191000" cy="274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5803" name="Object 11">
            <a:extLst>
              <a:ext uri="{FF2B5EF4-FFF2-40B4-BE49-F238E27FC236}">
                <a16:creationId xmlns:a16="http://schemas.microsoft.com/office/drawing/2014/main" id="{DE560E59-27DD-F9C0-73E9-E64A598A2D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5791200"/>
          <a:ext cx="266700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04900" imgH="228600" progId="Equation.3">
                  <p:embed/>
                </p:oleObj>
              </mc:Choice>
              <mc:Fallback>
                <p:oleObj name="Equation" r:id="rId8" imgW="1104900" imgH="228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791200"/>
                        <a:ext cx="2667000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45810" name="Group 18">
            <a:extLst>
              <a:ext uri="{FF2B5EF4-FFF2-40B4-BE49-F238E27FC236}">
                <a16:creationId xmlns:a16="http://schemas.microsoft.com/office/drawing/2014/main" id="{E9875991-C488-01B4-1CE0-7094793F6DC1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228600"/>
            <a:ext cx="3200400" cy="2819400"/>
            <a:chOff x="2496" y="144"/>
            <a:chExt cx="2016" cy="1776"/>
          </a:xfrm>
        </p:grpSpPr>
        <p:sp>
          <p:nvSpPr>
            <p:cNvPr id="8206" name="Line 13">
              <a:extLst>
                <a:ext uri="{FF2B5EF4-FFF2-40B4-BE49-F238E27FC236}">
                  <a16:creationId xmlns:a16="http://schemas.microsoft.com/office/drawing/2014/main" id="{86F424CF-BEE2-04C1-B3E5-901C3A892F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6" y="240"/>
              <a:ext cx="201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07" name="Line 14">
              <a:extLst>
                <a:ext uri="{FF2B5EF4-FFF2-40B4-BE49-F238E27FC236}">
                  <a16:creationId xmlns:a16="http://schemas.microsoft.com/office/drawing/2014/main" id="{933BEB23-2D1F-A25E-7B5C-C8C5A0A2AD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144"/>
              <a:ext cx="0" cy="177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45809" name="Group 17">
            <a:extLst>
              <a:ext uri="{FF2B5EF4-FFF2-40B4-BE49-F238E27FC236}">
                <a16:creationId xmlns:a16="http://schemas.microsoft.com/office/drawing/2014/main" id="{210980BF-1CD2-79D0-82DE-4BF32F8A4240}"/>
              </a:ext>
            </a:extLst>
          </p:cNvPr>
          <p:cNvGrpSpPr>
            <a:grpSpLocks/>
          </p:cNvGrpSpPr>
          <p:nvPr/>
        </p:nvGrpSpPr>
        <p:grpSpPr bwMode="auto">
          <a:xfrm>
            <a:off x="4038600" y="152400"/>
            <a:ext cx="3200400" cy="2819400"/>
            <a:chOff x="2544" y="96"/>
            <a:chExt cx="2016" cy="1776"/>
          </a:xfrm>
        </p:grpSpPr>
        <p:sp>
          <p:nvSpPr>
            <p:cNvPr id="8204" name="Line 15">
              <a:extLst>
                <a:ext uri="{FF2B5EF4-FFF2-40B4-BE49-F238E27FC236}">
                  <a16:creationId xmlns:a16="http://schemas.microsoft.com/office/drawing/2014/main" id="{72C300B2-A93B-76A5-9C49-81E4718BE2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1776"/>
              <a:ext cx="2016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8205" name="Line 16">
              <a:extLst>
                <a:ext uri="{FF2B5EF4-FFF2-40B4-BE49-F238E27FC236}">
                  <a16:creationId xmlns:a16="http://schemas.microsoft.com/office/drawing/2014/main" id="{B810D9E5-5409-8276-2956-574233FD60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96"/>
              <a:ext cx="0" cy="177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5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5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"/>
                                        <p:tgtEl>
                                          <p:spTgt spid="545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45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458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5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45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4580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5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45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45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F5B0D4F-BFF2-E226-843E-4A2E65886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978617-49DC-4CF1-9430-4BB9D4DB2F85}" type="slidenum">
              <a:rPr lang="zh-CN" altLang="en-US"/>
              <a:pPr>
                <a:defRPr/>
              </a:pPr>
              <a:t>6</a:t>
            </a:fld>
            <a:endParaRPr lang="zh-CN" altLang="en-US"/>
          </a:p>
        </p:txBody>
      </p:sp>
      <p:sp>
        <p:nvSpPr>
          <p:cNvPr id="702466" name="Text Box 2">
            <a:extLst>
              <a:ext uri="{FF2B5EF4-FFF2-40B4-BE49-F238E27FC236}">
                <a16:creationId xmlns:a16="http://schemas.microsoft.com/office/drawing/2014/main" id="{4A932F30-FD6C-9AF6-640E-80B12A7C6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814513"/>
            <a:ext cx="7620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例</a:t>
            </a:r>
            <a:r>
              <a:rPr lang="en-US" altLang="zh-CN" sz="2800">
                <a:solidFill>
                  <a:srgbClr val="0033CC"/>
                </a:solidFill>
                <a:ea typeface="黑体" panose="02010609060101010101" pitchFamily="49" charset="-122"/>
              </a:rPr>
              <a:t>6</a:t>
            </a:r>
          </a:p>
        </p:txBody>
      </p:sp>
      <p:sp>
        <p:nvSpPr>
          <p:cNvPr id="702467" name="Text Box 3">
            <a:extLst>
              <a:ext uri="{FF2B5EF4-FFF2-40B4-BE49-F238E27FC236}">
                <a16:creationId xmlns:a16="http://schemas.microsoft.com/office/drawing/2014/main" id="{E0C2AC03-2C30-BC61-BAA7-CD12031D6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195763"/>
            <a:ext cx="609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解</a:t>
            </a:r>
          </a:p>
        </p:txBody>
      </p:sp>
      <p:graphicFrame>
        <p:nvGraphicFramePr>
          <p:cNvPr id="702468" name="Object 4">
            <a:extLst>
              <a:ext uri="{FF2B5EF4-FFF2-40B4-BE49-F238E27FC236}">
                <a16:creationId xmlns:a16="http://schemas.microsoft.com/office/drawing/2014/main" id="{4153D198-55D5-D05B-0662-9C0F93E0DC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152400"/>
          <a:ext cx="7239000" cy="390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2983992" imgH="1612392" progId="Word.Document.8">
                  <p:embed/>
                </p:oleObj>
              </mc:Choice>
              <mc:Fallback>
                <p:oleObj name="Document" r:id="rId2" imgW="2983992" imgH="1612392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52400"/>
                        <a:ext cx="7239000" cy="3902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2474" name="Text Box 10">
            <a:extLst>
              <a:ext uri="{FF2B5EF4-FFF2-40B4-BE49-F238E27FC236}">
                <a16:creationId xmlns:a16="http://schemas.microsoft.com/office/drawing/2014/main" id="{49773426-CE0A-751B-7393-DAAE267310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205288"/>
            <a:ext cx="6019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latin typeface="宋体" panose="02010600030101010101" pitchFamily="2" charset="-122"/>
              </a:rPr>
              <a:t>从第一行开始，逐行减去下一行，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02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0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02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547F4506-06D4-199C-3D94-3893CE26A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49B199-900C-491D-B957-2D12592C8A1D}" type="slidenum">
              <a:rPr lang="zh-CN" altLang="en-US"/>
              <a:pPr>
                <a:defRPr/>
              </a:pPr>
              <a:t>7</a:t>
            </a:fld>
            <a:endParaRPr lang="zh-CN" altLang="en-US"/>
          </a:p>
        </p:txBody>
      </p:sp>
      <p:graphicFrame>
        <p:nvGraphicFramePr>
          <p:cNvPr id="10243" name="Object 12">
            <a:extLst>
              <a:ext uri="{FF2B5EF4-FFF2-40B4-BE49-F238E27FC236}">
                <a16:creationId xmlns:a16="http://schemas.microsoft.com/office/drawing/2014/main" id="{96D16D55-55AE-56E0-9FF8-2B68EC0DDF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228600"/>
          <a:ext cx="3387725" cy="342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587500" imgH="1612900" progId="Equation.3">
                  <p:embed/>
                </p:oleObj>
              </mc:Choice>
              <mc:Fallback>
                <p:oleObj r:id="rId2" imgW="1587500" imgH="16129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28600"/>
                        <a:ext cx="3387725" cy="3429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3499" name="Object 11">
            <a:extLst>
              <a:ext uri="{FF2B5EF4-FFF2-40B4-BE49-F238E27FC236}">
                <a16:creationId xmlns:a16="http://schemas.microsoft.com/office/drawing/2014/main" id="{A27733D9-39AA-AE4C-EABF-35C19FFC97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81413" y="215900"/>
          <a:ext cx="4471987" cy="3406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33600" imgH="1625600" progId="Equation.3">
                  <p:embed/>
                </p:oleObj>
              </mc:Choice>
              <mc:Fallback>
                <p:oleObj name="Equation" r:id="rId4" imgW="2133600" imgH="16256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1413" y="215900"/>
                        <a:ext cx="4471987" cy="3406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3498" name="Object 10">
            <a:extLst>
              <a:ext uri="{FF2B5EF4-FFF2-40B4-BE49-F238E27FC236}">
                <a16:creationId xmlns:a16="http://schemas.microsoft.com/office/drawing/2014/main" id="{94007254-9A8B-1EB7-9CA4-E60EAA9A19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3581400"/>
          <a:ext cx="6172200" cy="293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946400" imgH="1397000" progId="Equation.3">
                  <p:embed/>
                </p:oleObj>
              </mc:Choice>
              <mc:Fallback>
                <p:oleObj r:id="rId6" imgW="2946400" imgH="13970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581400"/>
                        <a:ext cx="6172200" cy="293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3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0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E8FA8BB4-6646-8E5F-D614-0DA546F6C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1A0CA2-8E76-4185-BC57-BEFB1466692E}" type="slidenum">
              <a:rPr lang="zh-CN" altLang="en-US"/>
              <a:pPr>
                <a:defRPr/>
              </a:pPr>
              <a:t>8</a:t>
            </a:fld>
            <a:endParaRPr lang="zh-CN" altLang="en-US"/>
          </a:p>
        </p:txBody>
      </p:sp>
      <p:graphicFrame>
        <p:nvGraphicFramePr>
          <p:cNvPr id="11267" name="Object 4">
            <a:extLst>
              <a:ext uri="{FF2B5EF4-FFF2-40B4-BE49-F238E27FC236}">
                <a16:creationId xmlns:a16="http://schemas.microsoft.com/office/drawing/2014/main" id="{5464B02F-E388-C33E-6F8E-4EED46379D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" y="152400"/>
          <a:ext cx="6172200" cy="2935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2946400" imgH="1397000" progId="Equation.3">
                  <p:embed/>
                </p:oleObj>
              </mc:Choice>
              <mc:Fallback>
                <p:oleObj r:id="rId2" imgW="2946400" imgH="1397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152400"/>
                        <a:ext cx="6172200" cy="2935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4517" name="Text Box 5">
            <a:extLst>
              <a:ext uri="{FF2B5EF4-FFF2-40B4-BE49-F238E27FC236}">
                <a16:creationId xmlns:a16="http://schemas.microsoft.com/office/drawing/2014/main" id="{9BB19209-325D-D263-F4E7-1CD73D6AF9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0" y="1143000"/>
            <a:ext cx="28956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zh-CN" altLang="en-US" sz="2800">
                <a:latin typeface="宋体" panose="02010600030101010101" pitchFamily="2" charset="-122"/>
              </a:rPr>
              <a:t>再从第一行开始，逐行减去下一行</a:t>
            </a:r>
          </a:p>
        </p:txBody>
      </p:sp>
      <p:graphicFrame>
        <p:nvGraphicFramePr>
          <p:cNvPr id="704519" name="Object 7">
            <a:extLst>
              <a:ext uri="{FF2B5EF4-FFF2-40B4-BE49-F238E27FC236}">
                <a16:creationId xmlns:a16="http://schemas.microsoft.com/office/drawing/2014/main" id="{0CFBF7A8-7536-BE72-5574-A49EBF9B1A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3200400"/>
          <a:ext cx="6248400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959100" imgH="1397000" progId="Equation.3">
                  <p:embed/>
                </p:oleObj>
              </mc:Choice>
              <mc:Fallback>
                <p:oleObj r:id="rId4" imgW="2959100" imgH="13970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3200400"/>
                        <a:ext cx="6248400" cy="295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4518" name="Object 6">
            <a:extLst>
              <a:ext uri="{FF2B5EF4-FFF2-40B4-BE49-F238E27FC236}">
                <a16:creationId xmlns:a16="http://schemas.microsoft.com/office/drawing/2014/main" id="{271F956F-AFB9-A8F9-9BCC-61499F9FA9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0" y="4572000"/>
          <a:ext cx="2057400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914400" imgH="228600" progId="Equation.3">
                  <p:embed/>
                </p:oleObj>
              </mc:Choice>
              <mc:Fallback>
                <p:oleObj name="Equation" r:id="rId6" imgW="9144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4572000"/>
                        <a:ext cx="2057400" cy="515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04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4450945F-F3F9-D124-A49D-A28027F41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83DC42-155B-4EBA-B969-DC2DB4DAF138}" type="slidenum">
              <a:rPr lang="zh-CN" altLang="en-US"/>
              <a:pPr>
                <a:defRPr/>
              </a:pPr>
              <a:t>9</a:t>
            </a:fld>
            <a:endParaRPr lang="zh-CN" altLang="en-US"/>
          </a:p>
        </p:txBody>
      </p:sp>
      <p:sp>
        <p:nvSpPr>
          <p:cNvPr id="491560" name="Text Box 40">
            <a:extLst>
              <a:ext uri="{FF2B5EF4-FFF2-40B4-BE49-F238E27FC236}">
                <a16:creationId xmlns:a16="http://schemas.microsoft.com/office/drawing/2014/main" id="{1CE9130B-5468-C730-98ED-323DEFD934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362200"/>
            <a:ext cx="8305800" cy="60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zh-CN" altLang="en-US" sz="2800">
                <a:cs typeface="Times New Roman" panose="02020603050405020304" pitchFamily="18" charset="0"/>
              </a:rPr>
              <a:t>每行元素的和都相等, 把第2、3、4列都加到第1列,</a:t>
            </a:r>
            <a:r>
              <a:rPr lang="zh-CN" altLang="en-US" sz="2800"/>
              <a:t> </a:t>
            </a:r>
          </a:p>
        </p:txBody>
      </p:sp>
      <p:sp>
        <p:nvSpPr>
          <p:cNvPr id="491561" name="Rectangle 41">
            <a:extLst>
              <a:ext uri="{FF2B5EF4-FFF2-40B4-BE49-F238E27FC236}">
                <a16:creationId xmlns:a16="http://schemas.microsoft.com/office/drawing/2014/main" id="{BF24BDA6-EE05-07A0-0745-B4EE90C962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352425"/>
            <a:ext cx="3581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练习   </a:t>
            </a:r>
            <a:r>
              <a:rPr lang="zh-CN" altLang="en-US" sz="2800">
                <a:solidFill>
                  <a:schemeClr val="tx2"/>
                </a:solidFill>
              </a:rPr>
              <a:t>计算行列式</a:t>
            </a:r>
          </a:p>
        </p:txBody>
      </p:sp>
      <p:sp>
        <p:nvSpPr>
          <p:cNvPr id="491562" name="Text Box 42">
            <a:extLst>
              <a:ext uri="{FF2B5EF4-FFF2-40B4-BE49-F238E27FC236}">
                <a16:creationId xmlns:a16="http://schemas.microsoft.com/office/drawing/2014/main" id="{CACC0B76-ECA6-FC77-D277-AD27EDB94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625" y="2393950"/>
            <a:ext cx="542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解</a:t>
            </a:r>
          </a:p>
        </p:txBody>
      </p:sp>
      <p:graphicFrame>
        <p:nvGraphicFramePr>
          <p:cNvPr id="491563" name="Object 43">
            <a:extLst>
              <a:ext uri="{FF2B5EF4-FFF2-40B4-BE49-F238E27FC236}">
                <a16:creationId xmlns:a16="http://schemas.microsoft.com/office/drawing/2014/main" id="{004B6EA9-ED66-7699-C14A-B7BB9951F8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76600" y="304800"/>
          <a:ext cx="3733800" cy="203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1819275" imgH="990600" progId="Word.Document.8">
                  <p:embed/>
                </p:oleObj>
              </mc:Choice>
              <mc:Fallback>
                <p:oleObj name="文档" r:id="rId2" imgW="1819275" imgH="990600" progId="Word.Document.8">
                  <p:embed/>
                  <p:pic>
                    <p:nvPicPr>
                      <p:cNvPr id="0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04800"/>
                        <a:ext cx="3733800" cy="203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64" name="Object 44">
            <a:extLst>
              <a:ext uri="{FF2B5EF4-FFF2-40B4-BE49-F238E27FC236}">
                <a16:creationId xmlns:a16="http://schemas.microsoft.com/office/drawing/2014/main" id="{E8D4B198-9333-0474-9AE1-47D5404D0F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3171825"/>
          <a:ext cx="4038600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4" imgW="1971675" imgH="990600" progId="Word.Document.8">
                  <p:embed/>
                </p:oleObj>
              </mc:Choice>
              <mc:Fallback>
                <p:oleObj name="文档" r:id="rId4" imgW="1971675" imgH="990600" progId="Word.Document.8">
                  <p:embed/>
                  <p:pic>
                    <p:nvPicPr>
                      <p:cNvPr id="0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171825"/>
                        <a:ext cx="4038600" cy="225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65" name="Object 45">
            <a:extLst>
              <a:ext uri="{FF2B5EF4-FFF2-40B4-BE49-F238E27FC236}">
                <a16:creationId xmlns:a16="http://schemas.microsoft.com/office/drawing/2014/main" id="{5B2A0E17-9FD4-B21B-24D3-D1CE388330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3276600"/>
          <a:ext cx="3886200" cy="214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6" imgW="1733550" imgH="981075" progId="Word.Document.8">
                  <p:embed/>
                </p:oleObj>
              </mc:Choice>
              <mc:Fallback>
                <p:oleObj name="文档" r:id="rId6" imgW="1733550" imgH="981075" progId="Word.Document.8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276600"/>
                        <a:ext cx="3886200" cy="214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1566" name="Text Box 46">
            <a:extLst>
              <a:ext uri="{FF2B5EF4-FFF2-40B4-BE49-F238E27FC236}">
                <a16:creationId xmlns:a16="http://schemas.microsoft.com/office/drawing/2014/main" id="{C174A75E-2EE1-E71D-5568-F96C4E8DB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990600"/>
            <a:ext cx="2057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“全加法”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1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91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"/>
                                        <p:tgtEl>
                                          <p:spTgt spid="491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91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91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91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91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8FF6145A-26F5-62E6-75CB-C82F8C3D3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7E7D77-C033-46E2-AD25-856ADB3258B9}" type="slidenum">
              <a:rPr lang="zh-CN" altLang="en-US"/>
              <a:pPr>
                <a:defRPr/>
              </a:pPr>
              <a:t>10</a:t>
            </a:fld>
            <a:endParaRPr lang="zh-CN" altLang="en-US"/>
          </a:p>
        </p:txBody>
      </p:sp>
      <p:graphicFrame>
        <p:nvGraphicFramePr>
          <p:cNvPr id="544775" name="Object 7">
            <a:extLst>
              <a:ext uri="{FF2B5EF4-FFF2-40B4-BE49-F238E27FC236}">
                <a16:creationId xmlns:a16="http://schemas.microsoft.com/office/drawing/2014/main" id="{97508AA6-B7FA-1608-6CEE-80295B6010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38663" y="2744788"/>
          <a:ext cx="2590800" cy="169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990600" imgH="733425" progId="Word.Document.8">
                  <p:embed/>
                </p:oleObj>
              </mc:Choice>
              <mc:Fallback>
                <p:oleObj name="文档" r:id="rId2" imgW="990600" imgH="733425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8663" y="2744788"/>
                        <a:ext cx="2590800" cy="169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4">
            <a:extLst>
              <a:ext uri="{FF2B5EF4-FFF2-40B4-BE49-F238E27FC236}">
                <a16:creationId xmlns:a16="http://schemas.microsoft.com/office/drawing/2014/main" id="{1FCB6B7E-9F5E-16E8-2930-2851162076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152400"/>
          <a:ext cx="4038600" cy="225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4" imgW="1971675" imgH="990600" progId="Word.Document.8">
                  <p:embed/>
                </p:oleObj>
              </mc:Choice>
              <mc:Fallback>
                <p:oleObj name="文档" r:id="rId4" imgW="1971675" imgH="990600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52400"/>
                        <a:ext cx="4038600" cy="2254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5">
            <a:extLst>
              <a:ext uri="{FF2B5EF4-FFF2-40B4-BE49-F238E27FC236}">
                <a16:creationId xmlns:a16="http://schemas.microsoft.com/office/drawing/2014/main" id="{AAE485F5-9359-0534-E503-AAEC976B31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257175"/>
          <a:ext cx="4038600" cy="214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6" imgW="1733550" imgH="981075" progId="Word.Document.8">
                  <p:embed/>
                </p:oleObj>
              </mc:Choice>
              <mc:Fallback>
                <p:oleObj name="文档" r:id="rId6" imgW="1733550" imgH="981075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257175"/>
                        <a:ext cx="4038600" cy="2143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4774" name="Object 6">
            <a:extLst>
              <a:ext uri="{FF2B5EF4-FFF2-40B4-BE49-F238E27FC236}">
                <a16:creationId xmlns:a16="http://schemas.microsoft.com/office/drawing/2014/main" id="{F3876B1F-CD7A-F314-DBC2-D2B4BAEB35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0600" y="2438400"/>
          <a:ext cx="3505200" cy="2330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8" imgW="1390650" imgH="990600" progId="Word.Document.8">
                  <p:embed/>
                </p:oleObj>
              </mc:Choice>
              <mc:Fallback>
                <p:oleObj name="文档" r:id="rId8" imgW="1390650" imgH="99060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2438400"/>
                        <a:ext cx="3505200" cy="2330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4776" name="Object 8">
            <a:extLst>
              <a:ext uri="{FF2B5EF4-FFF2-40B4-BE49-F238E27FC236}">
                <a16:creationId xmlns:a16="http://schemas.microsoft.com/office/drawing/2014/main" id="{17EEF37E-21AD-FFD8-2E04-B97D21540C0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16300" y="4954588"/>
          <a:ext cx="1143000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10" imgW="466725" imgH="400050" progId="Word.Document.8">
                  <p:embed/>
                </p:oleObj>
              </mc:Choice>
              <mc:Fallback>
                <p:oleObj name="文档" r:id="rId10" imgW="466725" imgH="400050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6300" y="4954588"/>
                        <a:ext cx="1143000" cy="947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4777" name="Line 9">
            <a:extLst>
              <a:ext uri="{FF2B5EF4-FFF2-40B4-BE49-F238E27FC236}">
                <a16:creationId xmlns:a16="http://schemas.microsoft.com/office/drawing/2014/main" id="{84B40D59-0763-5032-8960-F17CE73537B8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743200"/>
            <a:ext cx="2667000" cy="0"/>
          </a:xfrm>
          <a:prstGeom prst="line">
            <a:avLst/>
          </a:prstGeom>
          <a:noFill/>
          <a:ln w="53975" cap="rnd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4778" name="Line 10">
            <a:extLst>
              <a:ext uri="{FF2B5EF4-FFF2-40B4-BE49-F238E27FC236}">
                <a16:creationId xmlns:a16="http://schemas.microsoft.com/office/drawing/2014/main" id="{3D539F36-A2DE-B15F-743A-50A4396280EB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2514600"/>
            <a:ext cx="19050" cy="2057400"/>
          </a:xfrm>
          <a:prstGeom prst="line">
            <a:avLst/>
          </a:prstGeom>
          <a:noFill/>
          <a:ln w="53975" cap="rnd">
            <a:solidFill>
              <a:schemeClr val="accent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4779" name="Line 11">
            <a:extLst>
              <a:ext uri="{FF2B5EF4-FFF2-40B4-BE49-F238E27FC236}">
                <a16:creationId xmlns:a16="http://schemas.microsoft.com/office/drawing/2014/main" id="{354FCD10-24A6-519F-EBCB-2205828A464D}"/>
              </a:ext>
            </a:extLst>
          </p:cNvPr>
          <p:cNvSpPr>
            <a:spLocks noChangeShapeType="1"/>
          </p:cNvSpPr>
          <p:nvPr/>
        </p:nvSpPr>
        <p:spPr bwMode="auto">
          <a:xfrm>
            <a:off x="5224463" y="3549650"/>
            <a:ext cx="1828800" cy="0"/>
          </a:xfrm>
          <a:prstGeom prst="line">
            <a:avLst/>
          </a:prstGeom>
          <a:noFill/>
          <a:ln w="53975" cap="rnd">
            <a:solidFill>
              <a:srgbClr val="FF0066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544780" name="Line 12">
            <a:extLst>
              <a:ext uri="{FF2B5EF4-FFF2-40B4-BE49-F238E27FC236}">
                <a16:creationId xmlns:a16="http://schemas.microsoft.com/office/drawing/2014/main" id="{733E3100-46CD-73B6-1C2D-6D25F47EAE6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43525" y="2863850"/>
            <a:ext cx="0" cy="1371600"/>
          </a:xfrm>
          <a:prstGeom prst="line">
            <a:avLst/>
          </a:prstGeom>
          <a:noFill/>
          <a:ln w="53975" cap="rnd">
            <a:solidFill>
              <a:srgbClr val="FF0066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graphicFrame>
        <p:nvGraphicFramePr>
          <p:cNvPr id="544781" name="Object 13">
            <a:extLst>
              <a:ext uri="{FF2B5EF4-FFF2-40B4-BE49-F238E27FC236}">
                <a16:creationId xmlns:a16="http://schemas.microsoft.com/office/drawing/2014/main" id="{C8B2DD31-4BEE-B972-6073-52123CA4D86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" y="4891088"/>
          <a:ext cx="2362200" cy="1287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2" imgW="937260" imgH="544068" progId="Word.Document.8">
                  <p:embed/>
                </p:oleObj>
              </mc:Choice>
              <mc:Fallback>
                <p:oleObj name="Document" r:id="rId12" imgW="937260" imgH="544068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891088"/>
                        <a:ext cx="2362200" cy="1287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4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4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44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44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4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44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44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44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E5A43B0-C975-6729-1AE2-3E6684FA7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4807FC-771B-4D97-9E4F-D5666A258A15}" type="slidenum">
              <a:rPr lang="zh-CN" altLang="en-US"/>
              <a:pPr>
                <a:defRPr/>
              </a:pPr>
              <a:t>11</a:t>
            </a:fld>
            <a:endParaRPr lang="zh-CN" altLang="en-US"/>
          </a:p>
        </p:txBody>
      </p:sp>
      <p:sp>
        <p:nvSpPr>
          <p:cNvPr id="662530" name="Text Box 2">
            <a:extLst>
              <a:ext uri="{FF2B5EF4-FFF2-40B4-BE49-F238E27FC236}">
                <a16:creationId xmlns:a16="http://schemas.microsoft.com/office/drawing/2014/main" id="{764359C9-A170-8E63-341A-0E1B3B7BE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636963"/>
            <a:ext cx="609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证</a:t>
            </a:r>
          </a:p>
        </p:txBody>
      </p:sp>
      <p:sp>
        <p:nvSpPr>
          <p:cNvPr id="662531" name="Text Box 3">
            <a:extLst>
              <a:ext uri="{FF2B5EF4-FFF2-40B4-BE49-F238E27FC236}">
                <a16:creationId xmlns:a16="http://schemas.microsoft.com/office/drawing/2014/main" id="{6FF00546-ACC7-6B24-810F-351595A6A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648075"/>
            <a:ext cx="3962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chemeClr val="tx2"/>
                </a:solidFill>
              </a:rPr>
              <a:t>用数学归纳法，</a:t>
            </a:r>
          </a:p>
        </p:txBody>
      </p:sp>
      <p:graphicFrame>
        <p:nvGraphicFramePr>
          <p:cNvPr id="662532" name="Object 4">
            <a:extLst>
              <a:ext uri="{FF2B5EF4-FFF2-40B4-BE49-F238E27FC236}">
                <a16:creationId xmlns:a16="http://schemas.microsoft.com/office/drawing/2014/main" id="{6C9FEC2C-A682-A9A4-9FBC-1F49FE8C8C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4343400"/>
          <a:ext cx="2286000" cy="998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04900" imgH="482600" progId="Equation.3">
                  <p:embed/>
                </p:oleObj>
              </mc:Choice>
              <mc:Fallback>
                <p:oleObj name="Equation" r:id="rId2" imgW="1104900" imgH="482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343400"/>
                        <a:ext cx="2286000" cy="998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2533" name="Object 5">
            <a:extLst>
              <a:ext uri="{FF2B5EF4-FFF2-40B4-BE49-F238E27FC236}">
                <a16:creationId xmlns:a16="http://schemas.microsoft.com/office/drawing/2014/main" id="{545AD958-0D1E-B83A-646C-29AF20A1EF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95600" y="4532313"/>
          <a:ext cx="1371600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96641" imgH="215806" progId="Equation.3">
                  <p:embed/>
                </p:oleObj>
              </mc:Choice>
              <mc:Fallback>
                <p:oleObj name="Equation" r:id="rId4" imgW="596641" imgH="215806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532313"/>
                        <a:ext cx="1371600" cy="496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2534" name="Object 6">
            <a:extLst>
              <a:ext uri="{FF2B5EF4-FFF2-40B4-BE49-F238E27FC236}">
                <a16:creationId xmlns:a16="http://schemas.microsoft.com/office/drawing/2014/main" id="{080EEF2E-9B30-197C-8B63-9C82C4AD91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43400" y="4572000"/>
          <a:ext cx="2362200" cy="754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387600" imgH="762000" progId="Equation.3">
                  <p:embed/>
                </p:oleObj>
              </mc:Choice>
              <mc:Fallback>
                <p:oleObj name="Equation" r:id="rId6" imgW="2387600" imgH="762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572000"/>
                        <a:ext cx="2362200" cy="754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2535" name="Object 7">
            <a:extLst>
              <a:ext uri="{FF2B5EF4-FFF2-40B4-BE49-F238E27FC236}">
                <a16:creationId xmlns:a16="http://schemas.microsoft.com/office/drawing/2014/main" id="{1B027755-E5A2-E611-0E3D-9F1D8C375D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4675" y="5486400"/>
          <a:ext cx="3692525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24895" imgH="215806" progId="Equation.3">
                  <p:embed/>
                </p:oleObj>
              </mc:Choice>
              <mc:Fallback>
                <p:oleObj name="Equation" r:id="rId8" imgW="1624895" imgH="215806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675" y="5486400"/>
                        <a:ext cx="3692525" cy="490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2536" name="Text Box 8">
            <a:extLst>
              <a:ext uri="{FF2B5EF4-FFF2-40B4-BE49-F238E27FC236}">
                <a16:creationId xmlns:a16="http://schemas.microsoft.com/office/drawing/2014/main" id="{7FC3927F-1B2D-6CB4-2A60-99612ECB61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81000"/>
            <a:ext cx="6705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例</a:t>
            </a:r>
            <a:r>
              <a:rPr lang="en-US" altLang="zh-CN" sz="2800">
                <a:solidFill>
                  <a:srgbClr val="0033CC"/>
                </a:solidFill>
                <a:ea typeface="黑体" panose="02010609060101010101" pitchFamily="49" charset="-122"/>
              </a:rPr>
              <a:t>8</a:t>
            </a: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  </a:t>
            </a:r>
            <a:r>
              <a:rPr lang="zh-CN" altLang="en-US" sz="2800">
                <a:solidFill>
                  <a:schemeClr val="tx2"/>
                </a:solidFill>
              </a:rPr>
              <a:t>证明范德蒙 (</a:t>
            </a:r>
            <a:r>
              <a:rPr lang="en-US" altLang="zh-CN" sz="2800">
                <a:solidFill>
                  <a:schemeClr val="tx2"/>
                </a:solidFill>
              </a:rPr>
              <a:t>Vandermonde)</a:t>
            </a:r>
            <a:r>
              <a:rPr lang="zh-CN" altLang="en-US" sz="2800">
                <a:solidFill>
                  <a:schemeClr val="tx2"/>
                </a:solidFill>
              </a:rPr>
              <a:t>行列式</a:t>
            </a:r>
          </a:p>
        </p:txBody>
      </p:sp>
      <p:graphicFrame>
        <p:nvGraphicFramePr>
          <p:cNvPr id="662537" name="Object 9">
            <a:extLst>
              <a:ext uri="{FF2B5EF4-FFF2-40B4-BE49-F238E27FC236}">
                <a16:creationId xmlns:a16="http://schemas.microsoft.com/office/drawing/2014/main" id="{23BE95DE-8BB9-058C-DB1F-1F69FC42D27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1143000"/>
          <a:ext cx="5867400" cy="246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781300" imgH="1168400" progId="Equation.3">
                  <p:embed/>
                </p:oleObj>
              </mc:Choice>
              <mc:Fallback>
                <p:oleObj name="Equation" r:id="rId10" imgW="2781300" imgH="11684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143000"/>
                        <a:ext cx="5867400" cy="246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2538" name="Object 10">
            <a:extLst>
              <a:ext uri="{FF2B5EF4-FFF2-40B4-BE49-F238E27FC236}">
                <a16:creationId xmlns:a16="http://schemas.microsoft.com/office/drawing/2014/main" id="{DBC34931-F517-1814-49FE-F9A33BEA921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78725" y="2197100"/>
          <a:ext cx="4191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18918" imgH="393529" progId="Equation.3">
                  <p:embed/>
                </p:oleObj>
              </mc:Choice>
              <mc:Fallback>
                <p:oleObj name="Equation" r:id="rId12" imgW="418918" imgH="393529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8725" y="2197100"/>
                        <a:ext cx="4191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6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6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6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6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6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6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6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6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56D7C4C5-7BAE-564F-ABE0-017D8324F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A1E4B6-7D29-49EE-89C1-8A07BAB25328}" type="slidenum">
              <a:rPr lang="zh-CN" altLang="en-US"/>
              <a:pPr>
                <a:defRPr/>
              </a:pPr>
              <a:t>12</a:t>
            </a:fld>
            <a:endParaRPr lang="zh-CN" altLang="en-US"/>
          </a:p>
        </p:txBody>
      </p:sp>
      <p:graphicFrame>
        <p:nvGraphicFramePr>
          <p:cNvPr id="663554" name="Object 2">
            <a:extLst>
              <a:ext uri="{FF2B5EF4-FFF2-40B4-BE49-F238E27FC236}">
                <a16:creationId xmlns:a16="http://schemas.microsoft.com/office/drawing/2014/main" id="{63328D7C-0E21-3DA0-28D8-8B1A5AA1DE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381000"/>
          <a:ext cx="3657600" cy="210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4000" imgH="939800" progId="Equation.3">
                  <p:embed/>
                </p:oleObj>
              </mc:Choice>
              <mc:Fallback>
                <p:oleObj name="Equation" r:id="rId2" imgW="1524000" imgH="939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81000"/>
                        <a:ext cx="3657600" cy="210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3555" name="Object 3">
            <a:extLst>
              <a:ext uri="{FF2B5EF4-FFF2-40B4-BE49-F238E27FC236}">
                <a16:creationId xmlns:a16="http://schemas.microsoft.com/office/drawing/2014/main" id="{1C4104DA-7E13-8505-1D72-23475F36CC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2971800"/>
          <a:ext cx="8991600" cy="267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57600" imgH="1168400" progId="Equation.3">
                  <p:embed/>
                </p:oleObj>
              </mc:Choice>
              <mc:Fallback>
                <p:oleObj name="Equation" r:id="rId4" imgW="3657600" imgH="1168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971800"/>
                        <a:ext cx="8991600" cy="2678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Object 4">
            <a:extLst>
              <a:ext uri="{FF2B5EF4-FFF2-40B4-BE49-F238E27FC236}">
                <a16:creationId xmlns:a16="http://schemas.microsoft.com/office/drawing/2014/main" id="{43B162FD-6ACA-44B7-9373-AEC0AE1942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57800" y="152400"/>
          <a:ext cx="3276600" cy="266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35100" imgH="1168400" progId="Equation.3">
                  <p:embed/>
                </p:oleObj>
              </mc:Choice>
              <mc:Fallback>
                <p:oleObj name="Equation" r:id="rId6" imgW="1435100" imgH="1168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152400"/>
                        <a:ext cx="3276600" cy="266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6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EA60909B-309F-C2D7-7C62-44945DC16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04A0FE-A302-47B0-B91A-DD3371549DED}" type="slidenum">
              <a:rPr lang="zh-CN" altLang="en-US"/>
              <a:pPr>
                <a:defRPr/>
              </a:pPr>
              <a:t>13</a:t>
            </a:fld>
            <a:endParaRPr lang="zh-CN" altLang="en-US"/>
          </a:p>
        </p:txBody>
      </p:sp>
      <p:graphicFrame>
        <p:nvGraphicFramePr>
          <p:cNvPr id="664578" name="Object 2">
            <a:extLst>
              <a:ext uri="{FF2B5EF4-FFF2-40B4-BE49-F238E27FC236}">
                <a16:creationId xmlns:a16="http://schemas.microsoft.com/office/drawing/2014/main" id="{CE3EED96-490A-1EA8-DEF6-E92A0A84BE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2971800"/>
          <a:ext cx="86106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19500" imgH="228600" progId="Equation.3">
                  <p:embed/>
                </p:oleObj>
              </mc:Choice>
              <mc:Fallback>
                <p:oleObj name="Equation" r:id="rId2" imgW="361950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971800"/>
                        <a:ext cx="861060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3">
            <a:extLst>
              <a:ext uri="{FF2B5EF4-FFF2-40B4-BE49-F238E27FC236}">
                <a16:creationId xmlns:a16="http://schemas.microsoft.com/office/drawing/2014/main" id="{CD1E87DC-713C-2C4A-2F92-64CC9BC0B5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52400"/>
          <a:ext cx="8991600" cy="267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57600" imgH="1168400" progId="Equation.3">
                  <p:embed/>
                </p:oleObj>
              </mc:Choice>
              <mc:Fallback>
                <p:oleObj name="Equation" r:id="rId4" imgW="3657600" imgH="1168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8991600" cy="2678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4580" name="Object 4">
            <a:extLst>
              <a:ext uri="{FF2B5EF4-FFF2-40B4-BE49-F238E27FC236}">
                <a16:creationId xmlns:a16="http://schemas.microsoft.com/office/drawing/2014/main" id="{9D3307B0-DF00-4235-31F6-CA476F24A02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3733800"/>
          <a:ext cx="7772400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089900" imgH="2057400" progId="Equation.3">
                  <p:embed/>
                </p:oleObj>
              </mc:Choice>
              <mc:Fallback>
                <p:oleObj name="Equation" r:id="rId6" imgW="8089900" imgH="2057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733800"/>
                        <a:ext cx="7772400" cy="1976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4581" name="AutoShape 5">
            <a:extLst>
              <a:ext uri="{FF2B5EF4-FFF2-40B4-BE49-F238E27FC236}">
                <a16:creationId xmlns:a16="http://schemas.microsoft.com/office/drawing/2014/main" id="{E7209A6C-53CD-1F15-9436-CC4601095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638800"/>
            <a:ext cx="4191000" cy="609600"/>
          </a:xfrm>
          <a:prstGeom prst="wedgeRoundRectCallout">
            <a:avLst>
              <a:gd name="adj1" fmla="val 61477"/>
              <a:gd name="adj2" fmla="val -152083"/>
              <a:gd name="adj3" fmla="val 16667"/>
            </a:avLst>
          </a:prstGeom>
          <a:noFill/>
          <a:ln w="25400">
            <a:solidFill>
              <a:srgbClr val="0000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i="1">
                <a:solidFill>
                  <a:schemeClr val="tx2"/>
                </a:solidFill>
              </a:rPr>
              <a:t>n </a:t>
            </a:r>
            <a:r>
              <a:rPr lang="en-US" altLang="zh-CN" sz="2800">
                <a:solidFill>
                  <a:schemeClr val="tx2"/>
                </a:solidFill>
                <a:ea typeface="Batang" pitchFamily="18" charset="-127"/>
              </a:rPr>
              <a:t>–</a:t>
            </a:r>
            <a:r>
              <a:rPr lang="en-US" altLang="zh-CN" sz="2800">
                <a:solidFill>
                  <a:schemeClr val="tx2"/>
                </a:solidFill>
                <a:ea typeface="黑体" panose="02010609060101010101" pitchFamily="49" charset="-122"/>
              </a:rPr>
              <a:t> </a:t>
            </a:r>
            <a:r>
              <a:rPr lang="en-US" altLang="zh-CN" sz="2800">
                <a:solidFill>
                  <a:schemeClr val="tx2"/>
                </a:solidFill>
              </a:rPr>
              <a:t>1 </a:t>
            </a:r>
            <a:r>
              <a:rPr lang="zh-CN" altLang="en-US" sz="2800">
                <a:solidFill>
                  <a:schemeClr val="tx2"/>
                </a:solidFill>
              </a:rPr>
              <a:t>阶范德蒙行列式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6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6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40EF4129-47A8-0280-9CFE-E61F364BA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65EC9D-B13A-4A59-8E4B-08D51F0D307B}" type="slidenum">
              <a:rPr lang="zh-CN" altLang="en-US"/>
              <a:pPr>
                <a:defRPr/>
              </a:pPr>
              <a:t>14</a:t>
            </a:fld>
            <a:endParaRPr lang="zh-CN" altLang="en-US"/>
          </a:p>
        </p:txBody>
      </p:sp>
      <p:graphicFrame>
        <p:nvGraphicFramePr>
          <p:cNvPr id="665602" name="Object 2">
            <a:extLst>
              <a:ext uri="{FF2B5EF4-FFF2-40B4-BE49-F238E27FC236}">
                <a16:creationId xmlns:a16="http://schemas.microsoft.com/office/drawing/2014/main" id="{EB9350EC-EE07-AC90-4D65-BCD6AFDEE5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3352800"/>
          <a:ext cx="76200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251200" imgH="368300" progId="Equation.3">
                  <p:embed/>
                </p:oleObj>
              </mc:Choice>
              <mc:Fallback>
                <p:oleObj name="Equation" r:id="rId2" imgW="3251200" imgH="3683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352800"/>
                        <a:ext cx="76200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03" name="Object 3">
            <a:extLst>
              <a:ext uri="{FF2B5EF4-FFF2-40B4-BE49-F238E27FC236}">
                <a16:creationId xmlns:a16="http://schemas.microsoft.com/office/drawing/2014/main" id="{F0779D3C-C1B8-3419-CB83-C3BB0E5F053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4267200"/>
          <a:ext cx="2438400" cy="77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387600" imgH="762000" progId="Equation.3">
                  <p:embed/>
                </p:oleObj>
              </mc:Choice>
              <mc:Fallback>
                <p:oleObj name="Equation" r:id="rId4" imgW="2387600" imgH="7620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4267200"/>
                        <a:ext cx="2438400" cy="777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413" name="Object 4">
            <a:extLst>
              <a:ext uri="{FF2B5EF4-FFF2-40B4-BE49-F238E27FC236}">
                <a16:creationId xmlns:a16="http://schemas.microsoft.com/office/drawing/2014/main" id="{32329093-3F69-0028-6C12-9F1EFFC6D4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685800"/>
          <a:ext cx="7772400" cy="197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089900" imgH="2057400" progId="Equation.3">
                  <p:embed/>
                </p:oleObj>
              </mc:Choice>
              <mc:Fallback>
                <p:oleObj name="Equation" r:id="rId6" imgW="8089900" imgH="2057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685800"/>
                        <a:ext cx="7772400" cy="1976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5605" name="Text Box 5">
            <a:extLst>
              <a:ext uri="{FF2B5EF4-FFF2-40B4-BE49-F238E27FC236}">
                <a16:creationId xmlns:a16="http://schemas.microsoft.com/office/drawing/2014/main" id="{27CE8904-6EF8-B37D-7B46-5ADC3CDCC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334000"/>
            <a:ext cx="1981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latin typeface="宋体" panose="02010600030101010101" pitchFamily="2" charset="-122"/>
              </a:rPr>
              <a:t>证毕.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6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6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37B56632-493C-F2F4-730B-F2FBAC465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24AD762-01EC-4D80-A57C-E1E0A9720E15}" type="slidenum">
              <a:rPr lang="zh-CN" altLang="en-US"/>
              <a:pPr>
                <a:defRPr/>
              </a:pPr>
              <a:t>15</a:t>
            </a:fld>
            <a:endParaRPr lang="zh-CN" altLang="en-US"/>
          </a:p>
        </p:txBody>
      </p:sp>
      <p:graphicFrame>
        <p:nvGraphicFramePr>
          <p:cNvPr id="18435" name="Object 2">
            <a:extLst>
              <a:ext uri="{FF2B5EF4-FFF2-40B4-BE49-F238E27FC236}">
                <a16:creationId xmlns:a16="http://schemas.microsoft.com/office/drawing/2014/main" id="{F4BA3B06-445D-65DF-FB11-781DCC15B3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0725" y="381000"/>
          <a:ext cx="6594475" cy="273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Microsoft 公式 3.0" r:id="rId2" imgW="2819400" imgH="1168400" progId="Equation.3">
                  <p:embed/>
                </p:oleObj>
              </mc:Choice>
              <mc:Fallback>
                <p:oleObj name="Microsoft 公式 3.0" r:id="rId2" imgW="2819400" imgH="1168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0725" y="381000"/>
                        <a:ext cx="6594475" cy="273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6627" name="Text Box 3">
            <a:extLst>
              <a:ext uri="{FF2B5EF4-FFF2-40B4-BE49-F238E27FC236}">
                <a16:creationId xmlns:a16="http://schemas.microsoft.com/office/drawing/2014/main" id="{433E1C18-A784-0728-7CEE-4F09E7192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021138"/>
            <a:ext cx="1143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latin typeface="宋体" panose="02010600030101010101" pitchFamily="2" charset="-122"/>
              </a:rPr>
              <a:t>例如,</a:t>
            </a:r>
          </a:p>
        </p:txBody>
      </p:sp>
      <p:graphicFrame>
        <p:nvGraphicFramePr>
          <p:cNvPr id="666628" name="Object 4">
            <a:extLst>
              <a:ext uri="{FF2B5EF4-FFF2-40B4-BE49-F238E27FC236}">
                <a16:creationId xmlns:a16="http://schemas.microsoft.com/office/drawing/2014/main" id="{F6EACBE9-33EA-FF16-B689-DB76A227D5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8800" y="3411538"/>
          <a:ext cx="1981200" cy="189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52500" imgH="914400" progId="Equation.3">
                  <p:embed/>
                </p:oleObj>
              </mc:Choice>
              <mc:Fallback>
                <p:oleObj name="Equation" r:id="rId4" imgW="952500" imgH="914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411538"/>
                        <a:ext cx="1981200" cy="189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6629" name="Object 5">
            <a:extLst>
              <a:ext uri="{FF2B5EF4-FFF2-40B4-BE49-F238E27FC236}">
                <a16:creationId xmlns:a16="http://schemas.microsoft.com/office/drawing/2014/main" id="{2A16C176-0729-7915-216A-1142EAA3F8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7300" y="5445125"/>
          <a:ext cx="5205413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501900" imgH="203200" progId="Equation.3">
                  <p:embed/>
                </p:oleObj>
              </mc:Choice>
              <mc:Fallback>
                <p:oleObj name="Equation" r:id="rId6" imgW="2501900" imgH="203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7300" y="5445125"/>
                        <a:ext cx="5205413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6630" name="Object 6">
            <a:extLst>
              <a:ext uri="{FF2B5EF4-FFF2-40B4-BE49-F238E27FC236}">
                <a16:creationId xmlns:a16="http://schemas.microsoft.com/office/drawing/2014/main" id="{8CB6169D-054A-C764-7B37-6965483DA1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23025" y="5446713"/>
          <a:ext cx="792163" cy="420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80835" imgH="203112" progId="Equation.3">
                  <p:embed/>
                </p:oleObj>
              </mc:Choice>
              <mc:Fallback>
                <p:oleObj name="Equation" r:id="rId8" imgW="380835" imgH="203112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3025" y="5446713"/>
                        <a:ext cx="792163" cy="420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6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6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6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9F603A1-704F-5F9A-444B-67343EFA9E5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533400" y="609600"/>
            <a:ext cx="7772400" cy="762000"/>
          </a:xfrm>
          <a:blipFill>
            <a:blip r:embed="rId2"/>
            <a:stretch>
              <a:fillRect l="-1647" t="-10400"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967259-3D29-2A74-9EF7-DAA9C9DE8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1AC0D5-C421-4E94-A233-00296A364A4F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  <p:sp>
        <p:nvSpPr>
          <p:cNvPr id="7" name="Text Box 17">
            <a:extLst>
              <a:ext uri="{FF2B5EF4-FFF2-40B4-BE49-F238E27FC236}">
                <a16:creationId xmlns:a16="http://schemas.microsoft.com/office/drawing/2014/main" id="{E5795F94-2ADA-FF99-9D37-9A44CA1EF6F5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304800" y="1371600"/>
            <a:ext cx="8382000" cy="3518143"/>
          </a:xfrm>
          <a:prstGeom prst="rect">
            <a:avLst/>
          </a:prstGeom>
          <a:blipFill>
            <a:blip r:embed="rId3"/>
            <a:stretch>
              <a:fillRect l="-1309" t="-867" r="-2327"/>
            </a:stretch>
          </a:blipFill>
          <a:ln>
            <a:noFill/>
          </a:ln>
          <a:effectLst/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3C91A4-8510-3537-0E8B-D3E7013447F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ph idx="1"/>
          </p:nvPr>
        </p:nvSpPr>
        <p:spPr>
          <a:xfrm>
            <a:off x="669235" y="914400"/>
            <a:ext cx="7772400" cy="1981200"/>
          </a:xfrm>
          <a:blipFill>
            <a:blip r:embed="rId2"/>
            <a:stretch>
              <a:fillRect l="-1647" t="-4308" r="-314"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C23DCD-E18D-A216-CDB9-BE67735D1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2360B9-7649-4CBE-A7F7-BB9EFB39C651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</p:cSld>
  <p:clrMapOvr>
    <a:masterClrMapping/>
  </p:clrMapOvr>
  <p:transition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3AA23DEA-E7AC-7A76-B35C-3F5051161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4AD086-4156-4F86-9D24-7BE38E8064FF}" type="slidenum">
              <a:rPr lang="zh-CN" altLang="en-US"/>
              <a:pPr>
                <a:defRPr/>
              </a:pPr>
              <a:t>18</a:t>
            </a:fld>
            <a:endParaRPr lang="zh-CN" altLang="en-US"/>
          </a:p>
        </p:txBody>
      </p:sp>
      <p:sp>
        <p:nvSpPr>
          <p:cNvPr id="705538" name="Rectangle 2">
            <a:extLst>
              <a:ext uri="{FF2B5EF4-FFF2-40B4-BE49-F238E27FC236}">
                <a16:creationId xmlns:a16="http://schemas.microsoft.com/office/drawing/2014/main" id="{AF272263-F915-6097-52B2-7764561326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382000" cy="762000"/>
          </a:xfrm>
        </p:spPr>
        <p:txBody>
          <a:bodyPr/>
          <a:lstStyle/>
          <a:p>
            <a:pPr eaLnBrk="1" hangingPunct="1"/>
            <a:r>
              <a:rPr lang="zh-CN" altLang="en-US" sz="3600" b="1">
                <a:solidFill>
                  <a:srgbClr val="008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第五节  克莱姆法则</a:t>
            </a:r>
          </a:p>
        </p:txBody>
      </p:sp>
      <p:sp>
        <p:nvSpPr>
          <p:cNvPr id="705557" name="Text Box 21">
            <a:extLst>
              <a:ext uri="{FF2B5EF4-FFF2-40B4-BE49-F238E27FC236}">
                <a16:creationId xmlns:a16="http://schemas.microsoft.com/office/drawing/2014/main" id="{EB8BAEAF-2DA6-8249-DCCF-8AFEB018E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914400"/>
            <a:ext cx="4114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/>
              <a:t>如果线性方程组</a:t>
            </a:r>
            <a:endParaRPr lang="zh-CN" altLang="en-US" sz="2400"/>
          </a:p>
        </p:txBody>
      </p:sp>
      <p:graphicFrame>
        <p:nvGraphicFramePr>
          <p:cNvPr id="705558" name="Object 22">
            <a:extLst>
              <a:ext uri="{FF2B5EF4-FFF2-40B4-BE49-F238E27FC236}">
                <a16:creationId xmlns:a16="http://schemas.microsoft.com/office/drawing/2014/main" id="{C66688DF-668A-DA59-A8E1-B726C478C4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1447800"/>
          <a:ext cx="5976938" cy="196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248400" imgH="2057400" progId="Equation.3">
                  <p:embed/>
                </p:oleObj>
              </mc:Choice>
              <mc:Fallback>
                <p:oleObj name="Equation" r:id="rId2" imgW="6248400" imgH="2057400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447800"/>
                        <a:ext cx="5976938" cy="196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5559" name="Text Box 23">
            <a:extLst>
              <a:ext uri="{FF2B5EF4-FFF2-40B4-BE49-F238E27FC236}">
                <a16:creationId xmlns:a16="http://schemas.microsoft.com/office/drawing/2014/main" id="{C7EFA14A-B3B9-7AFD-9A86-3FD794D3D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581400"/>
            <a:ext cx="6172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/>
              <a:t>的系数行列式不等于零，即</a:t>
            </a:r>
            <a:endParaRPr lang="zh-CN" altLang="en-US" sz="2400"/>
          </a:p>
        </p:txBody>
      </p:sp>
      <p:graphicFrame>
        <p:nvGraphicFramePr>
          <p:cNvPr id="705560" name="Object 24">
            <a:extLst>
              <a:ext uri="{FF2B5EF4-FFF2-40B4-BE49-F238E27FC236}">
                <a16:creationId xmlns:a16="http://schemas.microsoft.com/office/drawing/2014/main" id="{8D778A0E-23B8-8EB1-79C7-D7CBCDBA5B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4238625"/>
          <a:ext cx="3124200" cy="193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公式" r:id="rId4" imgW="3568700" imgH="2209800" progId="Equation.3">
                  <p:embed/>
                </p:oleObj>
              </mc:Choice>
              <mc:Fallback>
                <p:oleObj name="公式" r:id="rId4" imgW="3568700" imgH="2209800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4238625"/>
                        <a:ext cx="3124200" cy="193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5561" name="Object 25">
            <a:extLst>
              <a:ext uri="{FF2B5EF4-FFF2-40B4-BE49-F238E27FC236}">
                <a16:creationId xmlns:a16="http://schemas.microsoft.com/office/drawing/2014/main" id="{FD33A0BA-B277-3EBB-4F81-21BA372154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4965700"/>
          <a:ext cx="800100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17225" imgH="203024" progId="Equation.3">
                  <p:embed/>
                </p:oleObj>
              </mc:Choice>
              <mc:Fallback>
                <p:oleObj name="Equation" r:id="rId6" imgW="317225" imgH="203024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4965700"/>
                        <a:ext cx="800100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5562" name="Rectangle 26">
            <a:extLst>
              <a:ext uri="{FF2B5EF4-FFF2-40B4-BE49-F238E27FC236}">
                <a16:creationId xmlns:a16="http://schemas.microsoft.com/office/drawing/2014/main" id="{70FAFA40-1DA4-DB35-C350-3B41BB722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191000"/>
            <a:ext cx="3429000" cy="163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800"/>
              <a:t>那么线性方程组(1)     有解，并且解是唯一的，解可以表为</a:t>
            </a: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05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05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05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05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05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05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5E9731F0-D1CE-3989-C272-B3AA92D0C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C03119-112A-4A74-B0E2-A77D45311F48}" type="slidenum">
              <a:rPr lang="zh-CN" altLang="en-US"/>
              <a:pPr>
                <a:defRPr/>
              </a:pPr>
              <a:t>19</a:t>
            </a:fld>
            <a:endParaRPr lang="zh-CN" altLang="en-US"/>
          </a:p>
        </p:txBody>
      </p:sp>
      <p:graphicFrame>
        <p:nvGraphicFramePr>
          <p:cNvPr id="668674" name="Object 2">
            <a:extLst>
              <a:ext uri="{FF2B5EF4-FFF2-40B4-BE49-F238E27FC236}">
                <a16:creationId xmlns:a16="http://schemas.microsoft.com/office/drawing/2014/main" id="{A99E5360-D54C-2339-906A-4CA38BDF2C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" y="457200"/>
          <a:ext cx="6019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90800" imgH="393700" progId="Equation.3">
                  <p:embed/>
                </p:oleObj>
              </mc:Choice>
              <mc:Fallback>
                <p:oleObj name="Equation" r:id="rId2" imgW="2590800" imgH="393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457200"/>
                        <a:ext cx="6019800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8675" name="Object 3">
            <a:extLst>
              <a:ext uri="{FF2B5EF4-FFF2-40B4-BE49-F238E27FC236}">
                <a16:creationId xmlns:a16="http://schemas.microsoft.com/office/drawing/2014/main" id="{2E0CF0E4-1EAB-CC5F-6BAD-77A658F7902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2667000"/>
          <a:ext cx="6400800" cy="1744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705100" imgH="736600" progId="Equation.3">
                  <p:embed/>
                </p:oleObj>
              </mc:Choice>
              <mc:Fallback>
                <p:oleObj name="Equation" r:id="rId4" imgW="2705100" imgH="736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667000"/>
                        <a:ext cx="6400800" cy="1744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8676" name="Text Box 4">
            <a:extLst>
              <a:ext uri="{FF2B5EF4-FFF2-40B4-BE49-F238E27FC236}">
                <a16:creationId xmlns:a16="http://schemas.microsoft.com/office/drawing/2014/main" id="{EF7CC59A-598C-E527-87E9-3857157F2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800600"/>
            <a:ext cx="1066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latin typeface="宋体" panose="02010600030101010101" pitchFamily="2" charset="-122"/>
              </a:rPr>
              <a:t>证略</a:t>
            </a:r>
          </a:p>
        </p:txBody>
      </p:sp>
      <p:sp>
        <p:nvSpPr>
          <p:cNvPr id="668677" name="Text Box 5">
            <a:extLst>
              <a:ext uri="{FF2B5EF4-FFF2-40B4-BE49-F238E27FC236}">
                <a16:creationId xmlns:a16="http://schemas.microsoft.com/office/drawing/2014/main" id="{52E26EDC-2342-EB36-928B-1304A3F14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447800"/>
            <a:ext cx="80772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800"/>
              <a:t>其中 </a:t>
            </a:r>
            <a:r>
              <a:rPr lang="en-US" altLang="zh-CN" sz="2800" i="1"/>
              <a:t>D</a:t>
            </a:r>
            <a:r>
              <a:rPr kumimoji="0" lang="en-US" altLang="zh-CN" i="1" baseline="-25000"/>
              <a:t>j </a:t>
            </a:r>
            <a:r>
              <a:rPr lang="zh-CN" altLang="en-US" sz="2800"/>
              <a:t>是把系数行列式 </a:t>
            </a:r>
            <a:r>
              <a:rPr lang="en-US" altLang="zh-CN" sz="2800" i="1"/>
              <a:t>D </a:t>
            </a:r>
            <a:r>
              <a:rPr lang="zh-CN" altLang="en-US" sz="2800"/>
              <a:t>中第 </a:t>
            </a:r>
            <a:r>
              <a:rPr lang="en-US" altLang="zh-CN" sz="2800" i="1"/>
              <a:t>j </a:t>
            </a:r>
            <a:r>
              <a:rPr lang="zh-CN" altLang="en-US" sz="2800"/>
              <a:t>列的元素用方程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800"/>
              <a:t>组右端的常数项代替后所得到的 </a:t>
            </a:r>
            <a:r>
              <a:rPr lang="en-US" altLang="zh-CN" sz="2800" i="1"/>
              <a:t>n </a:t>
            </a:r>
            <a:r>
              <a:rPr lang="zh-CN" altLang="en-US" sz="2800"/>
              <a:t>阶行列式，即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6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6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6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D76A0C4A-9250-F92B-48D1-9BC57B75D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FBF6DF-44E4-4602-A176-88D9348C754C}" type="slidenum">
              <a:rPr lang="zh-CN" altLang="en-US"/>
              <a:pPr>
                <a:defRPr/>
              </a:pPr>
              <a:t>20</a:t>
            </a:fld>
            <a:endParaRPr lang="zh-CN" altLang="en-US"/>
          </a:p>
        </p:txBody>
      </p:sp>
      <p:sp>
        <p:nvSpPr>
          <p:cNvPr id="669698" name="Rectangle 2">
            <a:extLst>
              <a:ext uri="{FF2B5EF4-FFF2-40B4-BE49-F238E27FC236}">
                <a16:creationId xmlns:a16="http://schemas.microsoft.com/office/drawing/2014/main" id="{3171C480-2134-2F01-1C9E-C821B1317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81000"/>
            <a:ext cx="6324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例</a:t>
            </a:r>
            <a:r>
              <a:rPr lang="en-US" altLang="zh-CN" sz="2800">
                <a:solidFill>
                  <a:srgbClr val="0033CC"/>
                </a:solidFill>
                <a:ea typeface="黑体" panose="02010609060101010101" pitchFamily="49" charset="-122"/>
              </a:rPr>
              <a:t>1</a:t>
            </a:r>
            <a:r>
              <a:rPr lang="zh-CN" altLang="en-US" sz="2800"/>
              <a:t>  用克莱姆法则解方程组</a:t>
            </a:r>
          </a:p>
        </p:txBody>
      </p:sp>
      <p:graphicFrame>
        <p:nvGraphicFramePr>
          <p:cNvPr id="669699" name="Object 3">
            <a:extLst>
              <a:ext uri="{FF2B5EF4-FFF2-40B4-BE49-F238E27FC236}">
                <a16:creationId xmlns:a16="http://schemas.microsoft.com/office/drawing/2014/main" id="{FDA20F25-9D76-1D35-D565-D67BE80879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914400"/>
          <a:ext cx="4495800" cy="224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79600" imgH="939800" progId="Equation.3">
                  <p:embed/>
                </p:oleObj>
              </mc:Choice>
              <mc:Fallback>
                <p:oleObj name="Equation" r:id="rId2" imgW="1879600" imgH="939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914400"/>
                        <a:ext cx="4495800" cy="224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9700" name="Rectangle 4">
            <a:extLst>
              <a:ext uri="{FF2B5EF4-FFF2-40B4-BE49-F238E27FC236}">
                <a16:creationId xmlns:a16="http://schemas.microsoft.com/office/drawing/2014/main" id="{284F3B09-BF0B-00FF-43BB-8C00942B17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290888"/>
            <a:ext cx="5429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解</a:t>
            </a:r>
          </a:p>
        </p:txBody>
      </p:sp>
      <p:graphicFrame>
        <p:nvGraphicFramePr>
          <p:cNvPr id="669701" name="Object 5">
            <a:extLst>
              <a:ext uri="{FF2B5EF4-FFF2-40B4-BE49-F238E27FC236}">
                <a16:creationId xmlns:a16="http://schemas.microsoft.com/office/drawing/2014/main" id="{CA2F1B0C-77C3-CA2A-1AE1-429630685E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3505200"/>
          <a:ext cx="3276600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276600" imgH="2044700" progId="Equation.3">
                  <p:embed/>
                </p:oleObj>
              </mc:Choice>
              <mc:Fallback>
                <p:oleObj name="Equation" r:id="rId4" imgW="3276600" imgH="2044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505200"/>
                        <a:ext cx="3276600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69702" name="Group 6">
            <a:extLst>
              <a:ext uri="{FF2B5EF4-FFF2-40B4-BE49-F238E27FC236}">
                <a16:creationId xmlns:a16="http://schemas.microsoft.com/office/drawing/2014/main" id="{ADED1B03-CD4A-3919-0F53-0A07893C6E60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4457700"/>
            <a:ext cx="1600200" cy="76200"/>
            <a:chOff x="3216" y="2496"/>
            <a:chExt cx="1008" cy="48"/>
          </a:xfrm>
        </p:grpSpPr>
        <p:sp>
          <p:nvSpPr>
            <p:cNvPr id="23563" name="Line 7">
              <a:extLst>
                <a:ext uri="{FF2B5EF4-FFF2-40B4-BE49-F238E27FC236}">
                  <a16:creationId xmlns:a16="http://schemas.microsoft.com/office/drawing/2014/main" id="{AE400928-0C7F-EB3A-FCA4-8573FE96F1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2496"/>
              <a:ext cx="10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3564" name="Line 8">
              <a:extLst>
                <a:ext uri="{FF2B5EF4-FFF2-40B4-BE49-F238E27FC236}">
                  <a16:creationId xmlns:a16="http://schemas.microsoft.com/office/drawing/2014/main" id="{4212064A-467A-CBBA-250C-0AB953BE92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2544"/>
              <a:ext cx="10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aphicFrame>
        <p:nvGraphicFramePr>
          <p:cNvPr id="669705" name="Object 9">
            <a:extLst>
              <a:ext uri="{FF2B5EF4-FFF2-40B4-BE49-F238E27FC236}">
                <a16:creationId xmlns:a16="http://schemas.microsoft.com/office/drawing/2014/main" id="{7A79C08B-5F26-CE1B-2796-F227E115D8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19600" y="4000500"/>
          <a:ext cx="10033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02865" imgH="418918" progId="Equation.3">
                  <p:embed/>
                </p:oleObj>
              </mc:Choice>
              <mc:Fallback>
                <p:oleObj name="Equation" r:id="rId6" imgW="1002865" imgH="418918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4000500"/>
                        <a:ext cx="10033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9706" name="Object 10">
            <a:extLst>
              <a:ext uri="{FF2B5EF4-FFF2-40B4-BE49-F238E27FC236}">
                <a16:creationId xmlns:a16="http://schemas.microsoft.com/office/drawing/2014/main" id="{BA512659-21C6-863E-4ACE-0C756399A3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4533900"/>
          <a:ext cx="8382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838200" imgH="419100" progId="Equation.3">
                  <p:embed/>
                </p:oleObj>
              </mc:Choice>
              <mc:Fallback>
                <p:oleObj name="Equation" r:id="rId8" imgW="838200" imgH="4191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4533900"/>
                        <a:ext cx="8382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9707" name="Object 11">
            <a:extLst>
              <a:ext uri="{FF2B5EF4-FFF2-40B4-BE49-F238E27FC236}">
                <a16:creationId xmlns:a16="http://schemas.microsoft.com/office/drawing/2014/main" id="{DA6645A8-634D-8730-436D-50796949646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65800" y="3505200"/>
          <a:ext cx="2616200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616200" imgH="2044700" progId="Equation.3">
                  <p:embed/>
                </p:oleObj>
              </mc:Choice>
              <mc:Fallback>
                <p:oleObj name="Equation" r:id="rId10" imgW="2616200" imgH="20447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5800" y="3505200"/>
                        <a:ext cx="2616200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6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6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"/>
                                        <p:tgtEl>
                                          <p:spTgt spid="66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6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6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6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6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6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E42CD413-CEB3-A75E-F1A9-6338D4552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6517DE-B905-4793-94FE-F8A56D959702}" type="slidenum">
              <a:rPr lang="zh-CN" altLang="en-US"/>
              <a:pPr>
                <a:defRPr/>
              </a:pPr>
              <a:t>21</a:t>
            </a:fld>
            <a:endParaRPr lang="zh-CN" altLang="en-US"/>
          </a:p>
        </p:txBody>
      </p:sp>
      <p:graphicFrame>
        <p:nvGraphicFramePr>
          <p:cNvPr id="24579" name="Object 2">
            <a:extLst>
              <a:ext uri="{FF2B5EF4-FFF2-40B4-BE49-F238E27FC236}">
                <a16:creationId xmlns:a16="http://schemas.microsoft.com/office/drawing/2014/main" id="{A9EE70C4-CEDE-1473-D03B-F112E2B52A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381000"/>
          <a:ext cx="2895600" cy="208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70000" imgH="914400" progId="Equation.3">
                  <p:embed/>
                </p:oleObj>
              </mc:Choice>
              <mc:Fallback>
                <p:oleObj name="Equation" r:id="rId2" imgW="1270000" imgH="9144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81000"/>
                        <a:ext cx="2895600" cy="208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0723" name="Object 3">
            <a:extLst>
              <a:ext uri="{FF2B5EF4-FFF2-40B4-BE49-F238E27FC236}">
                <a16:creationId xmlns:a16="http://schemas.microsoft.com/office/drawing/2014/main" id="{4393FFB1-7A7A-5D84-46BE-B049E7AE4A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29000" y="609600"/>
          <a:ext cx="2247900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47900" imgH="1511300" progId="Equation.3">
                  <p:embed/>
                </p:oleObj>
              </mc:Choice>
              <mc:Fallback>
                <p:oleObj name="Equation" r:id="rId4" imgW="2247900" imgH="1511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609600"/>
                        <a:ext cx="2247900" cy="151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70724" name="Group 4">
            <a:extLst>
              <a:ext uri="{FF2B5EF4-FFF2-40B4-BE49-F238E27FC236}">
                <a16:creationId xmlns:a16="http://schemas.microsoft.com/office/drawing/2014/main" id="{D5A0DEBD-DD9C-F81C-FDB9-6A37646B5F36}"/>
              </a:ext>
            </a:extLst>
          </p:cNvPr>
          <p:cNvGrpSpPr>
            <a:grpSpLocks/>
          </p:cNvGrpSpPr>
          <p:nvPr/>
        </p:nvGrpSpPr>
        <p:grpSpPr bwMode="auto">
          <a:xfrm>
            <a:off x="508000" y="3365500"/>
            <a:ext cx="1600200" cy="76200"/>
            <a:chOff x="3216" y="2496"/>
            <a:chExt cx="1008" cy="48"/>
          </a:xfrm>
        </p:grpSpPr>
        <p:sp>
          <p:nvSpPr>
            <p:cNvPr id="24589" name="Line 5">
              <a:extLst>
                <a:ext uri="{FF2B5EF4-FFF2-40B4-BE49-F238E27FC236}">
                  <a16:creationId xmlns:a16="http://schemas.microsoft.com/office/drawing/2014/main" id="{D8A8DECF-6AB2-1A42-1630-7A3FA1F038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2496"/>
              <a:ext cx="10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4590" name="Line 6">
              <a:extLst>
                <a:ext uri="{FF2B5EF4-FFF2-40B4-BE49-F238E27FC236}">
                  <a16:creationId xmlns:a16="http://schemas.microsoft.com/office/drawing/2014/main" id="{4061B294-99A5-2E18-8042-18E1185650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2544"/>
              <a:ext cx="10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aphicFrame>
        <p:nvGraphicFramePr>
          <p:cNvPr id="670727" name="Object 7">
            <a:extLst>
              <a:ext uri="{FF2B5EF4-FFF2-40B4-BE49-F238E27FC236}">
                <a16:creationId xmlns:a16="http://schemas.microsoft.com/office/drawing/2014/main" id="{3E1777D3-21CD-CD8A-8A0F-EC458AA4E7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6600" y="2908300"/>
          <a:ext cx="11049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04900" imgH="419100" progId="Equation.3">
                  <p:embed/>
                </p:oleObj>
              </mc:Choice>
              <mc:Fallback>
                <p:oleObj name="Equation" r:id="rId6" imgW="1104900" imgH="419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600" y="2908300"/>
                        <a:ext cx="11049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0728" name="Object 8">
            <a:extLst>
              <a:ext uri="{FF2B5EF4-FFF2-40B4-BE49-F238E27FC236}">
                <a16:creationId xmlns:a16="http://schemas.microsoft.com/office/drawing/2014/main" id="{1DC1326E-D7EA-0B31-298D-FC0C2C00C0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6600" y="3441700"/>
          <a:ext cx="11176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17600" imgH="431800" progId="Equation.3">
                  <p:embed/>
                </p:oleObj>
              </mc:Choice>
              <mc:Fallback>
                <p:oleObj name="Equation" r:id="rId8" imgW="1117600" imgH="431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600" y="3441700"/>
                        <a:ext cx="111760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0729" name="Object 9">
            <a:extLst>
              <a:ext uri="{FF2B5EF4-FFF2-40B4-BE49-F238E27FC236}">
                <a16:creationId xmlns:a16="http://schemas.microsoft.com/office/drawing/2014/main" id="{25AA27D3-2A33-7620-91A7-6A49060CF0B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84400" y="2679700"/>
          <a:ext cx="2387600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387600" imgH="1511300" progId="Equation.3">
                  <p:embed/>
                </p:oleObj>
              </mc:Choice>
              <mc:Fallback>
                <p:oleObj name="Equation" r:id="rId10" imgW="2387600" imgH="15113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4400" y="2679700"/>
                        <a:ext cx="2387600" cy="151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0730" name="Object 10">
            <a:extLst>
              <a:ext uri="{FF2B5EF4-FFF2-40B4-BE49-F238E27FC236}">
                <a16:creationId xmlns:a16="http://schemas.microsoft.com/office/drawing/2014/main" id="{8D8A40CC-827A-2D5E-163F-6E295DF6CD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48200" y="2895600"/>
          <a:ext cx="16256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625600" imgH="977900" progId="Equation.3">
                  <p:embed/>
                </p:oleObj>
              </mc:Choice>
              <mc:Fallback>
                <p:oleObj name="Equation" r:id="rId12" imgW="1625600" imgH="9779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2895600"/>
                        <a:ext cx="1625600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0731" name="Object 11">
            <a:extLst>
              <a:ext uri="{FF2B5EF4-FFF2-40B4-BE49-F238E27FC236}">
                <a16:creationId xmlns:a16="http://schemas.microsoft.com/office/drawing/2014/main" id="{30BA25C1-9100-862A-A033-63660458BD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21425" y="3206750"/>
          <a:ext cx="708025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17087" imgH="164885" progId="Equation.3">
                  <p:embed/>
                </p:oleObj>
              </mc:Choice>
              <mc:Fallback>
                <p:oleObj name="Equation" r:id="rId14" imgW="317087" imgH="164885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1425" y="3206750"/>
                        <a:ext cx="708025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0732" name="Object 12">
            <a:extLst>
              <a:ext uri="{FF2B5EF4-FFF2-40B4-BE49-F238E27FC236}">
                <a16:creationId xmlns:a16="http://schemas.microsoft.com/office/drawing/2014/main" id="{3108CA9B-9D43-EBD9-94A6-EB46276417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54850" y="3190875"/>
          <a:ext cx="727075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317225" imgH="203024" progId="Equation.3">
                  <p:embed/>
                </p:oleObj>
              </mc:Choice>
              <mc:Fallback>
                <p:oleObj name="Equation" r:id="rId16" imgW="317225" imgH="203024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4850" y="3190875"/>
                        <a:ext cx="727075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0733" name="Text Box 13">
            <a:extLst>
              <a:ext uri="{FF2B5EF4-FFF2-40B4-BE49-F238E27FC236}">
                <a16:creationId xmlns:a16="http://schemas.microsoft.com/office/drawing/2014/main" id="{3F354461-7E5D-E8EA-120B-1FA264E61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419600"/>
            <a:ext cx="3657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latin typeface="宋体" panose="02010600030101010101" pitchFamily="2" charset="-122"/>
              </a:rPr>
              <a:t>所以方程组有唯一解,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7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7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7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7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7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70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7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70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6C4DB9E6-208B-B837-A214-4DBE6C644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E3096F-074E-4D1A-8B30-A5DBBF763373}" type="slidenum">
              <a:rPr lang="zh-CN" altLang="en-US"/>
              <a:pPr>
                <a:defRPr/>
              </a:pPr>
              <a:t>22</a:t>
            </a:fld>
            <a:endParaRPr lang="zh-CN" altLang="en-US"/>
          </a:p>
        </p:txBody>
      </p:sp>
      <p:graphicFrame>
        <p:nvGraphicFramePr>
          <p:cNvPr id="25603" name="Object 2">
            <a:extLst>
              <a:ext uri="{FF2B5EF4-FFF2-40B4-BE49-F238E27FC236}">
                <a16:creationId xmlns:a16="http://schemas.microsoft.com/office/drawing/2014/main" id="{1175DF01-85A0-9FA0-55F7-306AB4F461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1600" y="990600"/>
          <a:ext cx="1143000" cy="44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0474" imgH="203112" progId="Equation.3">
                  <p:embed/>
                </p:oleObj>
              </mc:Choice>
              <mc:Fallback>
                <p:oleObj name="Equation" r:id="rId2" imgW="520474" imgH="203112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990600"/>
                        <a:ext cx="1143000" cy="446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1747" name="Object 3">
            <a:extLst>
              <a:ext uri="{FF2B5EF4-FFF2-40B4-BE49-F238E27FC236}">
                <a16:creationId xmlns:a16="http://schemas.microsoft.com/office/drawing/2014/main" id="{504EC152-3845-AF3C-C542-25815F0A23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2362200"/>
          <a:ext cx="3352800" cy="188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44900" imgH="2044700" progId="Equation.3">
                  <p:embed/>
                </p:oleObj>
              </mc:Choice>
              <mc:Fallback>
                <p:oleObj name="Equation" r:id="rId4" imgW="3644900" imgH="20447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2362200"/>
                        <a:ext cx="3352800" cy="188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1748" name="Object 4">
            <a:extLst>
              <a:ext uri="{FF2B5EF4-FFF2-40B4-BE49-F238E27FC236}">
                <a16:creationId xmlns:a16="http://schemas.microsoft.com/office/drawing/2014/main" id="{86FE4AC9-CA3A-AD2C-5C9E-B8E6AFB09D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33800" y="3165475"/>
          <a:ext cx="68580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749300" imgH="368300" progId="Equation.3">
                  <p:embed/>
                </p:oleObj>
              </mc:Choice>
              <mc:Fallback>
                <p:oleObj name="Equation" r:id="rId6" imgW="749300" imgH="3683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3165475"/>
                        <a:ext cx="685800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1749" name="Object 5">
            <a:extLst>
              <a:ext uri="{FF2B5EF4-FFF2-40B4-BE49-F238E27FC236}">
                <a16:creationId xmlns:a16="http://schemas.microsoft.com/office/drawing/2014/main" id="{239B0CC3-0F23-79B5-9932-F27305A1A0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2373313"/>
          <a:ext cx="3276600" cy="197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390900" imgH="2044700" progId="Equation.3">
                  <p:embed/>
                </p:oleObj>
              </mc:Choice>
              <mc:Fallback>
                <p:oleObj name="Equation" r:id="rId8" imgW="3390900" imgH="20447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373313"/>
                        <a:ext cx="3276600" cy="1976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1750" name="Object 6">
            <a:extLst>
              <a:ext uri="{FF2B5EF4-FFF2-40B4-BE49-F238E27FC236}">
                <a16:creationId xmlns:a16="http://schemas.microsoft.com/office/drawing/2014/main" id="{0B23880A-5337-C06D-4C13-9D94DBB0CD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48600" y="3135313"/>
          <a:ext cx="11430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3000" imgH="368300" progId="Equation.3">
                  <p:embed/>
                </p:oleObj>
              </mc:Choice>
              <mc:Fallback>
                <p:oleObj name="Equation" r:id="rId10" imgW="1143000" imgH="3683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8600" y="3135313"/>
                        <a:ext cx="11430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8" name="Object 7">
            <a:extLst>
              <a:ext uri="{FF2B5EF4-FFF2-40B4-BE49-F238E27FC236}">
                <a16:creationId xmlns:a16="http://schemas.microsoft.com/office/drawing/2014/main" id="{DB261F99-7443-6CF0-8021-1E9134EC29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76200"/>
          <a:ext cx="4495800" cy="224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879600" imgH="939800" progId="Equation.3">
                  <p:embed/>
                </p:oleObj>
              </mc:Choice>
              <mc:Fallback>
                <p:oleObj name="Equation" r:id="rId12" imgW="1879600" imgH="939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76200"/>
                        <a:ext cx="4495800" cy="224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1752" name="Object 8">
            <a:extLst>
              <a:ext uri="{FF2B5EF4-FFF2-40B4-BE49-F238E27FC236}">
                <a16:creationId xmlns:a16="http://schemas.microsoft.com/office/drawing/2014/main" id="{FDCCFABE-9B2B-623B-0259-68FDC95EB2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4343400"/>
          <a:ext cx="3352800" cy="188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390900" imgH="2044700" progId="Equation.3">
                  <p:embed/>
                </p:oleObj>
              </mc:Choice>
              <mc:Fallback>
                <p:oleObj name="Equation" r:id="rId14" imgW="3390900" imgH="20447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4343400"/>
                        <a:ext cx="3352800" cy="1884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1753" name="Object 9">
            <a:extLst>
              <a:ext uri="{FF2B5EF4-FFF2-40B4-BE49-F238E27FC236}">
                <a16:creationId xmlns:a16="http://schemas.microsoft.com/office/drawing/2014/main" id="{13406456-82E1-1824-9986-D82FFEDD86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21100" y="5105400"/>
          <a:ext cx="9779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977900" imgH="368300" progId="Equation.3">
                  <p:embed/>
                </p:oleObj>
              </mc:Choice>
              <mc:Fallback>
                <p:oleObj name="Equation" r:id="rId16" imgW="977900" imgH="3683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21100" y="5105400"/>
                        <a:ext cx="9779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1754" name="Object 10">
            <a:extLst>
              <a:ext uri="{FF2B5EF4-FFF2-40B4-BE49-F238E27FC236}">
                <a16:creationId xmlns:a16="http://schemas.microsoft.com/office/drawing/2014/main" id="{BDDA32A9-8F24-2090-92C5-4146D7D448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11700" y="4410075"/>
          <a:ext cx="3213100" cy="183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3390900" imgH="2044700" progId="Equation.3">
                  <p:embed/>
                </p:oleObj>
              </mc:Choice>
              <mc:Fallback>
                <p:oleObj name="Equation" r:id="rId18" imgW="3390900" imgH="20447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11700" y="4410075"/>
                        <a:ext cx="3213100" cy="183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1755" name="Object 11">
            <a:extLst>
              <a:ext uri="{FF2B5EF4-FFF2-40B4-BE49-F238E27FC236}">
                <a16:creationId xmlns:a16="http://schemas.microsoft.com/office/drawing/2014/main" id="{11D758EC-F66E-A23F-CB70-B7A62688EF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001000" y="5105400"/>
          <a:ext cx="7747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774364" imgH="368140" progId="Equation.3">
                  <p:embed/>
                </p:oleObj>
              </mc:Choice>
              <mc:Fallback>
                <p:oleObj name="Equation" r:id="rId20" imgW="774364" imgH="36814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0" y="5105400"/>
                        <a:ext cx="7747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7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7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7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7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7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7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7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60976E38-EA77-C4FE-06E8-29FC0D9E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B19611-D329-4DA5-BD41-ACB44849773B}" type="slidenum">
              <a:rPr lang="zh-CN" altLang="en-US"/>
              <a:pPr>
                <a:defRPr/>
              </a:pPr>
              <a:t>23</a:t>
            </a:fld>
            <a:endParaRPr lang="zh-CN" altLang="en-US"/>
          </a:p>
        </p:txBody>
      </p:sp>
      <p:graphicFrame>
        <p:nvGraphicFramePr>
          <p:cNvPr id="26627" name="Object 2">
            <a:extLst>
              <a:ext uri="{FF2B5EF4-FFF2-40B4-BE49-F238E27FC236}">
                <a16:creationId xmlns:a16="http://schemas.microsoft.com/office/drawing/2014/main" id="{73454EFB-3322-0F5B-4F41-8DD918E475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" y="381000"/>
          <a:ext cx="3352800" cy="188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44900" imgH="2044700" progId="Equation.3">
                  <p:embed/>
                </p:oleObj>
              </mc:Choice>
              <mc:Fallback>
                <p:oleObj name="Equation" r:id="rId2" imgW="3644900" imgH="20447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81000"/>
                        <a:ext cx="3352800" cy="188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8" name="Object 3">
            <a:extLst>
              <a:ext uri="{FF2B5EF4-FFF2-40B4-BE49-F238E27FC236}">
                <a16:creationId xmlns:a16="http://schemas.microsoft.com/office/drawing/2014/main" id="{B08CC58F-887E-1107-B261-47C18F3403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57600" y="1184275"/>
          <a:ext cx="685800" cy="349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49300" imgH="368300" progId="Equation.3">
                  <p:embed/>
                </p:oleObj>
              </mc:Choice>
              <mc:Fallback>
                <p:oleObj name="Equation" r:id="rId4" imgW="749300" imgH="3683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1184275"/>
                        <a:ext cx="685800" cy="349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9" name="Object 4">
            <a:extLst>
              <a:ext uri="{FF2B5EF4-FFF2-40B4-BE49-F238E27FC236}">
                <a16:creationId xmlns:a16="http://schemas.microsoft.com/office/drawing/2014/main" id="{767981C8-1C5C-28DA-86EB-131D194A05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495800" y="392113"/>
          <a:ext cx="3276600" cy="1976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390900" imgH="2044700" progId="Equation.3">
                  <p:embed/>
                </p:oleObj>
              </mc:Choice>
              <mc:Fallback>
                <p:oleObj name="Equation" r:id="rId6" imgW="3390900" imgH="20447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392113"/>
                        <a:ext cx="3276600" cy="1976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0" name="Object 5">
            <a:extLst>
              <a:ext uri="{FF2B5EF4-FFF2-40B4-BE49-F238E27FC236}">
                <a16:creationId xmlns:a16="http://schemas.microsoft.com/office/drawing/2014/main" id="{17BF3CE6-17F9-6D3D-99A2-6A252637133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772400" y="1154113"/>
          <a:ext cx="11430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3000" imgH="368300" progId="Equation.3">
                  <p:embed/>
                </p:oleObj>
              </mc:Choice>
              <mc:Fallback>
                <p:oleObj name="Equation" r:id="rId8" imgW="1143000" imgH="368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72400" y="1154113"/>
                        <a:ext cx="11430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1" name="Object 6">
            <a:extLst>
              <a:ext uri="{FF2B5EF4-FFF2-40B4-BE49-F238E27FC236}">
                <a16:creationId xmlns:a16="http://schemas.microsoft.com/office/drawing/2014/main" id="{32461F05-146C-A15C-0D46-C0B89B9863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" y="2362200"/>
          <a:ext cx="3352800" cy="188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390900" imgH="2044700" progId="Equation.3">
                  <p:embed/>
                </p:oleObj>
              </mc:Choice>
              <mc:Fallback>
                <p:oleObj name="Equation" r:id="rId10" imgW="3390900" imgH="20447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362200"/>
                        <a:ext cx="3352800" cy="1884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2" name="Object 7">
            <a:extLst>
              <a:ext uri="{FF2B5EF4-FFF2-40B4-BE49-F238E27FC236}">
                <a16:creationId xmlns:a16="http://schemas.microsoft.com/office/drawing/2014/main" id="{E3863274-E637-E010-9A92-DC4BC53350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44900" y="3124200"/>
          <a:ext cx="9779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977900" imgH="368300" progId="Equation.3">
                  <p:embed/>
                </p:oleObj>
              </mc:Choice>
              <mc:Fallback>
                <p:oleObj name="Equation" r:id="rId12" imgW="977900" imgH="368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4900" y="3124200"/>
                        <a:ext cx="9779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3" name="Object 8">
            <a:extLst>
              <a:ext uri="{FF2B5EF4-FFF2-40B4-BE49-F238E27FC236}">
                <a16:creationId xmlns:a16="http://schemas.microsoft.com/office/drawing/2014/main" id="{32C640AB-B72D-1E07-6447-B5D96767CAA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35500" y="2428875"/>
          <a:ext cx="3213100" cy="183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3390900" imgH="2044700" progId="Equation.3">
                  <p:embed/>
                </p:oleObj>
              </mc:Choice>
              <mc:Fallback>
                <p:oleObj name="Equation" r:id="rId14" imgW="3390900" imgH="20447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5500" y="2428875"/>
                        <a:ext cx="3213100" cy="183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34" name="Object 9">
            <a:extLst>
              <a:ext uri="{FF2B5EF4-FFF2-40B4-BE49-F238E27FC236}">
                <a16:creationId xmlns:a16="http://schemas.microsoft.com/office/drawing/2014/main" id="{A61E1C00-C346-E3F1-E136-8143D276FC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24800" y="3124200"/>
          <a:ext cx="774700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774364" imgH="368140" progId="Equation.3">
                  <p:embed/>
                </p:oleObj>
              </mc:Choice>
              <mc:Fallback>
                <p:oleObj name="Equation" r:id="rId16" imgW="774364" imgH="36814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4800" y="3124200"/>
                        <a:ext cx="774700" cy="368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2778" name="Object 10">
            <a:extLst>
              <a:ext uri="{FF2B5EF4-FFF2-40B4-BE49-F238E27FC236}">
                <a16:creationId xmlns:a16="http://schemas.microsoft.com/office/drawing/2014/main" id="{0717629A-99B8-7F3F-471B-F7DCB5F9FE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0263" y="4398963"/>
          <a:ext cx="2528887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2832100" imgH="825500" progId="Equation.3">
                  <p:embed/>
                </p:oleObj>
              </mc:Choice>
              <mc:Fallback>
                <p:oleObj name="Equation" r:id="rId18" imgW="2832100" imgH="8255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263" y="4398963"/>
                        <a:ext cx="2528887" cy="78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2779" name="Object 11">
            <a:extLst>
              <a:ext uri="{FF2B5EF4-FFF2-40B4-BE49-F238E27FC236}">
                <a16:creationId xmlns:a16="http://schemas.microsoft.com/office/drawing/2014/main" id="{D9A63FFA-0E87-8B1C-0754-7909B93C19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4419600"/>
          <a:ext cx="267970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3200400" imgH="825500" progId="Equation.3">
                  <p:embed/>
                </p:oleObj>
              </mc:Choice>
              <mc:Fallback>
                <p:oleObj name="Equation" r:id="rId20" imgW="3200400" imgH="8255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4419600"/>
                        <a:ext cx="2679700" cy="78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2780" name="Object 12">
            <a:extLst>
              <a:ext uri="{FF2B5EF4-FFF2-40B4-BE49-F238E27FC236}">
                <a16:creationId xmlns:a16="http://schemas.microsoft.com/office/drawing/2014/main" id="{06C3A6EA-8FEC-B03C-1976-AE2EB4BFBB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" y="5410200"/>
          <a:ext cx="2579688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3035300" imgH="825500" progId="Equation.3">
                  <p:embed/>
                </p:oleObj>
              </mc:Choice>
              <mc:Fallback>
                <p:oleObj name="Equation" r:id="rId22" imgW="3035300" imgH="8255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5410200"/>
                        <a:ext cx="2579688" cy="78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2781" name="Object 13">
            <a:extLst>
              <a:ext uri="{FF2B5EF4-FFF2-40B4-BE49-F238E27FC236}">
                <a16:creationId xmlns:a16="http://schemas.microsoft.com/office/drawing/2014/main" id="{B7F938DB-DEA6-10C5-5362-9121D0F1F9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86200" y="5399088"/>
          <a:ext cx="2316163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2540000" imgH="825500" progId="Equation.3">
                  <p:embed/>
                </p:oleObj>
              </mc:Choice>
              <mc:Fallback>
                <p:oleObj name="Equation" r:id="rId24" imgW="2540000" imgH="8255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5399088"/>
                        <a:ext cx="2316163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7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7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7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3A7AAA04-C00E-A195-A449-0B305BF1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719472-F2C9-45F3-8167-2D3B27B29C25}" type="slidenum">
              <a:rPr lang="zh-CN" altLang="en-US"/>
              <a:pPr>
                <a:defRPr/>
              </a:pPr>
              <a:t>24</a:t>
            </a:fld>
            <a:endParaRPr lang="zh-CN" altLang="en-US"/>
          </a:p>
        </p:txBody>
      </p:sp>
      <p:sp>
        <p:nvSpPr>
          <p:cNvPr id="706562" name="Text Box 2">
            <a:extLst>
              <a:ext uri="{FF2B5EF4-FFF2-40B4-BE49-F238E27FC236}">
                <a16:creationId xmlns:a16="http://schemas.microsoft.com/office/drawing/2014/main" id="{A382EEF1-F279-702E-A77C-DEB1B35D1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38213"/>
            <a:ext cx="1143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练习</a:t>
            </a:r>
          </a:p>
        </p:txBody>
      </p:sp>
      <p:sp>
        <p:nvSpPr>
          <p:cNvPr id="706563" name="Text Box 3">
            <a:extLst>
              <a:ext uri="{FF2B5EF4-FFF2-40B4-BE49-F238E27FC236}">
                <a16:creationId xmlns:a16="http://schemas.microsoft.com/office/drawing/2014/main" id="{E34C88D2-BCEF-0C16-A692-F3E48F1AD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086100"/>
            <a:ext cx="609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解</a:t>
            </a:r>
          </a:p>
        </p:txBody>
      </p:sp>
      <p:graphicFrame>
        <p:nvGraphicFramePr>
          <p:cNvPr id="706564" name="Object 4">
            <a:extLst>
              <a:ext uri="{FF2B5EF4-FFF2-40B4-BE49-F238E27FC236}">
                <a16:creationId xmlns:a16="http://schemas.microsoft.com/office/drawing/2014/main" id="{D604D5BD-9636-C8E8-DEB8-3BE4B680A3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81113" y="85725"/>
          <a:ext cx="6796087" cy="229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2808732" imgH="952500" progId="Word.Document.8">
                  <p:embed/>
                </p:oleObj>
              </mc:Choice>
              <mc:Fallback>
                <p:oleObj name="Document" r:id="rId2" imgW="2808732" imgH="952500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1113" y="85725"/>
                        <a:ext cx="6796087" cy="2297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568" name="Object 8">
            <a:extLst>
              <a:ext uri="{FF2B5EF4-FFF2-40B4-BE49-F238E27FC236}">
                <a16:creationId xmlns:a16="http://schemas.microsoft.com/office/drawing/2014/main" id="{1272291A-6FC3-29D8-D5ED-DEC1CB15D40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4400" y="2366963"/>
          <a:ext cx="4648200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33600" imgH="927100" progId="Equation.3">
                  <p:embed/>
                </p:oleObj>
              </mc:Choice>
              <mc:Fallback>
                <p:oleObj name="Equation" r:id="rId4" imgW="2133600" imgH="9271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2366963"/>
                        <a:ext cx="4648200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573" name="Object 13">
            <a:extLst>
              <a:ext uri="{FF2B5EF4-FFF2-40B4-BE49-F238E27FC236}">
                <a16:creationId xmlns:a16="http://schemas.microsoft.com/office/drawing/2014/main" id="{2E98EEAB-6C19-87ED-36B5-E9C8B6D497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4367213"/>
          <a:ext cx="4114800" cy="1931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68500" imgH="927100" progId="Equation.3">
                  <p:embed/>
                </p:oleObj>
              </mc:Choice>
              <mc:Fallback>
                <p:oleObj name="Equation" r:id="rId6" imgW="1968500" imgH="9271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4367213"/>
                        <a:ext cx="4114800" cy="1931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572" name="Object 12">
            <a:extLst>
              <a:ext uri="{FF2B5EF4-FFF2-40B4-BE49-F238E27FC236}">
                <a16:creationId xmlns:a16="http://schemas.microsoft.com/office/drawing/2014/main" id="{2C418AD5-1EBC-ACF3-FC68-35F5C8A25E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81525" y="4386263"/>
          <a:ext cx="3911600" cy="192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79600" imgH="927100" progId="Equation.3">
                  <p:embed/>
                </p:oleObj>
              </mc:Choice>
              <mc:Fallback>
                <p:oleObj name="Equation" r:id="rId8" imgW="1879600" imgH="9271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81525" y="4386263"/>
                        <a:ext cx="3911600" cy="192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0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0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0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06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6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5">
            <a:extLst>
              <a:ext uri="{FF2B5EF4-FFF2-40B4-BE49-F238E27FC236}">
                <a16:creationId xmlns:a16="http://schemas.microsoft.com/office/drawing/2014/main" id="{93E0556C-5F06-004A-809F-57C7CB1429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2609850"/>
          <a:ext cx="17526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87058" imgH="203112" progId="Equation.3">
                  <p:embed/>
                </p:oleObj>
              </mc:Choice>
              <mc:Fallback>
                <p:oleObj name="Equation" r:id="rId2" imgW="787058" imgH="203112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609850"/>
                        <a:ext cx="175260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5" name="Object 6">
            <a:extLst>
              <a:ext uri="{FF2B5EF4-FFF2-40B4-BE49-F238E27FC236}">
                <a16:creationId xmlns:a16="http://schemas.microsoft.com/office/drawing/2014/main" id="{164AA5CE-EB39-3C20-24D0-675DAFA247F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2581275"/>
          <a:ext cx="137953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609336" imgH="215806" progId="Equation.3">
                  <p:embed/>
                </p:oleObj>
              </mc:Choice>
              <mc:Fallback>
                <p:oleObj name="Equation" r:id="rId4" imgW="609336" imgH="215806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581275"/>
                        <a:ext cx="1379538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6" name="Object 7">
            <a:extLst>
              <a:ext uri="{FF2B5EF4-FFF2-40B4-BE49-F238E27FC236}">
                <a16:creationId xmlns:a16="http://schemas.microsoft.com/office/drawing/2014/main" id="{70814FAC-5AE3-7B9B-A4B3-E7D70235C52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0" y="2571750"/>
          <a:ext cx="1219200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20474" imgH="215806" progId="Equation.3">
                  <p:embed/>
                </p:oleObj>
              </mc:Choice>
              <mc:Fallback>
                <p:oleObj name="Equation" r:id="rId6" imgW="520474" imgH="215806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2571750"/>
                        <a:ext cx="1219200" cy="50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7592" name="Object 8">
            <a:extLst>
              <a:ext uri="{FF2B5EF4-FFF2-40B4-BE49-F238E27FC236}">
                <a16:creationId xmlns:a16="http://schemas.microsoft.com/office/drawing/2014/main" id="{B6B51088-158B-3A12-1C23-F7E07D6660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3095625"/>
          <a:ext cx="4038600" cy="1985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79600" imgH="927100" progId="Equation.3">
                  <p:embed/>
                </p:oleObj>
              </mc:Choice>
              <mc:Fallback>
                <p:oleObj name="Equation" r:id="rId8" imgW="1879600" imgH="9271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095625"/>
                        <a:ext cx="4038600" cy="1985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7593" name="Object 9">
            <a:extLst>
              <a:ext uri="{FF2B5EF4-FFF2-40B4-BE49-F238E27FC236}">
                <a16:creationId xmlns:a16="http://schemas.microsoft.com/office/drawing/2014/main" id="{27FE0312-9311-6D62-EBB2-BDD3F2633D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3086100"/>
          <a:ext cx="4267200" cy="201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55800" imgH="927100" progId="Equation.3">
                  <p:embed/>
                </p:oleObj>
              </mc:Choice>
              <mc:Fallback>
                <p:oleObj name="Equation" r:id="rId10" imgW="1955800" imgH="9271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086100"/>
                        <a:ext cx="4267200" cy="2011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9" name="Object 10">
            <a:extLst>
              <a:ext uri="{FF2B5EF4-FFF2-40B4-BE49-F238E27FC236}">
                <a16:creationId xmlns:a16="http://schemas.microsoft.com/office/drawing/2014/main" id="{0B5EDD51-7070-CD8F-1C82-B3F72474F2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152400"/>
          <a:ext cx="4267200" cy="222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828800" imgH="952500" progId="Equation.3">
                  <p:embed/>
                </p:oleObj>
              </mc:Choice>
              <mc:Fallback>
                <p:oleObj r:id="rId12" imgW="1828800" imgH="9525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152400"/>
                        <a:ext cx="4267200" cy="2222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0" name="Line 12">
            <a:extLst>
              <a:ext uri="{FF2B5EF4-FFF2-40B4-BE49-F238E27FC236}">
                <a16:creationId xmlns:a16="http://schemas.microsoft.com/office/drawing/2014/main" id="{351434D7-264B-54DD-D415-DA3FCBE6164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" y="2438400"/>
            <a:ext cx="7543800" cy="0"/>
          </a:xfrm>
          <a:prstGeom prst="line">
            <a:avLst/>
          </a:prstGeom>
          <a:noFill/>
          <a:ln w="38100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endParaRPr lang="en-US"/>
          </a:p>
        </p:txBody>
      </p:sp>
      <p:graphicFrame>
        <p:nvGraphicFramePr>
          <p:cNvPr id="707597" name="Object 13">
            <a:extLst>
              <a:ext uri="{FF2B5EF4-FFF2-40B4-BE49-F238E27FC236}">
                <a16:creationId xmlns:a16="http://schemas.microsoft.com/office/drawing/2014/main" id="{5D3C16B7-C7E1-F0F6-33DD-63C379210C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1000" y="5610225"/>
          <a:ext cx="8532813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4" imgW="3994404" imgH="417576" progId="Word.Document.8">
                  <p:embed/>
                </p:oleObj>
              </mc:Choice>
              <mc:Fallback>
                <p:oleObj name="Document" r:id="rId14" imgW="3994404" imgH="417576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610225"/>
                        <a:ext cx="8532813" cy="931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7598" name="Text Box 14">
            <a:extLst>
              <a:ext uri="{FF2B5EF4-FFF2-40B4-BE49-F238E27FC236}">
                <a16:creationId xmlns:a16="http://schemas.microsoft.com/office/drawing/2014/main" id="{1A1FFD47-1C38-DB98-E11F-1EB7A21C5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053013"/>
            <a:ext cx="35052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latin typeface="宋体" panose="02010600030101010101" pitchFamily="2" charset="-122"/>
              </a:rPr>
              <a:t>所以方程组的解为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0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07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0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4B4B2CBF-A216-0260-9C13-0297633C7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9F9414-2663-4927-A5AE-01465D173FBA}" type="slidenum">
              <a:rPr lang="zh-CN" altLang="en-US"/>
              <a:pPr>
                <a:defRPr/>
              </a:pPr>
              <a:t>26</a:t>
            </a:fld>
            <a:endParaRPr lang="zh-CN" altLang="en-US"/>
          </a:p>
        </p:txBody>
      </p:sp>
      <p:graphicFrame>
        <p:nvGraphicFramePr>
          <p:cNvPr id="673794" name="Object 2">
            <a:extLst>
              <a:ext uri="{FF2B5EF4-FFF2-40B4-BE49-F238E27FC236}">
                <a16:creationId xmlns:a16="http://schemas.microsoft.com/office/drawing/2014/main" id="{21D981D7-6DE7-85DE-0C0B-34DE63F55C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2200" y="76200"/>
          <a:ext cx="4876800" cy="221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70100" imgH="939800" progId="Equation.3">
                  <p:embed/>
                </p:oleObj>
              </mc:Choice>
              <mc:Fallback>
                <p:oleObj name="Equation" r:id="rId2" imgW="2070100" imgH="939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76200"/>
                        <a:ext cx="4876800" cy="221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3795" name="Rectangle 3">
            <a:extLst>
              <a:ext uri="{FF2B5EF4-FFF2-40B4-BE49-F238E27FC236}">
                <a16:creationId xmlns:a16="http://schemas.microsoft.com/office/drawing/2014/main" id="{6723FEAD-7B3E-4DA4-8A25-3B3717428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300288"/>
            <a:ext cx="44958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/>
              <a:t>为</a:t>
            </a:r>
            <a:r>
              <a:rPr lang="zh-CN" altLang="en-US" sz="2800">
                <a:solidFill>
                  <a:srgbClr val="CC6600"/>
                </a:solidFill>
                <a:ea typeface="黑体" panose="02010609060101010101" pitchFamily="49" charset="-122"/>
              </a:rPr>
              <a:t>齐次</a:t>
            </a:r>
            <a:r>
              <a:rPr lang="zh-CN" altLang="en-US" sz="2800">
                <a:solidFill>
                  <a:srgbClr val="0000FF"/>
                </a:solidFill>
                <a:ea typeface="黑体" panose="02010609060101010101" pitchFamily="49" charset="-122"/>
              </a:rPr>
              <a:t>线性方程组</a:t>
            </a:r>
            <a:r>
              <a:rPr lang="zh-CN" altLang="en-US" sz="2800"/>
              <a:t>.</a:t>
            </a:r>
          </a:p>
        </p:txBody>
      </p:sp>
      <p:sp>
        <p:nvSpPr>
          <p:cNvPr id="673796" name="Text Box 4">
            <a:extLst>
              <a:ext uri="{FF2B5EF4-FFF2-40B4-BE49-F238E27FC236}">
                <a16:creationId xmlns:a16="http://schemas.microsoft.com/office/drawing/2014/main" id="{F2D0F211-EE6C-D34F-F49F-C89D17283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914400"/>
            <a:ext cx="2514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latin typeface="宋体" panose="02010600030101010101" pitchFamily="2" charset="-122"/>
              </a:rPr>
              <a:t>称方程组</a:t>
            </a:r>
          </a:p>
        </p:txBody>
      </p:sp>
      <p:sp>
        <p:nvSpPr>
          <p:cNvPr id="673797" name="Text Box 5">
            <a:extLst>
              <a:ext uri="{FF2B5EF4-FFF2-40B4-BE49-F238E27FC236}">
                <a16:creationId xmlns:a16="http://schemas.microsoft.com/office/drawing/2014/main" id="{44FD1749-15C0-0252-3A69-4A87DC64E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838200"/>
            <a:ext cx="609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/>
              <a:t>(2)</a:t>
            </a:r>
          </a:p>
        </p:txBody>
      </p:sp>
      <p:grpSp>
        <p:nvGrpSpPr>
          <p:cNvPr id="673798" name="Group 6">
            <a:extLst>
              <a:ext uri="{FF2B5EF4-FFF2-40B4-BE49-F238E27FC236}">
                <a16:creationId xmlns:a16="http://schemas.microsoft.com/office/drawing/2014/main" id="{6D47299A-EE8A-A262-8CC4-E4F41028C428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2895600"/>
            <a:ext cx="7315200" cy="546100"/>
            <a:chOff x="336" y="2016"/>
            <a:chExt cx="4608" cy="344"/>
          </a:xfrm>
        </p:grpSpPr>
        <p:graphicFrame>
          <p:nvGraphicFramePr>
            <p:cNvPr id="29709" name="Object 7">
              <a:extLst>
                <a:ext uri="{FF2B5EF4-FFF2-40B4-BE49-F238E27FC236}">
                  <a16:creationId xmlns:a16="http://schemas.microsoft.com/office/drawing/2014/main" id="{4F900DC2-5448-EC29-E838-77211A8BBAD2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12" y="2037"/>
            <a:ext cx="2248" cy="3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612900" imgH="228600" progId="Equation.3">
                    <p:embed/>
                  </p:oleObj>
                </mc:Choice>
                <mc:Fallback>
                  <p:oleObj name="Equation" r:id="rId4" imgW="1612900" imgH="228600" progId="Equation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2" y="2037"/>
                          <a:ext cx="2248" cy="32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710" name="Text Box 8">
              <a:extLst>
                <a:ext uri="{FF2B5EF4-FFF2-40B4-BE49-F238E27FC236}">
                  <a16:creationId xmlns:a16="http://schemas.microsoft.com/office/drawing/2014/main" id="{2A3639FF-027D-8E78-542E-1E797ED071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2016"/>
              <a:ext cx="72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CC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>
                  <a:latin typeface="宋体" panose="02010600030101010101" pitchFamily="2" charset="-122"/>
                </a:rPr>
                <a:t>显然</a:t>
              </a:r>
            </a:p>
          </p:txBody>
        </p:sp>
        <p:sp>
          <p:nvSpPr>
            <p:cNvPr id="29711" name="Text Box 9">
              <a:extLst>
                <a:ext uri="{FF2B5EF4-FFF2-40B4-BE49-F238E27FC236}">
                  <a16:creationId xmlns:a16="http://schemas.microsoft.com/office/drawing/2014/main" id="{B44B06CE-B018-BA55-AD70-361C214902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016"/>
              <a:ext cx="168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CC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zh-CN" altLang="en-US" sz="2800"/>
                <a:t>是(2)的一个解,</a:t>
              </a:r>
            </a:p>
          </p:txBody>
        </p:sp>
      </p:grpSp>
      <p:sp>
        <p:nvSpPr>
          <p:cNvPr id="673802" name="Text Box 10">
            <a:extLst>
              <a:ext uri="{FF2B5EF4-FFF2-40B4-BE49-F238E27FC236}">
                <a16:creationId xmlns:a16="http://schemas.microsoft.com/office/drawing/2014/main" id="{710BBEC7-AA02-317C-2EEF-443D0F727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505200"/>
            <a:ext cx="2438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latin typeface="宋体" panose="02010600030101010101" pitchFamily="2" charset="-122"/>
              </a:rPr>
              <a:t>称为</a:t>
            </a:r>
            <a:r>
              <a:rPr lang="zh-CN" altLang="en-US" sz="2800">
                <a:solidFill>
                  <a:srgbClr val="0033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零解</a:t>
            </a:r>
            <a:r>
              <a:rPr lang="zh-CN" altLang="en-US" sz="2800">
                <a:latin typeface="宋体" panose="02010600030101010101" pitchFamily="2" charset="-122"/>
              </a:rPr>
              <a:t>.</a:t>
            </a:r>
          </a:p>
        </p:txBody>
      </p:sp>
      <p:grpSp>
        <p:nvGrpSpPr>
          <p:cNvPr id="673803" name="Group 11">
            <a:extLst>
              <a:ext uri="{FF2B5EF4-FFF2-40B4-BE49-F238E27FC236}">
                <a16:creationId xmlns:a16="http://schemas.microsoft.com/office/drawing/2014/main" id="{76DC9EB3-5C07-7EBB-7A38-8C82B85A3715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4038600"/>
            <a:ext cx="7467600" cy="1117600"/>
            <a:chOff x="336" y="3041"/>
            <a:chExt cx="4704" cy="704"/>
          </a:xfrm>
        </p:grpSpPr>
        <p:sp>
          <p:nvSpPr>
            <p:cNvPr id="29707" name="Rectangle 12">
              <a:extLst>
                <a:ext uri="{FF2B5EF4-FFF2-40B4-BE49-F238E27FC236}">
                  <a16:creationId xmlns:a16="http://schemas.microsoft.com/office/drawing/2014/main" id="{FA20FAB5-927B-00C6-F300-A67E527360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" y="3041"/>
              <a:ext cx="4704" cy="7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kumimoji="1" sz="32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kumimoji="1" sz="28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kumimoji="1" sz="20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40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</a:t>
              </a:r>
              <a:r>
                <a:rPr lang="zh-CN" altLang="en-US" sz="280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推论　</a:t>
              </a:r>
              <a:r>
                <a:rPr lang="zh-CN" altLang="en-US" sz="2800">
                  <a:latin typeface="黑体" panose="02010609060101010101" pitchFamily="49" charset="-122"/>
                  <a:ea typeface="黑体" panose="02010609060101010101" pitchFamily="49" charset="-122"/>
                </a:rPr>
                <a:t>如果齐次线性方程组(2)的系数行列式                     </a:t>
              </a:r>
            </a:p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800">
                  <a:latin typeface="黑体" panose="02010609060101010101" pitchFamily="49" charset="-122"/>
                  <a:ea typeface="黑体" panose="02010609060101010101" pitchFamily="49" charset="-122"/>
                </a:rPr>
                <a:t>      ,则(2)只有零解.</a:t>
              </a:r>
            </a:p>
          </p:txBody>
        </p:sp>
        <p:graphicFrame>
          <p:nvGraphicFramePr>
            <p:cNvPr id="29708" name="Object 13">
              <a:extLst>
                <a:ext uri="{FF2B5EF4-FFF2-40B4-BE49-F238E27FC236}">
                  <a16:creationId xmlns:a16="http://schemas.microsoft.com/office/drawing/2014/main" id="{3D0EF20A-9801-9395-DCDA-BFC29A55F4A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32" y="3475"/>
            <a:ext cx="576" cy="2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公式" r:id="rId6" imgW="914400" imgH="330200" progId="Equation.3">
                    <p:embed/>
                  </p:oleObj>
                </mc:Choice>
                <mc:Fallback>
                  <p:oleObj name="公式" r:id="rId6" imgW="914400" imgH="330200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" y="3475"/>
                          <a:ext cx="576" cy="2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73807" name="Rectangle 15">
            <a:extLst>
              <a:ext uri="{FF2B5EF4-FFF2-40B4-BE49-F238E27FC236}">
                <a16:creationId xmlns:a16="http://schemas.microsoft.com/office/drawing/2014/main" id="{0752C582-863B-14EF-10B7-9236B2C18E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181600"/>
            <a:ext cx="81534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以后证明：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如果齐次线性方程组(2)的系数行列式                    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2800" i="1">
                <a:ea typeface="黑体" panose="02010609060101010101" pitchFamily="49" charset="-122"/>
              </a:rPr>
              <a:t>D</a:t>
            </a:r>
            <a:r>
              <a:rPr lang="en-US" altLang="zh-CN" sz="1000" i="1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800">
                <a:ea typeface="黑体" panose="02010609060101010101" pitchFamily="49" charset="-122"/>
              </a:rPr>
              <a:t>=</a:t>
            </a:r>
            <a:r>
              <a:rPr lang="en-US" altLang="zh-CN" sz="90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</a:rPr>
              <a:t>0,</a:t>
            </a:r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则(2)必有非零解。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7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7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7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7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7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7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7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C8B6088E-BB1E-F0D1-93AD-3B8EFE1D4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01A828-FBCD-41F8-8EA3-FBCCABEF6FEE}" type="slidenum">
              <a:rPr lang="zh-CN" altLang="en-US"/>
              <a:pPr>
                <a:defRPr/>
              </a:pPr>
              <a:t>27</a:t>
            </a:fld>
            <a:endParaRPr lang="zh-CN" altLang="en-US"/>
          </a:p>
        </p:txBody>
      </p:sp>
      <p:graphicFrame>
        <p:nvGraphicFramePr>
          <p:cNvPr id="709636" name="Object 4">
            <a:extLst>
              <a:ext uri="{FF2B5EF4-FFF2-40B4-BE49-F238E27FC236}">
                <a16:creationId xmlns:a16="http://schemas.microsoft.com/office/drawing/2014/main" id="{8C46E9A9-F572-FC7F-A50D-D7F7CAEBC9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157163"/>
          <a:ext cx="8001000" cy="278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3223260" imgH="1124712" progId="Word.Document.8">
                  <p:embed/>
                </p:oleObj>
              </mc:Choice>
              <mc:Fallback>
                <p:oleObj name="Document" r:id="rId2" imgW="3223260" imgH="1124712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157163"/>
                        <a:ext cx="8001000" cy="2782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9634" name="Text Box 2">
            <a:extLst>
              <a:ext uri="{FF2B5EF4-FFF2-40B4-BE49-F238E27FC236}">
                <a16:creationId xmlns:a16="http://schemas.microsoft.com/office/drawing/2014/main" id="{DCFBE87C-207A-5551-6A12-4C53BC7AF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052513"/>
            <a:ext cx="7620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例</a:t>
            </a:r>
            <a:r>
              <a:rPr lang="en-US" altLang="zh-CN" sz="2800">
                <a:solidFill>
                  <a:srgbClr val="0033CC"/>
                </a:solidFill>
                <a:ea typeface="黑体" panose="02010609060101010101" pitchFamily="49" charset="-122"/>
              </a:rPr>
              <a:t>3</a:t>
            </a:r>
            <a:endParaRPr lang="zh-CN" altLang="en-US" sz="2800">
              <a:solidFill>
                <a:srgbClr val="0033CC"/>
              </a:solidFill>
              <a:ea typeface="黑体" panose="02010609060101010101" pitchFamily="49" charset="-122"/>
            </a:endParaRPr>
          </a:p>
        </p:txBody>
      </p:sp>
      <p:sp>
        <p:nvSpPr>
          <p:cNvPr id="709635" name="Text Box 3">
            <a:extLst>
              <a:ext uri="{FF2B5EF4-FFF2-40B4-BE49-F238E27FC236}">
                <a16:creationId xmlns:a16="http://schemas.microsoft.com/office/drawing/2014/main" id="{CB6A8593-C6ED-B937-BC86-45CE20BD2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138488"/>
            <a:ext cx="609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解</a:t>
            </a:r>
          </a:p>
        </p:txBody>
      </p:sp>
      <p:graphicFrame>
        <p:nvGraphicFramePr>
          <p:cNvPr id="709637" name="Object 5">
            <a:extLst>
              <a:ext uri="{FF2B5EF4-FFF2-40B4-BE49-F238E27FC236}">
                <a16:creationId xmlns:a16="http://schemas.microsoft.com/office/drawing/2014/main" id="{C815CFC7-E2D2-67BE-21B4-E62486C85C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90600" y="3062288"/>
          <a:ext cx="4953000" cy="209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84400" imgH="927100" progId="Equation.3">
                  <p:embed/>
                </p:oleObj>
              </mc:Choice>
              <mc:Fallback>
                <p:oleObj name="Equation" r:id="rId4" imgW="2184400" imgH="927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3062288"/>
                        <a:ext cx="4953000" cy="209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9638" name="Text Box 6">
            <a:extLst>
              <a:ext uri="{FF2B5EF4-FFF2-40B4-BE49-F238E27FC236}">
                <a16:creationId xmlns:a16="http://schemas.microsoft.com/office/drawing/2014/main" id="{C5552093-771B-5E79-855C-B7B980E1B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272088"/>
            <a:ext cx="4191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latin typeface="宋体" panose="02010600030101010101" pitchFamily="2" charset="-122"/>
              </a:rPr>
              <a:t>所以方程组仅有零解。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0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0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0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0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18BF2DB7-C84B-3CD5-3890-17973C6C1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5B6CE6-979B-42A9-8F67-F985247A3F45}" type="slidenum">
              <a:rPr lang="zh-CN" altLang="en-US"/>
              <a:pPr>
                <a:defRPr/>
              </a:pPr>
              <a:t>28</a:t>
            </a:fld>
            <a:endParaRPr lang="zh-CN" altLang="en-US"/>
          </a:p>
        </p:txBody>
      </p:sp>
      <p:sp>
        <p:nvSpPr>
          <p:cNvPr id="710658" name="Text Box 2">
            <a:extLst>
              <a:ext uri="{FF2B5EF4-FFF2-40B4-BE49-F238E27FC236}">
                <a16:creationId xmlns:a16="http://schemas.microsoft.com/office/drawing/2014/main" id="{6CBB7862-2974-2918-437B-531EE35DE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38213"/>
            <a:ext cx="5334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例</a:t>
            </a:r>
          </a:p>
        </p:txBody>
      </p:sp>
      <p:sp>
        <p:nvSpPr>
          <p:cNvPr id="710659" name="Text Box 3">
            <a:extLst>
              <a:ext uri="{FF2B5EF4-FFF2-40B4-BE49-F238E27FC236}">
                <a16:creationId xmlns:a16="http://schemas.microsoft.com/office/drawing/2014/main" id="{DA08FA63-3D9A-A04E-5824-F64848BCC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046413"/>
            <a:ext cx="6096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解</a:t>
            </a:r>
          </a:p>
        </p:txBody>
      </p:sp>
      <p:graphicFrame>
        <p:nvGraphicFramePr>
          <p:cNvPr id="710660" name="Object 4">
            <a:extLst>
              <a:ext uri="{FF2B5EF4-FFF2-40B4-BE49-F238E27FC236}">
                <a16:creationId xmlns:a16="http://schemas.microsoft.com/office/drawing/2014/main" id="{32137DAB-FA2E-5A05-AD81-8C834A4D49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80963"/>
          <a:ext cx="8305800" cy="2708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3427476" imgH="1115568" progId="Word.Document.8">
                  <p:embed/>
                </p:oleObj>
              </mc:Choice>
              <mc:Fallback>
                <p:oleObj name="Document" r:id="rId2" imgW="3427476" imgH="1115568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80963"/>
                        <a:ext cx="8305800" cy="2708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0661" name="Object 5">
            <a:extLst>
              <a:ext uri="{FF2B5EF4-FFF2-40B4-BE49-F238E27FC236}">
                <a16:creationId xmlns:a16="http://schemas.microsoft.com/office/drawing/2014/main" id="{7F9979F5-D51E-85E9-3C50-F788D0F63D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2970213"/>
          <a:ext cx="3429000" cy="202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562100" imgH="927100" progId="Equation.3">
                  <p:embed/>
                </p:oleObj>
              </mc:Choice>
              <mc:Fallback>
                <p:oleObj r:id="rId4" imgW="1562100" imgH="9271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970213"/>
                        <a:ext cx="3429000" cy="202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0662" name="Object 6">
            <a:extLst>
              <a:ext uri="{FF2B5EF4-FFF2-40B4-BE49-F238E27FC236}">
                <a16:creationId xmlns:a16="http://schemas.microsoft.com/office/drawing/2014/main" id="{BD6D4CD3-89FE-F8AD-2BFF-6D4B6B2C2CE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67200" y="3275013"/>
          <a:ext cx="3200400" cy="161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384300" imgH="698500" progId="Equation.3">
                  <p:embed/>
                </p:oleObj>
              </mc:Choice>
              <mc:Fallback>
                <p:oleObj r:id="rId6" imgW="1384300" imgH="6985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3275013"/>
                        <a:ext cx="3200400" cy="1611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0663" name="Object 7">
            <a:extLst>
              <a:ext uri="{FF2B5EF4-FFF2-40B4-BE49-F238E27FC236}">
                <a16:creationId xmlns:a16="http://schemas.microsoft.com/office/drawing/2014/main" id="{38F4017B-DCAF-4AC2-EBCB-B46855DE38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5180013"/>
          <a:ext cx="3124200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371600" imgH="203200" progId="Equation.3">
                  <p:embed/>
                </p:oleObj>
              </mc:Choice>
              <mc:Fallback>
                <p:oleObj r:id="rId8" imgW="1371600" imgH="2032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5180013"/>
                        <a:ext cx="3124200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0664" name="Object 8">
            <a:extLst>
              <a:ext uri="{FF2B5EF4-FFF2-40B4-BE49-F238E27FC236}">
                <a16:creationId xmlns:a16="http://schemas.microsoft.com/office/drawing/2014/main" id="{10D899EB-2F7F-098E-C7F0-6A70EF98153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62388" y="5170488"/>
          <a:ext cx="263842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04900" imgH="203200" progId="Equation.3">
                  <p:embed/>
                </p:oleObj>
              </mc:Choice>
              <mc:Fallback>
                <p:oleObj name="Equation" r:id="rId10" imgW="1104900" imgH="203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2388" y="5170488"/>
                        <a:ext cx="2638425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0665" name="Object 9">
            <a:extLst>
              <a:ext uri="{FF2B5EF4-FFF2-40B4-BE49-F238E27FC236}">
                <a16:creationId xmlns:a16="http://schemas.microsoft.com/office/drawing/2014/main" id="{1165F784-0C00-590F-4981-F6D7C7D1E5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" y="5789613"/>
          <a:ext cx="4876800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2" imgW="1859280" imgH="178308" progId="Word.Document.8">
                  <p:embed/>
                </p:oleObj>
              </mc:Choice>
              <mc:Fallback>
                <p:oleObj name="Document" r:id="rId12" imgW="1859280" imgH="178308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5789613"/>
                        <a:ext cx="4876800" cy="458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0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1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1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1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1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10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0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91429BE8-9B4F-6106-5A7D-5D41307E4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234C61-C38A-4863-B01C-A3EDD5A08576}" type="slidenum">
              <a:rPr lang="zh-CN" altLang="en-US"/>
              <a:pPr>
                <a:defRPr/>
              </a:pPr>
              <a:t>29</a:t>
            </a:fld>
            <a:endParaRPr lang="zh-CN" altLang="en-US"/>
          </a:p>
        </p:txBody>
      </p:sp>
      <p:sp>
        <p:nvSpPr>
          <p:cNvPr id="674818" name="Text Box 2">
            <a:extLst>
              <a:ext uri="{FF2B5EF4-FFF2-40B4-BE49-F238E27FC236}">
                <a16:creationId xmlns:a16="http://schemas.microsoft.com/office/drawing/2014/main" id="{8D329257-0267-9B2B-6D63-DBDED23A04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1216025"/>
            <a:ext cx="2819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/>
              <a:t>有非零解？</a:t>
            </a:r>
            <a:endParaRPr lang="zh-CN" altLang="en-US" sz="2400"/>
          </a:p>
        </p:txBody>
      </p:sp>
      <p:sp>
        <p:nvSpPr>
          <p:cNvPr id="674819" name="Text Box 3">
            <a:extLst>
              <a:ext uri="{FF2B5EF4-FFF2-40B4-BE49-F238E27FC236}">
                <a16:creationId xmlns:a16="http://schemas.microsoft.com/office/drawing/2014/main" id="{B6E8D024-F2A0-558D-0399-48B038DA7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52400"/>
            <a:ext cx="7162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rgbClr val="0033CC"/>
                </a:solidFill>
                <a:ea typeface="黑体" panose="02010609060101010101" pitchFamily="49" charset="-122"/>
              </a:rPr>
              <a:t>练习</a:t>
            </a:r>
            <a:r>
              <a:rPr lang="zh-CN" altLang="en-US" sz="2800" dirty="0"/>
              <a:t>  问</a:t>
            </a:r>
            <a:r>
              <a:rPr kumimoji="0" lang="zh-CN" altLang="en-US" i="1" dirty="0">
                <a:latin typeface="Symbol" panose="05050102010706020507" pitchFamily="18" charset="2"/>
                <a:sym typeface="Symbol" panose="05050102010706020507" pitchFamily="18" charset="2"/>
              </a:rPr>
              <a:t> </a:t>
            </a:r>
            <a:r>
              <a:rPr lang="zh-CN" altLang="en-US" sz="2800" dirty="0"/>
              <a:t>取何值时，齐次线性方程组</a:t>
            </a:r>
          </a:p>
        </p:txBody>
      </p:sp>
      <p:sp>
        <p:nvSpPr>
          <p:cNvPr id="674820" name="Rectangle 4">
            <a:extLst>
              <a:ext uri="{FF2B5EF4-FFF2-40B4-BE49-F238E27FC236}">
                <a16:creationId xmlns:a16="http://schemas.microsoft.com/office/drawing/2014/main" id="{99E0765B-D0EB-CBC1-3B70-F6F0B519F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887663"/>
            <a:ext cx="5429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解</a:t>
            </a:r>
          </a:p>
        </p:txBody>
      </p:sp>
      <p:graphicFrame>
        <p:nvGraphicFramePr>
          <p:cNvPr id="674821" name="Object 5">
            <a:extLst>
              <a:ext uri="{FF2B5EF4-FFF2-40B4-BE49-F238E27FC236}">
                <a16:creationId xmlns:a16="http://schemas.microsoft.com/office/drawing/2014/main" id="{7E1793B9-370C-93B2-5FA9-2F6B739E03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95400" y="758825"/>
          <a:ext cx="2784475" cy="167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80588" imgH="710891" progId="Equation.3">
                  <p:embed/>
                </p:oleObj>
              </mc:Choice>
              <mc:Fallback>
                <p:oleObj name="Equation" r:id="rId2" imgW="1180588" imgH="710891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758825"/>
                        <a:ext cx="2784475" cy="167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4822" name="Object 6">
            <a:extLst>
              <a:ext uri="{FF2B5EF4-FFF2-40B4-BE49-F238E27FC236}">
                <a16:creationId xmlns:a16="http://schemas.microsoft.com/office/drawing/2014/main" id="{18A21D16-AB53-EEA1-3DF6-31DC39338FD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35050" y="2460625"/>
          <a:ext cx="1981200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39392" imgH="710891" progId="Equation.3">
                  <p:embed/>
                </p:oleObj>
              </mc:Choice>
              <mc:Fallback>
                <p:oleObj name="Equation" r:id="rId4" imgW="939392" imgH="710891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5050" y="2460625"/>
                        <a:ext cx="1981200" cy="149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4823" name="Object 7">
            <a:extLst>
              <a:ext uri="{FF2B5EF4-FFF2-40B4-BE49-F238E27FC236}">
                <a16:creationId xmlns:a16="http://schemas.microsoft.com/office/drawing/2014/main" id="{4EA6BA42-5D37-E94E-4669-5A3EC759DE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16250" y="2460625"/>
          <a:ext cx="2114550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02865" imgH="710891" progId="Equation.3">
                  <p:embed/>
                </p:oleObj>
              </mc:Choice>
              <mc:Fallback>
                <p:oleObj name="Equation" r:id="rId6" imgW="1002865" imgH="710891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16250" y="2460625"/>
                        <a:ext cx="2114550" cy="149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4824" name="Object 8">
            <a:extLst>
              <a:ext uri="{FF2B5EF4-FFF2-40B4-BE49-F238E27FC236}">
                <a16:creationId xmlns:a16="http://schemas.microsoft.com/office/drawing/2014/main" id="{812ACE06-3659-433D-CB91-5479495ABC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73650" y="2460625"/>
          <a:ext cx="2622550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44600" imgH="711200" progId="Equation.3">
                  <p:embed/>
                </p:oleObj>
              </mc:Choice>
              <mc:Fallback>
                <p:oleObj name="Equation" r:id="rId8" imgW="1244600" imgH="7112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3650" y="2460625"/>
                        <a:ext cx="2622550" cy="149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4825" name="Object 9">
            <a:extLst>
              <a:ext uri="{FF2B5EF4-FFF2-40B4-BE49-F238E27FC236}">
                <a16:creationId xmlns:a16="http://schemas.microsoft.com/office/drawing/2014/main" id="{7471F3CB-35FD-CF48-EC73-D25F0B973A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17625" y="4027488"/>
          <a:ext cx="3479800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651000" imgH="711200" progId="Equation.3">
                  <p:embed/>
                </p:oleObj>
              </mc:Choice>
              <mc:Fallback>
                <p:oleObj name="Equation" r:id="rId10" imgW="1651000" imgH="7112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17625" y="4027488"/>
                        <a:ext cx="3479800" cy="149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4826" name="Object 10">
            <a:extLst>
              <a:ext uri="{FF2B5EF4-FFF2-40B4-BE49-F238E27FC236}">
                <a16:creationId xmlns:a16="http://schemas.microsoft.com/office/drawing/2014/main" id="{C3DBA28F-E744-1BBD-FA37-05376668282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00600" y="4516438"/>
          <a:ext cx="2354263" cy="48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117600" imgH="228600" progId="Equation.3">
                  <p:embed/>
                </p:oleObj>
              </mc:Choice>
              <mc:Fallback>
                <p:oleObj name="Equation" r:id="rId12" imgW="1117600" imgH="2286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4516438"/>
                        <a:ext cx="2354263" cy="481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4827" name="Object 11">
            <a:extLst>
              <a:ext uri="{FF2B5EF4-FFF2-40B4-BE49-F238E27FC236}">
                <a16:creationId xmlns:a16="http://schemas.microsoft.com/office/drawing/2014/main" id="{866B5146-BFB0-EE32-37D2-23B9AAF86E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3400" y="5562600"/>
          <a:ext cx="6858000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4" imgW="2769108" imgH="178308" progId="Word.Document.8">
                  <p:embed/>
                </p:oleObj>
              </mc:Choice>
              <mc:Fallback>
                <p:oleObj name="Document" r:id="rId14" imgW="2769108" imgH="178308" progId="Word.Document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562600"/>
                        <a:ext cx="6858000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4828" name="Text Box 12">
            <a:extLst>
              <a:ext uri="{FF2B5EF4-FFF2-40B4-BE49-F238E27FC236}">
                <a16:creationId xmlns:a16="http://schemas.microsoft.com/office/drawing/2014/main" id="{652350E5-D939-C587-FD3B-EE615C166A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1752600"/>
            <a:ext cx="1905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“全加法”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7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7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7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"/>
                                        <p:tgtEl>
                                          <p:spTgt spid="67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7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7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7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7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7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7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7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FD2D1561-B94B-0480-A8A4-0D5A350A1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CF5341-4AF5-4E2C-B26E-5547E4ACBB62}" type="slidenum">
              <a:rPr lang="zh-CN" altLang="en-US"/>
              <a:pPr>
                <a:defRPr/>
              </a:pPr>
              <a:t>30</a:t>
            </a:fld>
            <a:endParaRPr lang="zh-CN" altLang="en-US"/>
          </a:p>
        </p:txBody>
      </p:sp>
      <p:sp>
        <p:nvSpPr>
          <p:cNvPr id="593929" name="Text Box 9">
            <a:extLst>
              <a:ext uri="{FF2B5EF4-FFF2-40B4-BE49-F238E27FC236}">
                <a16:creationId xmlns:a16="http://schemas.microsoft.com/office/drawing/2014/main" id="{433A82E2-270E-78FD-FC65-209EE2477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925513"/>
            <a:ext cx="1905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800">
                <a:solidFill>
                  <a:srgbClr val="0033CC"/>
                </a:solidFill>
                <a:ea typeface="黑体" panose="02010609060101010101" pitchFamily="49" charset="-122"/>
              </a:rPr>
              <a:t>“全加法”</a:t>
            </a:r>
          </a:p>
        </p:txBody>
      </p:sp>
      <p:graphicFrame>
        <p:nvGraphicFramePr>
          <p:cNvPr id="593933" name="Object 13">
            <a:extLst>
              <a:ext uri="{FF2B5EF4-FFF2-40B4-BE49-F238E27FC236}">
                <a16:creationId xmlns:a16="http://schemas.microsoft.com/office/drawing/2014/main" id="{055B1A40-3171-8939-326C-677CC305E4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6800" y="773113"/>
          <a:ext cx="4495800" cy="245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33600" imgH="1168400" progId="Equation.3">
                  <p:embed/>
                </p:oleObj>
              </mc:Choice>
              <mc:Fallback>
                <p:oleObj name="Equation" r:id="rId2" imgW="2133600" imgH="11684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773113"/>
                        <a:ext cx="4495800" cy="2451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32" name="Object 12">
            <a:extLst>
              <a:ext uri="{FF2B5EF4-FFF2-40B4-BE49-F238E27FC236}">
                <a16:creationId xmlns:a16="http://schemas.microsoft.com/office/drawing/2014/main" id="{90C1BEAE-5E09-E97E-1B41-E17DD2C62E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0" y="3384550"/>
          <a:ext cx="5334000" cy="263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374900" imgH="1168400" progId="Equation.3">
                  <p:embed/>
                </p:oleObj>
              </mc:Choice>
              <mc:Fallback>
                <p:oleObj r:id="rId4" imgW="2374900" imgH="11684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3384550"/>
                        <a:ext cx="5334000" cy="263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31" name="Object 11">
            <a:extLst>
              <a:ext uri="{FF2B5EF4-FFF2-40B4-BE49-F238E27FC236}">
                <a16:creationId xmlns:a16="http://schemas.microsoft.com/office/drawing/2014/main" id="{D4348E8D-CBB9-A7D4-D1E1-69F495FEEC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15000" y="4375150"/>
          <a:ext cx="3124200" cy="52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09088" imgH="241195" progId="Equation.3">
                  <p:embed/>
                </p:oleObj>
              </mc:Choice>
              <mc:Fallback>
                <p:oleObj name="Equation" r:id="rId6" imgW="1409088" imgH="241195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4375150"/>
                        <a:ext cx="3124200" cy="528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3" name="Rectangle 16">
            <a:extLst>
              <a:ext uri="{FF2B5EF4-FFF2-40B4-BE49-F238E27FC236}">
                <a16:creationId xmlns:a16="http://schemas.microsoft.com/office/drawing/2014/main" id="{1E1EDE89-D5B8-417D-04C7-B262586FFD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3880" y="203200"/>
            <a:ext cx="1066800" cy="488950"/>
          </a:xfrm>
          <a:noFill/>
        </p:spPr>
        <p:txBody>
          <a:bodyPr lIns="92075" tIns="46038" rIns="92075" bIns="46038"/>
          <a:lstStyle/>
          <a:p>
            <a:pPr algn="l" eaLnBrk="1" hangingPunct="1"/>
            <a:r>
              <a:rPr lang="zh-CN" altLang="en-US" sz="2800" dirty="0">
                <a:solidFill>
                  <a:srgbClr val="0033CC"/>
                </a:solidFill>
                <a:ea typeface="黑体" panose="02010609060101010101" pitchFamily="49" charset="-122"/>
              </a:rPr>
              <a:t>练习</a:t>
            </a:r>
            <a:endParaRPr lang="en-US" altLang="zh-CN" sz="2800" b="1" dirty="0">
              <a:solidFill>
                <a:schemeClr val="tx1"/>
              </a:solidFill>
              <a:latin typeface="宋体" panose="02010600030101010101" pitchFamily="2" charset="-122"/>
            </a:endParaRPr>
          </a:p>
        </p:txBody>
      </p:sp>
      <p:sp>
        <p:nvSpPr>
          <p:cNvPr id="34824" name="Rectangle 17">
            <a:extLst>
              <a:ext uri="{FF2B5EF4-FFF2-40B4-BE49-F238E27FC236}">
                <a16:creationId xmlns:a16="http://schemas.microsoft.com/office/drawing/2014/main" id="{06DE2677-CF81-E008-78D6-35C4609B6D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03200"/>
            <a:ext cx="29718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latin typeface="宋体" panose="02010600030101010101" pitchFamily="2" charset="-122"/>
              </a:rPr>
              <a:t>计算行列式</a:t>
            </a:r>
            <a:endParaRPr lang="en-US" altLang="zh-CN" sz="280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93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93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3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3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rgbClr val="0033CC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宋体" panose="02010600030101010101" pitchFamily="2" charset="-122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solidFill>
            <a:srgbClr val="0033CC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宋体" panose="02010600030101010101" pitchFamily="2" charset="-122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5186</TotalTime>
  <Words>351</Words>
  <Application>Microsoft Office PowerPoint</Application>
  <PresentationFormat>全屏显示(4:3)</PresentationFormat>
  <Paragraphs>91</Paragraphs>
  <Slides>30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6</vt:i4>
      </vt:variant>
      <vt:variant>
        <vt:lpstr>幻灯片标题</vt:lpstr>
      </vt:variant>
      <vt:variant>
        <vt:i4>30</vt:i4>
      </vt:variant>
    </vt:vector>
  </HeadingPairs>
  <TitlesOfParts>
    <vt:vector size="43" baseType="lpstr">
      <vt:lpstr>Batang</vt:lpstr>
      <vt:lpstr>黑体</vt:lpstr>
      <vt:lpstr>宋体</vt:lpstr>
      <vt:lpstr>Arial</vt:lpstr>
      <vt:lpstr>Symbol</vt:lpstr>
      <vt:lpstr>Times New Roman</vt:lpstr>
      <vt:lpstr>默认设计模板</vt:lpstr>
      <vt:lpstr>Equation</vt:lpstr>
      <vt:lpstr>Document</vt:lpstr>
      <vt:lpstr>Equation.3</vt:lpstr>
      <vt:lpstr>文档</vt:lpstr>
      <vt:lpstr>Microsoft 公式 3.0</vt:lpstr>
      <vt:lpstr>公式</vt:lpstr>
      <vt:lpstr>计算行列式的基本方法：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第五节  克莱姆法则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练习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第一章 行列式</dc:title>
  <dc:creator>金义明</dc:creator>
  <cp:lastModifiedBy>yunzi zhang</cp:lastModifiedBy>
  <cp:revision>545</cp:revision>
  <dcterms:created xsi:type="dcterms:W3CDTF">1601-01-01T00:00:00Z</dcterms:created>
  <dcterms:modified xsi:type="dcterms:W3CDTF">2024-03-10T16:00:04Z</dcterms:modified>
</cp:coreProperties>
</file>