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wmf" ContentType="image/x-wmf"/>
  <Default Extension="emf" ContentType="image/x-emf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1041" r:id="rId3"/>
    <p:sldId id="987" r:id="rId4"/>
    <p:sldId id="989" r:id="rId5"/>
    <p:sldId id="1042" r:id="rId6"/>
    <p:sldId id="988" r:id="rId7"/>
    <p:sldId id="990" r:id="rId8"/>
    <p:sldId id="991" r:id="rId9"/>
    <p:sldId id="1043" r:id="rId10"/>
    <p:sldId id="998" r:id="rId11"/>
    <p:sldId id="999" r:id="rId12"/>
    <p:sldId id="1000" r:id="rId13"/>
    <p:sldId id="1001" r:id="rId14"/>
    <p:sldId id="1002" r:id="rId15"/>
    <p:sldId id="1049" r:id="rId16"/>
    <p:sldId id="1003" r:id="rId17"/>
    <p:sldId id="1004" r:id="rId18"/>
    <p:sldId id="1050" r:id="rId19"/>
    <p:sldId id="1006" r:id="rId20"/>
    <p:sldId id="1007" r:id="rId21"/>
    <p:sldId id="1008" r:id="rId22"/>
    <p:sldId id="1052" r:id="rId23"/>
    <p:sldId id="676" r:id="rId24"/>
    <p:sldId id="695" r:id="rId25"/>
    <p:sldId id="691" r:id="rId26"/>
    <p:sldId id="1054" r:id="rId27"/>
    <p:sldId id="692" r:id="rId28"/>
    <p:sldId id="1055" r:id="rId29"/>
    <p:sldId id="693" r:id="rId30"/>
    <p:sldId id="1057" r:id="rId31"/>
    <p:sldId id="1069" r:id="rId32"/>
    <p:sldId id="1056" r:id="rId33"/>
    <p:sldId id="1058" r:id="rId34"/>
    <p:sldId id="1059" r:id="rId35"/>
    <p:sldId id="1060" r:id="rId36"/>
    <p:sldId id="1061" r:id="rId37"/>
    <p:sldId id="1070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7" autoAdjust="0"/>
    <p:restoredTop sz="94660"/>
  </p:normalViewPr>
  <p:slideViewPr>
    <p:cSldViewPr snapToGrid="0">
      <p:cViewPr varScale="1">
        <p:scale>
          <a:sx n="93" d="100"/>
          <a:sy n="93" d="100"/>
        </p:scale>
        <p:origin x="48" y="11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1" Type="http://schemas.openxmlformats.org/officeDocument/2006/relationships/tableStyles" Target="tableStyles.xml"/><Relationship Id="rId40" Type="http://schemas.openxmlformats.org/officeDocument/2006/relationships/viewProps" Target="viewProps.xml"/><Relationship Id="rId4" Type="http://schemas.openxmlformats.org/officeDocument/2006/relationships/slide" Target="slides/slide2.xml"/><Relationship Id="rId39" Type="http://schemas.openxmlformats.org/officeDocument/2006/relationships/presProps" Target="presProps.xml"/><Relationship Id="rId38" Type="http://schemas.openxmlformats.org/officeDocument/2006/relationships/slide" Target="slides/slide36.xml"/><Relationship Id="rId37" Type="http://schemas.openxmlformats.org/officeDocument/2006/relationships/slide" Target="slides/slide35.xml"/><Relationship Id="rId36" Type="http://schemas.openxmlformats.org/officeDocument/2006/relationships/slide" Target="slides/slide34.xml"/><Relationship Id="rId35" Type="http://schemas.openxmlformats.org/officeDocument/2006/relationships/slide" Target="slides/slide33.xml"/><Relationship Id="rId34" Type="http://schemas.openxmlformats.org/officeDocument/2006/relationships/slide" Target="slides/slide32.xml"/><Relationship Id="rId33" Type="http://schemas.openxmlformats.org/officeDocument/2006/relationships/slide" Target="slides/slide31.xml"/><Relationship Id="rId32" Type="http://schemas.openxmlformats.org/officeDocument/2006/relationships/slide" Target="slides/slide30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12.wmf"/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5.vml.rels><?xml version="1.0" encoding="UTF-8" standalone="yes"?>
<Relationships xmlns="http://schemas.openxmlformats.org/package/2006/relationships"><Relationship Id="rId8" Type="http://schemas.openxmlformats.org/officeDocument/2006/relationships/image" Target="../media/image20.wmf"/><Relationship Id="rId7" Type="http://schemas.openxmlformats.org/officeDocument/2006/relationships/image" Target="../media/image19.wmf"/><Relationship Id="rId6" Type="http://schemas.openxmlformats.org/officeDocument/2006/relationships/image" Target="../media/image18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drawings/_rels/vmlDrawing6.vml.rels><?xml version="1.0" encoding="UTF-8" standalone="yes"?>
<Relationships xmlns="http://schemas.openxmlformats.org/package/2006/relationships"><Relationship Id="rId5" Type="http://schemas.openxmlformats.org/officeDocument/2006/relationships/image" Target="../media/image25.wmf"/><Relationship Id="rId4" Type="http://schemas.openxmlformats.org/officeDocument/2006/relationships/image" Target="../media/image24.emf"/><Relationship Id="rId3" Type="http://schemas.openxmlformats.org/officeDocument/2006/relationships/image" Target="../media/image23.wmf"/><Relationship Id="rId2" Type="http://schemas.openxmlformats.org/officeDocument/2006/relationships/image" Target="../media/image22.wmf"/><Relationship Id="rId1" Type="http://schemas.openxmlformats.org/officeDocument/2006/relationships/image" Target="../media/image21.w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29.wmf"/><Relationship Id="rId3" Type="http://schemas.openxmlformats.org/officeDocument/2006/relationships/image" Target="../media/image28.wmf"/><Relationship Id="rId2" Type="http://schemas.openxmlformats.org/officeDocument/2006/relationships/image" Target="../media/image27.wmf"/><Relationship Id="rId1" Type="http://schemas.openxmlformats.org/officeDocument/2006/relationships/image" Target="../media/image26.wmf"/></Relationships>
</file>

<file path=ppt/drawings/_rels/vmlDrawing8.v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image" Target="../media/image30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image" Target="../media/image33.wmf"/><Relationship Id="rId1" Type="http://schemas.openxmlformats.org/officeDocument/2006/relationships/image" Target="../media/image32.wmf"/></Relationships>
</file>

<file path=ppt/drawings/_rels/vmlDrawing10.vml.rels><?xml version="1.0" encoding="UTF-8" standalone="yes"?>
<Relationships xmlns="http://schemas.openxmlformats.org/package/2006/relationships"><Relationship Id="rId8" Type="http://schemas.openxmlformats.org/officeDocument/2006/relationships/image" Target="../media/image42.wmf"/><Relationship Id="rId7" Type="http://schemas.openxmlformats.org/officeDocument/2006/relationships/image" Target="../media/image41.wmf"/><Relationship Id="rId6" Type="http://schemas.openxmlformats.org/officeDocument/2006/relationships/image" Target="../media/image40.wmf"/><Relationship Id="rId5" Type="http://schemas.openxmlformats.org/officeDocument/2006/relationships/image" Target="../media/image39.wmf"/><Relationship Id="rId4" Type="http://schemas.openxmlformats.org/officeDocument/2006/relationships/image" Target="../media/image38.wmf"/><Relationship Id="rId3" Type="http://schemas.openxmlformats.org/officeDocument/2006/relationships/image" Target="../media/image37.wmf"/><Relationship Id="rId2" Type="http://schemas.openxmlformats.org/officeDocument/2006/relationships/image" Target="../media/image36.wmf"/><Relationship Id="rId1" Type="http://schemas.openxmlformats.org/officeDocument/2006/relationships/image" Target="../media/image35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5.wmf"/><Relationship Id="rId2" Type="http://schemas.openxmlformats.org/officeDocument/2006/relationships/image" Target="../media/image44.wmf"/><Relationship Id="rId1" Type="http://schemas.openxmlformats.org/officeDocument/2006/relationships/image" Target="../media/image43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3.vml.rels><?xml version="1.0" encoding="UTF-8" standalone="yes"?>
<Relationships xmlns="http://schemas.openxmlformats.org/package/2006/relationships"><Relationship Id="rId7" Type="http://schemas.openxmlformats.org/officeDocument/2006/relationships/image" Target="../media/image52.wmf"/><Relationship Id="rId6" Type="http://schemas.openxmlformats.org/officeDocument/2006/relationships/image" Target="../media/image51.wmf"/><Relationship Id="rId5" Type="http://schemas.openxmlformats.org/officeDocument/2006/relationships/image" Target="../media/image10.wmf"/><Relationship Id="rId4" Type="http://schemas.openxmlformats.org/officeDocument/2006/relationships/image" Target="../media/image50.wmf"/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4.vml.rels><?xml version="1.0" encoding="UTF-8" standalone="yes"?>
<Relationships xmlns="http://schemas.openxmlformats.org/package/2006/relationships"><Relationship Id="rId5" Type="http://schemas.openxmlformats.org/officeDocument/2006/relationships/image" Target="../media/image57.wmf"/><Relationship Id="rId4" Type="http://schemas.openxmlformats.org/officeDocument/2006/relationships/image" Target="../media/image56.wmf"/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/Relationships>
</file>

<file path=ppt/drawings/_rels/vmlDrawing15.vml.rels><?xml version="1.0" encoding="UTF-8" standalone="yes"?>
<Relationships xmlns="http://schemas.openxmlformats.org/package/2006/relationships"><Relationship Id="rId6" Type="http://schemas.openxmlformats.org/officeDocument/2006/relationships/image" Target="../media/image63.wmf"/><Relationship Id="rId5" Type="http://schemas.openxmlformats.org/officeDocument/2006/relationships/image" Target="../media/image62.wmf"/><Relationship Id="rId4" Type="http://schemas.openxmlformats.org/officeDocument/2006/relationships/image" Target="../media/image61.wmf"/><Relationship Id="rId3" Type="http://schemas.openxmlformats.org/officeDocument/2006/relationships/image" Target="../media/image60.wmf"/><Relationship Id="rId2" Type="http://schemas.openxmlformats.org/officeDocument/2006/relationships/image" Target="../media/image59.wmf"/><Relationship Id="rId1" Type="http://schemas.openxmlformats.org/officeDocument/2006/relationships/image" Target="../media/image58.wmf"/></Relationships>
</file>

<file path=ppt/drawings/_rels/vmlDrawing16.vml.rels><?xml version="1.0" encoding="UTF-8" standalone="yes"?>
<Relationships xmlns="http://schemas.openxmlformats.org/package/2006/relationships"><Relationship Id="rId5" Type="http://schemas.openxmlformats.org/officeDocument/2006/relationships/image" Target="../media/image68.wmf"/><Relationship Id="rId4" Type="http://schemas.openxmlformats.org/officeDocument/2006/relationships/image" Target="../media/image67.wmf"/><Relationship Id="rId3" Type="http://schemas.openxmlformats.org/officeDocument/2006/relationships/image" Target="../media/image66.wmf"/><Relationship Id="rId2" Type="http://schemas.openxmlformats.org/officeDocument/2006/relationships/image" Target="../media/image65.wmf"/><Relationship Id="rId1" Type="http://schemas.openxmlformats.org/officeDocument/2006/relationships/image" Target="../media/image64.wmf"/></Relationships>
</file>

<file path=ppt/drawings/_rels/vmlDrawing17.vml.rels><?xml version="1.0" encoding="UTF-8" standalone="yes"?>
<Relationships xmlns="http://schemas.openxmlformats.org/package/2006/relationships"><Relationship Id="rId4" Type="http://schemas.openxmlformats.org/officeDocument/2006/relationships/image" Target="../media/image72.wmf"/><Relationship Id="rId3" Type="http://schemas.openxmlformats.org/officeDocument/2006/relationships/image" Target="../media/image71.wmf"/><Relationship Id="rId2" Type="http://schemas.openxmlformats.org/officeDocument/2006/relationships/image" Target="../media/image70.wmf"/><Relationship Id="rId1" Type="http://schemas.openxmlformats.org/officeDocument/2006/relationships/image" Target="../media/image69.wmf"/></Relationships>
</file>

<file path=ppt/drawings/_rels/vmlDrawing18.vml.rels><?xml version="1.0" encoding="UTF-8" standalone="yes"?>
<Relationships xmlns="http://schemas.openxmlformats.org/package/2006/relationships"><Relationship Id="rId7" Type="http://schemas.openxmlformats.org/officeDocument/2006/relationships/image" Target="../media/image78.wmf"/><Relationship Id="rId6" Type="http://schemas.openxmlformats.org/officeDocument/2006/relationships/image" Target="../media/image77.wmf"/><Relationship Id="rId5" Type="http://schemas.openxmlformats.org/officeDocument/2006/relationships/image" Target="../media/image76.wmf"/><Relationship Id="rId4" Type="http://schemas.openxmlformats.org/officeDocument/2006/relationships/image" Target="../media/image75.emf"/><Relationship Id="rId3" Type="http://schemas.openxmlformats.org/officeDocument/2006/relationships/image" Target="../media/image74.emf"/><Relationship Id="rId2" Type="http://schemas.openxmlformats.org/officeDocument/2006/relationships/image" Target="../media/image73.emf"/><Relationship Id="rId1" Type="http://schemas.openxmlformats.org/officeDocument/2006/relationships/image" Target="../media/image69.wmf"/></Relationships>
</file>

<file path=ppt/drawings/_rels/vmlDrawing19.vml.rels><?xml version="1.0" encoding="UTF-8" standalone="yes"?>
<Relationships xmlns="http://schemas.openxmlformats.org/package/2006/relationships"><Relationship Id="rId2" Type="http://schemas.openxmlformats.org/officeDocument/2006/relationships/image" Target="../media/image80.wmf"/><Relationship Id="rId1" Type="http://schemas.openxmlformats.org/officeDocument/2006/relationships/image" Target="../media/image79.wmf"/></Relationships>
</file>

<file path=ppt/drawings/_rels/vmlDrawing20.vml.rels><?xml version="1.0" encoding="UTF-8" standalone="yes"?>
<Relationships xmlns="http://schemas.openxmlformats.org/package/2006/relationships"><Relationship Id="rId9" Type="http://schemas.openxmlformats.org/officeDocument/2006/relationships/image" Target="../media/image89.emf"/><Relationship Id="rId8" Type="http://schemas.openxmlformats.org/officeDocument/2006/relationships/image" Target="../media/image88.wmf"/><Relationship Id="rId7" Type="http://schemas.openxmlformats.org/officeDocument/2006/relationships/image" Target="../media/image87.emf"/><Relationship Id="rId6" Type="http://schemas.openxmlformats.org/officeDocument/2006/relationships/image" Target="../media/image86.emf"/><Relationship Id="rId5" Type="http://schemas.openxmlformats.org/officeDocument/2006/relationships/image" Target="../media/image85.emf"/><Relationship Id="rId4" Type="http://schemas.openxmlformats.org/officeDocument/2006/relationships/image" Target="../media/image84.emf"/><Relationship Id="rId3" Type="http://schemas.openxmlformats.org/officeDocument/2006/relationships/image" Target="../media/image83.wmf"/><Relationship Id="rId2" Type="http://schemas.openxmlformats.org/officeDocument/2006/relationships/image" Target="../media/image82.wmf"/><Relationship Id="rId17" Type="http://schemas.openxmlformats.org/officeDocument/2006/relationships/image" Target="../media/image97.emf"/><Relationship Id="rId16" Type="http://schemas.openxmlformats.org/officeDocument/2006/relationships/image" Target="../media/image96.emf"/><Relationship Id="rId15" Type="http://schemas.openxmlformats.org/officeDocument/2006/relationships/image" Target="../media/image95.emf"/><Relationship Id="rId14" Type="http://schemas.openxmlformats.org/officeDocument/2006/relationships/image" Target="../media/image94.emf"/><Relationship Id="rId13" Type="http://schemas.openxmlformats.org/officeDocument/2006/relationships/image" Target="../media/image93.emf"/><Relationship Id="rId12" Type="http://schemas.openxmlformats.org/officeDocument/2006/relationships/image" Target="../media/image92.emf"/><Relationship Id="rId11" Type="http://schemas.openxmlformats.org/officeDocument/2006/relationships/image" Target="../media/image91.emf"/><Relationship Id="rId10" Type="http://schemas.openxmlformats.org/officeDocument/2006/relationships/image" Target="../media/image90.emf"/><Relationship Id="rId1" Type="http://schemas.openxmlformats.org/officeDocument/2006/relationships/image" Target="../media/image81.wmf"/></Relationships>
</file>

<file path=ppt/drawings/_rels/vmlDrawing21.vml.rels><?xml version="1.0" encoding="UTF-8" standalone="yes"?>
<Relationships xmlns="http://schemas.openxmlformats.org/package/2006/relationships"><Relationship Id="rId6" Type="http://schemas.openxmlformats.org/officeDocument/2006/relationships/image" Target="../media/image103.wmf"/><Relationship Id="rId5" Type="http://schemas.openxmlformats.org/officeDocument/2006/relationships/image" Target="../media/image102.wmf"/><Relationship Id="rId4" Type="http://schemas.openxmlformats.org/officeDocument/2006/relationships/image" Target="../media/image101.wmf"/><Relationship Id="rId3" Type="http://schemas.openxmlformats.org/officeDocument/2006/relationships/image" Target="../media/image100.wmf"/><Relationship Id="rId2" Type="http://schemas.openxmlformats.org/officeDocument/2006/relationships/image" Target="../media/image99.wmf"/><Relationship Id="rId1" Type="http://schemas.openxmlformats.org/officeDocument/2006/relationships/image" Target="../media/image98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4.wmf"/></Relationships>
</file>

<file path=ppt/drawings/_rels/vmlDrawing23.vml.rels><?xml version="1.0" encoding="UTF-8" standalone="yes"?>
<Relationships xmlns="http://schemas.openxmlformats.org/package/2006/relationships"><Relationship Id="rId9" Type="http://schemas.openxmlformats.org/officeDocument/2006/relationships/image" Target="../media/image113.emf"/><Relationship Id="rId8" Type="http://schemas.openxmlformats.org/officeDocument/2006/relationships/image" Target="../media/image112.emf"/><Relationship Id="rId7" Type="http://schemas.openxmlformats.org/officeDocument/2006/relationships/image" Target="../media/image111.wmf"/><Relationship Id="rId6" Type="http://schemas.openxmlformats.org/officeDocument/2006/relationships/image" Target="../media/image110.wmf"/><Relationship Id="rId5" Type="http://schemas.openxmlformats.org/officeDocument/2006/relationships/image" Target="../media/image109.wmf"/><Relationship Id="rId4" Type="http://schemas.openxmlformats.org/officeDocument/2006/relationships/image" Target="../media/image108.wmf"/><Relationship Id="rId3" Type="http://schemas.openxmlformats.org/officeDocument/2006/relationships/image" Target="../media/image107.wmf"/><Relationship Id="rId2" Type="http://schemas.openxmlformats.org/officeDocument/2006/relationships/image" Target="../media/image106.wmf"/><Relationship Id="rId10" Type="http://schemas.openxmlformats.org/officeDocument/2006/relationships/image" Target="../media/image114.wmf"/><Relationship Id="rId1" Type="http://schemas.openxmlformats.org/officeDocument/2006/relationships/image" Target="../media/image105.wmf"/></Relationships>
</file>

<file path=ppt/drawings/_rels/vmlDrawing24.vml.rels><?xml version="1.0" encoding="UTF-8" standalone="yes"?>
<Relationships xmlns="http://schemas.openxmlformats.org/package/2006/relationships"><Relationship Id="rId9" Type="http://schemas.openxmlformats.org/officeDocument/2006/relationships/image" Target="../media/image123.emf"/><Relationship Id="rId8" Type="http://schemas.openxmlformats.org/officeDocument/2006/relationships/image" Target="../media/image122.emf"/><Relationship Id="rId7" Type="http://schemas.openxmlformats.org/officeDocument/2006/relationships/image" Target="../media/image121.wmf"/><Relationship Id="rId6" Type="http://schemas.openxmlformats.org/officeDocument/2006/relationships/image" Target="../media/image120.wmf"/><Relationship Id="rId5" Type="http://schemas.openxmlformats.org/officeDocument/2006/relationships/image" Target="../media/image119.wmf"/><Relationship Id="rId4" Type="http://schemas.openxmlformats.org/officeDocument/2006/relationships/image" Target="../media/image118.wmf"/><Relationship Id="rId3" Type="http://schemas.openxmlformats.org/officeDocument/2006/relationships/image" Target="../media/image117.wmf"/><Relationship Id="rId2" Type="http://schemas.openxmlformats.org/officeDocument/2006/relationships/image" Target="../media/image116.wmf"/><Relationship Id="rId16" Type="http://schemas.openxmlformats.org/officeDocument/2006/relationships/image" Target="../media/image130.emf"/><Relationship Id="rId15" Type="http://schemas.openxmlformats.org/officeDocument/2006/relationships/image" Target="../media/image129.emf"/><Relationship Id="rId14" Type="http://schemas.openxmlformats.org/officeDocument/2006/relationships/image" Target="../media/image128.emf"/><Relationship Id="rId13" Type="http://schemas.openxmlformats.org/officeDocument/2006/relationships/image" Target="../media/image127.emf"/><Relationship Id="rId12" Type="http://schemas.openxmlformats.org/officeDocument/2006/relationships/image" Target="../media/image126.wmf"/><Relationship Id="rId11" Type="http://schemas.openxmlformats.org/officeDocument/2006/relationships/image" Target="../media/image125.emf"/><Relationship Id="rId10" Type="http://schemas.openxmlformats.org/officeDocument/2006/relationships/image" Target="../media/image124.emf"/><Relationship Id="rId1" Type="http://schemas.openxmlformats.org/officeDocument/2006/relationships/image" Target="../media/image115.wmf"/></Relationships>
</file>

<file path=ppt/drawings/_rels/vmlDrawing25.vml.rels><?xml version="1.0" encoding="UTF-8" standalone="yes"?>
<Relationships xmlns="http://schemas.openxmlformats.org/package/2006/relationships"><Relationship Id="rId6" Type="http://schemas.openxmlformats.org/officeDocument/2006/relationships/image" Target="../media/image136.wmf"/><Relationship Id="rId5" Type="http://schemas.openxmlformats.org/officeDocument/2006/relationships/image" Target="../media/image135.wmf"/><Relationship Id="rId4" Type="http://schemas.openxmlformats.org/officeDocument/2006/relationships/image" Target="../media/image134.wmf"/><Relationship Id="rId3" Type="http://schemas.openxmlformats.org/officeDocument/2006/relationships/image" Target="../media/image133.wmf"/><Relationship Id="rId2" Type="http://schemas.openxmlformats.org/officeDocument/2006/relationships/image" Target="../media/image132.wmf"/><Relationship Id="rId1" Type="http://schemas.openxmlformats.org/officeDocument/2006/relationships/image" Target="../media/image131.wmf"/></Relationships>
</file>

<file path=ppt/drawings/_rels/vmlDrawing26.vml.rels><?xml version="1.0" encoding="UTF-8" standalone="yes"?>
<Relationships xmlns="http://schemas.openxmlformats.org/package/2006/relationships"><Relationship Id="rId7" Type="http://schemas.openxmlformats.org/officeDocument/2006/relationships/image" Target="../media/image144.wmf"/><Relationship Id="rId6" Type="http://schemas.openxmlformats.org/officeDocument/2006/relationships/image" Target="../media/image143.wmf"/><Relationship Id="rId5" Type="http://schemas.openxmlformats.org/officeDocument/2006/relationships/image" Target="../media/image142.wmf"/><Relationship Id="rId4" Type="http://schemas.openxmlformats.org/officeDocument/2006/relationships/image" Target="../media/image141.wmf"/><Relationship Id="rId3" Type="http://schemas.openxmlformats.org/officeDocument/2006/relationships/image" Target="../media/image140.wmf"/><Relationship Id="rId2" Type="http://schemas.openxmlformats.org/officeDocument/2006/relationships/image" Target="../media/image139.wmf"/><Relationship Id="rId1" Type="http://schemas.openxmlformats.org/officeDocument/2006/relationships/image" Target="../media/image138.wmf"/></Relationships>
</file>

<file path=ppt/drawings/_rels/vmlDrawing27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6.wmf"/><Relationship Id="rId1" Type="http://schemas.openxmlformats.org/officeDocument/2006/relationships/image" Target="../media/image145.wmf"/></Relationships>
</file>

<file path=ppt/drawings/_rels/vmlDrawing28.vml.rels><?xml version="1.0" encoding="UTF-8" standalone="yes"?>
<Relationships xmlns="http://schemas.openxmlformats.org/package/2006/relationships"><Relationship Id="rId6" Type="http://schemas.openxmlformats.org/officeDocument/2006/relationships/image" Target="../media/image152.wmf"/><Relationship Id="rId5" Type="http://schemas.openxmlformats.org/officeDocument/2006/relationships/image" Target="../media/image151.wmf"/><Relationship Id="rId4" Type="http://schemas.openxmlformats.org/officeDocument/2006/relationships/image" Target="../media/image150.wmf"/><Relationship Id="rId3" Type="http://schemas.openxmlformats.org/officeDocument/2006/relationships/image" Target="../media/image149.wmf"/><Relationship Id="rId2" Type="http://schemas.openxmlformats.org/officeDocument/2006/relationships/image" Target="../media/image148.wmf"/><Relationship Id="rId1" Type="http://schemas.openxmlformats.org/officeDocument/2006/relationships/image" Target="../media/image147.wmf"/></Relationships>
</file>

<file path=ppt/drawings/_rels/vmlDrawing29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3.wmf"/></Relationships>
</file>

<file path=ppt/drawings/_rels/vmlDrawing30.vml.rels><?xml version="1.0" encoding="UTF-8" standalone="yes"?>
<Relationships xmlns="http://schemas.openxmlformats.org/package/2006/relationships"><Relationship Id="rId9" Type="http://schemas.openxmlformats.org/officeDocument/2006/relationships/image" Target="../media/image162.wmf"/><Relationship Id="rId8" Type="http://schemas.openxmlformats.org/officeDocument/2006/relationships/image" Target="../media/image161.wmf"/><Relationship Id="rId7" Type="http://schemas.openxmlformats.org/officeDocument/2006/relationships/image" Target="../media/image160.wmf"/><Relationship Id="rId6" Type="http://schemas.openxmlformats.org/officeDocument/2006/relationships/image" Target="../media/image159.wmf"/><Relationship Id="rId5" Type="http://schemas.openxmlformats.org/officeDocument/2006/relationships/image" Target="../media/image158.wmf"/><Relationship Id="rId4" Type="http://schemas.openxmlformats.org/officeDocument/2006/relationships/image" Target="../media/image157.wmf"/><Relationship Id="rId3" Type="http://schemas.openxmlformats.org/officeDocument/2006/relationships/image" Target="../media/image156.wmf"/><Relationship Id="rId2" Type="http://schemas.openxmlformats.org/officeDocument/2006/relationships/image" Target="../media/image155.wmf"/><Relationship Id="rId11" Type="http://schemas.openxmlformats.org/officeDocument/2006/relationships/image" Target="../media/image164.wmf"/><Relationship Id="rId10" Type="http://schemas.openxmlformats.org/officeDocument/2006/relationships/image" Target="../media/image163.wmf"/><Relationship Id="rId1" Type="http://schemas.openxmlformats.org/officeDocument/2006/relationships/image" Target="../media/image154.wmf"/></Relationships>
</file>

<file path=ppt/drawings/_rels/vmlDrawing3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73.wmf"/><Relationship Id="rId7" Type="http://schemas.openxmlformats.org/officeDocument/2006/relationships/image" Target="../media/image172.wmf"/><Relationship Id="rId6" Type="http://schemas.openxmlformats.org/officeDocument/2006/relationships/image" Target="../media/image171.wmf"/><Relationship Id="rId5" Type="http://schemas.openxmlformats.org/officeDocument/2006/relationships/image" Target="../media/image170.wmf"/><Relationship Id="rId4" Type="http://schemas.openxmlformats.org/officeDocument/2006/relationships/image" Target="../media/image168.wmf"/><Relationship Id="rId3" Type="http://schemas.openxmlformats.org/officeDocument/2006/relationships/image" Target="../media/image167.wmf"/><Relationship Id="rId2" Type="http://schemas.openxmlformats.org/officeDocument/2006/relationships/image" Target="../media/image166.wmf"/><Relationship Id="rId1" Type="http://schemas.openxmlformats.org/officeDocument/2006/relationships/image" Target="../media/image165.wmf"/></Relationships>
</file>

<file path=ppt/drawings/_rels/vmlDrawing32.vml.rels><?xml version="1.0" encoding="UTF-8" standalone="yes"?>
<Relationships xmlns="http://schemas.openxmlformats.org/package/2006/relationships"><Relationship Id="rId5" Type="http://schemas.openxmlformats.org/officeDocument/2006/relationships/image" Target="../media/image178.emf"/><Relationship Id="rId4" Type="http://schemas.openxmlformats.org/officeDocument/2006/relationships/image" Target="../media/image177.wmf"/><Relationship Id="rId3" Type="http://schemas.openxmlformats.org/officeDocument/2006/relationships/image" Target="../media/image176.wmf"/><Relationship Id="rId2" Type="http://schemas.openxmlformats.org/officeDocument/2006/relationships/image" Target="../media/image175.wmf"/><Relationship Id="rId1" Type="http://schemas.openxmlformats.org/officeDocument/2006/relationships/image" Target="../media/image174.wmf"/></Relationships>
</file>

<file path=ppt/drawings/_rels/vmlDrawing33.vml.rels><?xml version="1.0" encoding="UTF-8" standalone="yes"?>
<Relationships xmlns="http://schemas.openxmlformats.org/package/2006/relationships"><Relationship Id="rId8" Type="http://schemas.openxmlformats.org/officeDocument/2006/relationships/image" Target="../media/image186.wmf"/><Relationship Id="rId7" Type="http://schemas.openxmlformats.org/officeDocument/2006/relationships/image" Target="../media/image185.wmf"/><Relationship Id="rId6" Type="http://schemas.openxmlformats.org/officeDocument/2006/relationships/image" Target="../media/image184.wmf"/><Relationship Id="rId5" Type="http://schemas.openxmlformats.org/officeDocument/2006/relationships/image" Target="../media/image183.wmf"/><Relationship Id="rId4" Type="http://schemas.openxmlformats.org/officeDocument/2006/relationships/image" Target="../media/image182.wmf"/><Relationship Id="rId3" Type="http://schemas.openxmlformats.org/officeDocument/2006/relationships/image" Target="../media/image181.wmf"/><Relationship Id="rId2" Type="http://schemas.openxmlformats.org/officeDocument/2006/relationships/image" Target="../media/image180.wmf"/><Relationship Id="rId1" Type="http://schemas.openxmlformats.org/officeDocument/2006/relationships/image" Target="../media/image179.wmf"/></Relationships>
</file>

<file path=ppt/drawings/_rels/vmlDrawing34.vml.rels><?xml version="1.0" encoding="UTF-8" standalone="yes"?>
<Relationships xmlns="http://schemas.openxmlformats.org/package/2006/relationships"><Relationship Id="rId7" Type="http://schemas.openxmlformats.org/officeDocument/2006/relationships/image" Target="../media/image193.wmf"/><Relationship Id="rId6" Type="http://schemas.openxmlformats.org/officeDocument/2006/relationships/image" Target="../media/image192.wmf"/><Relationship Id="rId5" Type="http://schemas.openxmlformats.org/officeDocument/2006/relationships/image" Target="../media/image191.wmf"/><Relationship Id="rId4" Type="http://schemas.openxmlformats.org/officeDocument/2006/relationships/image" Target="../media/image190.wmf"/><Relationship Id="rId3" Type="http://schemas.openxmlformats.org/officeDocument/2006/relationships/image" Target="../media/image189.wmf"/><Relationship Id="rId2" Type="http://schemas.openxmlformats.org/officeDocument/2006/relationships/image" Target="../media/image188.wmf"/><Relationship Id="rId1" Type="http://schemas.openxmlformats.org/officeDocument/2006/relationships/image" Target="../media/image187.wmf"/></Relationships>
</file>

<file path=ppt/drawings/_rels/vmlDrawing35.vml.rels><?xml version="1.0" encoding="UTF-8" standalone="yes"?>
<Relationships xmlns="http://schemas.openxmlformats.org/package/2006/relationships"><Relationship Id="rId5" Type="http://schemas.openxmlformats.org/officeDocument/2006/relationships/image" Target="../media/image198.wmf"/><Relationship Id="rId4" Type="http://schemas.openxmlformats.org/officeDocument/2006/relationships/image" Target="../media/image197.wmf"/><Relationship Id="rId3" Type="http://schemas.openxmlformats.org/officeDocument/2006/relationships/image" Target="../media/image196.wmf"/><Relationship Id="rId2" Type="http://schemas.openxmlformats.org/officeDocument/2006/relationships/image" Target="../media/image195.wmf"/><Relationship Id="rId1" Type="http://schemas.openxmlformats.org/officeDocument/2006/relationships/image" Target="../media/image194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AFAC117-9728-432D-99AF-ABEEE7DC50D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769D8C-BE10-4E23-93BB-317A96B975B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1" y="1709739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1" y="4589464"/>
            <a:ext cx="105156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B80766-9C31-44C7-9A30-FC2BD883198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914400" y="1981200"/>
            <a:ext cx="508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97600" y="1981200"/>
            <a:ext cx="5080000" cy="411480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AADEF9-1A4E-459E-A5BF-729CC27404B6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7" y="365126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40318" y="1681163"/>
            <a:ext cx="5158316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40318" y="2505075"/>
            <a:ext cx="5158316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71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71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46537AC-B95C-478E-9C62-67E2987A560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DC1F2A-F950-4E1A-97F9-E112EFC5BD0C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BE0717B-26B2-4DFE-90C4-73E049DAE38F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E66558-750E-48D8-A098-6DE63649ABC3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40318" y="457200"/>
            <a:ext cx="393276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717" y="987426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40318" y="2057400"/>
            <a:ext cx="393276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2BD64E8-A08D-49E1-B6A4-4BD44A96E8E0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FF37D18-740E-487C-B64A-A46DF6B4CBF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686800" y="609600"/>
            <a:ext cx="2590800" cy="5486400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914400" y="609600"/>
            <a:ext cx="7569200" cy="5486400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D423F91-527D-4602-8CF9-E231908DD8BD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  <p:transition>
    <p:wip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914400" y="609600"/>
            <a:ext cx="103632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14400" y="1981200"/>
            <a:ext cx="10363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9144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>
              <a:defRPr kumimoji="0" sz="1400" b="0"/>
            </a:lvl1pPr>
          </a:lstStyle>
          <a:p>
            <a:endParaRPr lang="zh-CN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165600" y="6248400"/>
            <a:ext cx="3860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ctr">
              <a:defRPr kumimoji="0" sz="1400" b="0"/>
            </a:lvl1pPr>
          </a:lstStyle>
          <a:p>
            <a:endParaRPr lang="zh-CN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737600" y="6248400"/>
            <a:ext cx="2540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/>
          <a:lstStyle>
            <a:lvl1pPr algn="r">
              <a:defRPr kumimoji="0" sz="1400" b="0"/>
            </a:lvl1pPr>
          </a:lstStyle>
          <a:p>
            <a:fld id="{5C3EB3A7-2CD4-44B3-8DA9-46E3058A1072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>
    <p:wipe/>
  </p:transition>
  <p:hf hdr="0" ftr="0" dt="0"/>
  <p:txStyles>
    <p:titleStyle>
      <a:lvl1pPr algn="ctr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2pPr>
      <a:lvl3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3pPr>
      <a:lvl4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4pPr>
      <a:lvl5pPr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5pPr>
      <a:lvl6pPr marL="4572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6pPr>
      <a:lvl7pPr marL="9144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7pPr>
      <a:lvl8pPr marL="13716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8pPr>
      <a:lvl9pPr marL="1828800" algn="ctr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  <a:ea typeface="SimSun" panose="02010600030101010101" pitchFamily="2" charset="-122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4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3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2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.wmf"/><Relationship Id="rId10" Type="http://schemas.openxmlformats.org/officeDocument/2006/relationships/vmlDrawing" Target="../drawings/vmlDrawing1.vml"/><Relationship Id="rId1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7" Type="http://schemas.openxmlformats.org/officeDocument/2006/relationships/vmlDrawing" Target="../drawings/vmlDrawing2.vml"/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7.png"/><Relationship Id="rId4" Type="http://schemas.openxmlformats.org/officeDocument/2006/relationships/image" Target="../media/image6.w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5.wmf"/><Relationship Id="rId1" Type="http://schemas.openxmlformats.org/officeDocument/2006/relationships/oleObject" Target="../embeddings/oleObject5.bin"/></Relationships>
</file>

<file path=ppt/slides/_rels/slide3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9.w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8.wmf"/><Relationship Id="rId1" Type="http://schemas.openxmlformats.org/officeDocument/2006/relationships/oleObject" Target="../embeddings/oleObject7.bin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4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12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1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10.wmf"/><Relationship Id="rId1" Type="http://schemas.openxmlformats.org/officeDocument/2006/relationships/oleObject" Target="../embeddings/oleObject9.bin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6.bin"/><Relationship Id="rId8" Type="http://schemas.openxmlformats.org/officeDocument/2006/relationships/image" Target="../media/image16.wmf"/><Relationship Id="rId7" Type="http://schemas.openxmlformats.org/officeDocument/2006/relationships/oleObject" Target="../embeddings/oleObject15.bin"/><Relationship Id="rId6" Type="http://schemas.openxmlformats.org/officeDocument/2006/relationships/image" Target="../media/image15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14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13.wmf"/><Relationship Id="rId18" Type="http://schemas.openxmlformats.org/officeDocument/2006/relationships/vmlDrawing" Target="../drawings/vmlDrawing5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20.wmf"/><Relationship Id="rId15" Type="http://schemas.openxmlformats.org/officeDocument/2006/relationships/oleObject" Target="../embeddings/oleObject19.bin"/><Relationship Id="rId14" Type="http://schemas.openxmlformats.org/officeDocument/2006/relationships/image" Target="../media/image19.wmf"/><Relationship Id="rId13" Type="http://schemas.openxmlformats.org/officeDocument/2006/relationships/oleObject" Target="../embeddings/oleObject18.bin"/><Relationship Id="rId12" Type="http://schemas.openxmlformats.org/officeDocument/2006/relationships/image" Target="../media/image18.wmf"/><Relationship Id="rId11" Type="http://schemas.openxmlformats.org/officeDocument/2006/relationships/oleObject" Target="../embeddings/oleObject17.bin"/><Relationship Id="rId10" Type="http://schemas.openxmlformats.org/officeDocument/2006/relationships/image" Target="../media/image17.wmf"/><Relationship Id="rId1" Type="http://schemas.openxmlformats.org/officeDocument/2006/relationships/oleObject" Target="../embeddings/oleObject12.bin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4.bin"/><Relationship Id="rId8" Type="http://schemas.openxmlformats.org/officeDocument/2006/relationships/image" Target="../media/image24.emf"/><Relationship Id="rId7" Type="http://schemas.openxmlformats.org/officeDocument/2006/relationships/oleObject" Target="../embeddings/oleObject23.bin"/><Relationship Id="rId6" Type="http://schemas.openxmlformats.org/officeDocument/2006/relationships/image" Target="../media/image23.wmf"/><Relationship Id="rId5" Type="http://schemas.openxmlformats.org/officeDocument/2006/relationships/oleObject" Target="../embeddings/oleObject22.bin"/><Relationship Id="rId4" Type="http://schemas.openxmlformats.org/officeDocument/2006/relationships/image" Target="../media/image22.wmf"/><Relationship Id="rId3" Type="http://schemas.openxmlformats.org/officeDocument/2006/relationships/oleObject" Target="../embeddings/oleObject21.bin"/><Relationship Id="rId2" Type="http://schemas.openxmlformats.org/officeDocument/2006/relationships/image" Target="../media/image21.wmf"/><Relationship Id="rId12" Type="http://schemas.openxmlformats.org/officeDocument/2006/relationships/vmlDrawing" Target="../drawings/vmlDrawing6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25.wmf"/><Relationship Id="rId1" Type="http://schemas.openxmlformats.org/officeDocument/2006/relationships/oleObject" Target="../embeddings/oleObject20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9.wmf"/><Relationship Id="rId7" Type="http://schemas.openxmlformats.org/officeDocument/2006/relationships/oleObject" Target="../embeddings/oleObject28.bin"/><Relationship Id="rId6" Type="http://schemas.openxmlformats.org/officeDocument/2006/relationships/image" Target="../media/image28.wmf"/><Relationship Id="rId5" Type="http://schemas.openxmlformats.org/officeDocument/2006/relationships/oleObject" Target="../embeddings/oleObject27.bin"/><Relationship Id="rId4" Type="http://schemas.openxmlformats.org/officeDocument/2006/relationships/image" Target="../media/image27.wmf"/><Relationship Id="rId3" Type="http://schemas.openxmlformats.org/officeDocument/2006/relationships/oleObject" Target="../embeddings/oleObject26.bin"/><Relationship Id="rId2" Type="http://schemas.openxmlformats.org/officeDocument/2006/relationships/image" Target="../media/image26.wmf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25.bin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8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31.w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30.wmf"/><Relationship Id="rId1" Type="http://schemas.openxmlformats.org/officeDocument/2006/relationships/oleObject" Target="../embeddings/oleObject29.bin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9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4.wmf"/><Relationship Id="rId5" Type="http://schemas.openxmlformats.org/officeDocument/2006/relationships/oleObject" Target="../embeddings/oleObject33.bin"/><Relationship Id="rId4" Type="http://schemas.openxmlformats.org/officeDocument/2006/relationships/image" Target="../media/image33.wmf"/><Relationship Id="rId3" Type="http://schemas.openxmlformats.org/officeDocument/2006/relationships/oleObject" Target="../embeddings/oleObject32.bin"/><Relationship Id="rId2" Type="http://schemas.openxmlformats.org/officeDocument/2006/relationships/image" Target="../media/image32.wmf"/><Relationship Id="rId1" Type="http://schemas.openxmlformats.org/officeDocument/2006/relationships/oleObject" Target="../embeddings/oleObject31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38.bin"/><Relationship Id="rId8" Type="http://schemas.openxmlformats.org/officeDocument/2006/relationships/image" Target="../media/image38.wmf"/><Relationship Id="rId7" Type="http://schemas.openxmlformats.org/officeDocument/2006/relationships/oleObject" Target="../embeddings/oleObject37.bin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36.wmf"/><Relationship Id="rId3" Type="http://schemas.openxmlformats.org/officeDocument/2006/relationships/oleObject" Target="../embeddings/oleObject35.bin"/><Relationship Id="rId2" Type="http://schemas.openxmlformats.org/officeDocument/2006/relationships/image" Target="../media/image35.wmf"/><Relationship Id="rId18" Type="http://schemas.openxmlformats.org/officeDocument/2006/relationships/vmlDrawing" Target="../drawings/vmlDrawing10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42.wmf"/><Relationship Id="rId15" Type="http://schemas.openxmlformats.org/officeDocument/2006/relationships/oleObject" Target="../embeddings/oleObject41.bin"/><Relationship Id="rId14" Type="http://schemas.openxmlformats.org/officeDocument/2006/relationships/image" Target="../media/image41.wmf"/><Relationship Id="rId13" Type="http://schemas.openxmlformats.org/officeDocument/2006/relationships/oleObject" Target="../embeddings/oleObject40.bin"/><Relationship Id="rId12" Type="http://schemas.openxmlformats.org/officeDocument/2006/relationships/image" Target="../media/image40.wmf"/><Relationship Id="rId11" Type="http://schemas.openxmlformats.org/officeDocument/2006/relationships/oleObject" Target="../embeddings/oleObject39.bin"/><Relationship Id="rId10" Type="http://schemas.openxmlformats.org/officeDocument/2006/relationships/image" Target="../media/image39.wmf"/><Relationship Id="rId1" Type="http://schemas.openxmlformats.org/officeDocument/2006/relationships/oleObject" Target="../embeddings/oleObject34.bin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1.vml"/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45.wmf"/><Relationship Id="rId5" Type="http://schemas.openxmlformats.org/officeDocument/2006/relationships/oleObject" Target="../embeddings/oleObject44.bin"/><Relationship Id="rId4" Type="http://schemas.openxmlformats.org/officeDocument/2006/relationships/image" Target="../media/image44.wmf"/><Relationship Id="rId3" Type="http://schemas.openxmlformats.org/officeDocument/2006/relationships/oleObject" Target="../embeddings/oleObject43.bin"/><Relationship Id="rId2" Type="http://schemas.openxmlformats.org/officeDocument/2006/relationships/image" Target="../media/image43.wmf"/><Relationship Id="rId1" Type="http://schemas.openxmlformats.org/officeDocument/2006/relationships/oleObject" Target="../embeddings/oleObject42.bin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6.wmf"/><Relationship Id="rId1" Type="http://schemas.openxmlformats.org/officeDocument/2006/relationships/oleObject" Target="../embeddings/oleObject45.bin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0.bin"/><Relationship Id="rId8" Type="http://schemas.openxmlformats.org/officeDocument/2006/relationships/image" Target="../media/image50.wmf"/><Relationship Id="rId7" Type="http://schemas.openxmlformats.org/officeDocument/2006/relationships/oleObject" Target="../embeddings/oleObject49.bin"/><Relationship Id="rId6" Type="http://schemas.openxmlformats.org/officeDocument/2006/relationships/image" Target="../media/image49.wmf"/><Relationship Id="rId5" Type="http://schemas.openxmlformats.org/officeDocument/2006/relationships/oleObject" Target="../embeddings/oleObject48.bin"/><Relationship Id="rId4" Type="http://schemas.openxmlformats.org/officeDocument/2006/relationships/image" Target="../media/image48.wmf"/><Relationship Id="rId3" Type="http://schemas.openxmlformats.org/officeDocument/2006/relationships/oleObject" Target="../embeddings/oleObject47.bin"/><Relationship Id="rId2" Type="http://schemas.openxmlformats.org/officeDocument/2006/relationships/image" Target="../media/image47.wmf"/><Relationship Id="rId16" Type="http://schemas.openxmlformats.org/officeDocument/2006/relationships/vmlDrawing" Target="../drawings/vmlDrawing13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52.wmf"/><Relationship Id="rId13" Type="http://schemas.openxmlformats.org/officeDocument/2006/relationships/oleObject" Target="../embeddings/oleObject52.bin"/><Relationship Id="rId12" Type="http://schemas.openxmlformats.org/officeDocument/2006/relationships/image" Target="../media/image51.wmf"/><Relationship Id="rId11" Type="http://schemas.openxmlformats.org/officeDocument/2006/relationships/oleObject" Target="../embeddings/oleObject51.bin"/><Relationship Id="rId10" Type="http://schemas.openxmlformats.org/officeDocument/2006/relationships/image" Target="../media/image10.wmf"/><Relationship Id="rId1" Type="http://schemas.openxmlformats.org/officeDocument/2006/relationships/oleObject" Target="../embeddings/oleObject46.bin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7.bin"/><Relationship Id="rId8" Type="http://schemas.openxmlformats.org/officeDocument/2006/relationships/image" Target="../media/image56.wmf"/><Relationship Id="rId7" Type="http://schemas.openxmlformats.org/officeDocument/2006/relationships/oleObject" Target="../embeddings/oleObject56.bin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4.wmf"/><Relationship Id="rId3" Type="http://schemas.openxmlformats.org/officeDocument/2006/relationships/oleObject" Target="../embeddings/oleObject54.bin"/><Relationship Id="rId2" Type="http://schemas.openxmlformats.org/officeDocument/2006/relationships/image" Target="../media/image53.wmf"/><Relationship Id="rId12" Type="http://schemas.openxmlformats.org/officeDocument/2006/relationships/vmlDrawing" Target="../drawings/vmlDrawing14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57.wmf"/><Relationship Id="rId1" Type="http://schemas.openxmlformats.org/officeDocument/2006/relationships/oleObject" Target="../embeddings/oleObject53.bin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2.bin"/><Relationship Id="rId8" Type="http://schemas.openxmlformats.org/officeDocument/2006/relationships/image" Target="../media/image61.wmf"/><Relationship Id="rId7" Type="http://schemas.openxmlformats.org/officeDocument/2006/relationships/oleObject" Target="../embeddings/oleObject61.bin"/><Relationship Id="rId6" Type="http://schemas.openxmlformats.org/officeDocument/2006/relationships/image" Target="../media/image60.wmf"/><Relationship Id="rId5" Type="http://schemas.openxmlformats.org/officeDocument/2006/relationships/oleObject" Target="../embeddings/oleObject60.bin"/><Relationship Id="rId4" Type="http://schemas.openxmlformats.org/officeDocument/2006/relationships/image" Target="../media/image59.wmf"/><Relationship Id="rId3" Type="http://schemas.openxmlformats.org/officeDocument/2006/relationships/oleObject" Target="../embeddings/oleObject59.bin"/><Relationship Id="rId2" Type="http://schemas.openxmlformats.org/officeDocument/2006/relationships/image" Target="../media/image58.wmf"/><Relationship Id="rId14" Type="http://schemas.openxmlformats.org/officeDocument/2006/relationships/vmlDrawing" Target="../drawings/vmlDrawing15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63.wmf"/><Relationship Id="rId11" Type="http://schemas.openxmlformats.org/officeDocument/2006/relationships/oleObject" Target="../embeddings/oleObject63.bin"/><Relationship Id="rId10" Type="http://schemas.openxmlformats.org/officeDocument/2006/relationships/image" Target="../media/image62.wmf"/><Relationship Id="rId1" Type="http://schemas.openxmlformats.org/officeDocument/2006/relationships/oleObject" Target="../embeddings/oleObject58.bin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68.bin"/><Relationship Id="rId8" Type="http://schemas.openxmlformats.org/officeDocument/2006/relationships/image" Target="../media/image67.wmf"/><Relationship Id="rId7" Type="http://schemas.openxmlformats.org/officeDocument/2006/relationships/oleObject" Target="../embeddings/oleObject67.bin"/><Relationship Id="rId6" Type="http://schemas.openxmlformats.org/officeDocument/2006/relationships/image" Target="../media/image66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65.wmf"/><Relationship Id="rId3" Type="http://schemas.openxmlformats.org/officeDocument/2006/relationships/oleObject" Target="../embeddings/oleObject65.bin"/><Relationship Id="rId2" Type="http://schemas.openxmlformats.org/officeDocument/2006/relationships/image" Target="../media/image64.wmf"/><Relationship Id="rId12" Type="http://schemas.openxmlformats.org/officeDocument/2006/relationships/vmlDrawing" Target="../drawings/vmlDrawing16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68.wmf"/><Relationship Id="rId1" Type="http://schemas.openxmlformats.org/officeDocument/2006/relationships/oleObject" Target="../embeddings/oleObject64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72.wmf"/><Relationship Id="rId7" Type="http://schemas.openxmlformats.org/officeDocument/2006/relationships/oleObject" Target="../embeddings/oleObject72.bin"/><Relationship Id="rId6" Type="http://schemas.openxmlformats.org/officeDocument/2006/relationships/image" Target="../media/image71.wmf"/><Relationship Id="rId5" Type="http://schemas.openxmlformats.org/officeDocument/2006/relationships/oleObject" Target="../embeddings/oleObject71.bin"/><Relationship Id="rId4" Type="http://schemas.openxmlformats.org/officeDocument/2006/relationships/image" Target="../media/image70.wmf"/><Relationship Id="rId3" Type="http://schemas.openxmlformats.org/officeDocument/2006/relationships/oleObject" Target="../embeddings/oleObject70.bin"/><Relationship Id="rId2" Type="http://schemas.openxmlformats.org/officeDocument/2006/relationships/image" Target="../media/image69.wmf"/><Relationship Id="rId10" Type="http://schemas.openxmlformats.org/officeDocument/2006/relationships/vmlDrawing" Target="../drawings/vmlDrawing17.vml"/><Relationship Id="rId1" Type="http://schemas.openxmlformats.org/officeDocument/2006/relationships/oleObject" Target="../embeddings/oleObject69.bin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77.bin"/><Relationship Id="rId8" Type="http://schemas.openxmlformats.org/officeDocument/2006/relationships/image" Target="../media/image75.emf"/><Relationship Id="rId7" Type="http://schemas.openxmlformats.org/officeDocument/2006/relationships/oleObject" Target="../embeddings/oleObject76.bin"/><Relationship Id="rId6" Type="http://schemas.openxmlformats.org/officeDocument/2006/relationships/image" Target="../media/image74.e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3.emf"/><Relationship Id="rId3" Type="http://schemas.openxmlformats.org/officeDocument/2006/relationships/oleObject" Target="../embeddings/oleObject74.bin"/><Relationship Id="rId2" Type="http://schemas.openxmlformats.org/officeDocument/2006/relationships/image" Target="../media/image69.wmf"/><Relationship Id="rId16" Type="http://schemas.openxmlformats.org/officeDocument/2006/relationships/vmlDrawing" Target="../drawings/vmlDrawing18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78.wmf"/><Relationship Id="rId13" Type="http://schemas.openxmlformats.org/officeDocument/2006/relationships/oleObject" Target="../embeddings/oleObject79.bin"/><Relationship Id="rId12" Type="http://schemas.openxmlformats.org/officeDocument/2006/relationships/image" Target="../media/image77.wmf"/><Relationship Id="rId11" Type="http://schemas.openxmlformats.org/officeDocument/2006/relationships/oleObject" Target="../embeddings/oleObject78.bin"/><Relationship Id="rId10" Type="http://schemas.openxmlformats.org/officeDocument/2006/relationships/image" Target="../media/image76.wmf"/><Relationship Id="rId1" Type="http://schemas.openxmlformats.org/officeDocument/2006/relationships/oleObject" Target="../embeddings/oleObject73.bin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19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80.wmf"/><Relationship Id="rId3" Type="http://schemas.openxmlformats.org/officeDocument/2006/relationships/oleObject" Target="../embeddings/oleObject81.bin"/><Relationship Id="rId2" Type="http://schemas.openxmlformats.org/officeDocument/2006/relationships/image" Target="../media/image79.wmf"/><Relationship Id="rId1" Type="http://schemas.openxmlformats.org/officeDocument/2006/relationships/oleObject" Target="../embeddings/oleObject80.bin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86.bin"/><Relationship Id="rId8" Type="http://schemas.openxmlformats.org/officeDocument/2006/relationships/image" Target="../media/image84.emf"/><Relationship Id="rId7" Type="http://schemas.openxmlformats.org/officeDocument/2006/relationships/oleObject" Target="../embeddings/oleObject85.bin"/><Relationship Id="rId6" Type="http://schemas.openxmlformats.org/officeDocument/2006/relationships/image" Target="../media/image83.wmf"/><Relationship Id="rId5" Type="http://schemas.openxmlformats.org/officeDocument/2006/relationships/oleObject" Target="../embeddings/oleObject84.bin"/><Relationship Id="rId4" Type="http://schemas.openxmlformats.org/officeDocument/2006/relationships/image" Target="../media/image82.wmf"/><Relationship Id="rId36" Type="http://schemas.openxmlformats.org/officeDocument/2006/relationships/vmlDrawing" Target="../drawings/vmlDrawing20.vml"/><Relationship Id="rId35" Type="http://schemas.openxmlformats.org/officeDocument/2006/relationships/slideLayout" Target="../slideLayouts/slideLayout7.xml"/><Relationship Id="rId34" Type="http://schemas.openxmlformats.org/officeDocument/2006/relationships/image" Target="../media/image97.emf"/><Relationship Id="rId33" Type="http://schemas.openxmlformats.org/officeDocument/2006/relationships/oleObject" Target="../embeddings/oleObject98.bin"/><Relationship Id="rId32" Type="http://schemas.openxmlformats.org/officeDocument/2006/relationships/image" Target="../media/image96.emf"/><Relationship Id="rId31" Type="http://schemas.openxmlformats.org/officeDocument/2006/relationships/oleObject" Target="../embeddings/oleObject97.bin"/><Relationship Id="rId30" Type="http://schemas.openxmlformats.org/officeDocument/2006/relationships/image" Target="../media/image95.emf"/><Relationship Id="rId3" Type="http://schemas.openxmlformats.org/officeDocument/2006/relationships/oleObject" Target="../embeddings/oleObject83.bin"/><Relationship Id="rId29" Type="http://schemas.openxmlformats.org/officeDocument/2006/relationships/oleObject" Target="../embeddings/oleObject96.bin"/><Relationship Id="rId28" Type="http://schemas.openxmlformats.org/officeDocument/2006/relationships/image" Target="../media/image94.emf"/><Relationship Id="rId27" Type="http://schemas.openxmlformats.org/officeDocument/2006/relationships/oleObject" Target="../embeddings/oleObject95.bin"/><Relationship Id="rId26" Type="http://schemas.openxmlformats.org/officeDocument/2006/relationships/image" Target="../media/image93.emf"/><Relationship Id="rId25" Type="http://schemas.openxmlformats.org/officeDocument/2006/relationships/oleObject" Target="../embeddings/oleObject94.bin"/><Relationship Id="rId24" Type="http://schemas.openxmlformats.org/officeDocument/2006/relationships/image" Target="../media/image92.emf"/><Relationship Id="rId23" Type="http://schemas.openxmlformats.org/officeDocument/2006/relationships/oleObject" Target="../embeddings/oleObject93.bin"/><Relationship Id="rId22" Type="http://schemas.openxmlformats.org/officeDocument/2006/relationships/image" Target="../media/image91.emf"/><Relationship Id="rId21" Type="http://schemas.openxmlformats.org/officeDocument/2006/relationships/oleObject" Target="../embeddings/oleObject92.bin"/><Relationship Id="rId20" Type="http://schemas.openxmlformats.org/officeDocument/2006/relationships/image" Target="../media/image90.emf"/><Relationship Id="rId2" Type="http://schemas.openxmlformats.org/officeDocument/2006/relationships/image" Target="../media/image81.wmf"/><Relationship Id="rId19" Type="http://schemas.openxmlformats.org/officeDocument/2006/relationships/oleObject" Target="../embeddings/oleObject91.bin"/><Relationship Id="rId18" Type="http://schemas.openxmlformats.org/officeDocument/2006/relationships/image" Target="../media/image89.emf"/><Relationship Id="rId17" Type="http://schemas.openxmlformats.org/officeDocument/2006/relationships/oleObject" Target="../embeddings/oleObject90.bin"/><Relationship Id="rId16" Type="http://schemas.openxmlformats.org/officeDocument/2006/relationships/image" Target="../media/image88.wmf"/><Relationship Id="rId15" Type="http://schemas.openxmlformats.org/officeDocument/2006/relationships/oleObject" Target="../embeddings/oleObject89.bin"/><Relationship Id="rId14" Type="http://schemas.openxmlformats.org/officeDocument/2006/relationships/image" Target="../media/image87.emf"/><Relationship Id="rId13" Type="http://schemas.openxmlformats.org/officeDocument/2006/relationships/oleObject" Target="../embeddings/oleObject88.bin"/><Relationship Id="rId12" Type="http://schemas.openxmlformats.org/officeDocument/2006/relationships/image" Target="../media/image86.emf"/><Relationship Id="rId11" Type="http://schemas.openxmlformats.org/officeDocument/2006/relationships/oleObject" Target="../embeddings/oleObject87.bin"/><Relationship Id="rId10" Type="http://schemas.openxmlformats.org/officeDocument/2006/relationships/image" Target="../media/image85.emf"/><Relationship Id="rId1" Type="http://schemas.openxmlformats.org/officeDocument/2006/relationships/oleObject" Target="../embeddings/oleObject82.bin"/></Relationships>
</file>

<file path=ppt/slides/_rels/slide21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03.bin"/><Relationship Id="rId8" Type="http://schemas.openxmlformats.org/officeDocument/2006/relationships/image" Target="../media/image101.wmf"/><Relationship Id="rId7" Type="http://schemas.openxmlformats.org/officeDocument/2006/relationships/oleObject" Target="../embeddings/oleObject102.bin"/><Relationship Id="rId6" Type="http://schemas.openxmlformats.org/officeDocument/2006/relationships/image" Target="../media/image100.wmf"/><Relationship Id="rId5" Type="http://schemas.openxmlformats.org/officeDocument/2006/relationships/oleObject" Target="../embeddings/oleObject101.bin"/><Relationship Id="rId4" Type="http://schemas.openxmlformats.org/officeDocument/2006/relationships/image" Target="../media/image99.wmf"/><Relationship Id="rId3" Type="http://schemas.openxmlformats.org/officeDocument/2006/relationships/oleObject" Target="../embeddings/oleObject100.bin"/><Relationship Id="rId2" Type="http://schemas.openxmlformats.org/officeDocument/2006/relationships/image" Target="../media/image98.wmf"/><Relationship Id="rId14" Type="http://schemas.openxmlformats.org/officeDocument/2006/relationships/vmlDrawing" Target="../drawings/vmlDrawing21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03.wmf"/><Relationship Id="rId11" Type="http://schemas.openxmlformats.org/officeDocument/2006/relationships/oleObject" Target="../embeddings/oleObject104.bin"/><Relationship Id="rId10" Type="http://schemas.openxmlformats.org/officeDocument/2006/relationships/image" Target="../media/image102.wmf"/><Relationship Id="rId1" Type="http://schemas.openxmlformats.org/officeDocument/2006/relationships/oleObject" Target="../embeddings/oleObject99.bin"/></Relationships>
</file>

<file path=ppt/slides/_rels/slide22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4.wmf"/><Relationship Id="rId1" Type="http://schemas.openxmlformats.org/officeDocument/2006/relationships/oleObject" Target="../embeddings/oleObject105.bin"/></Relationships>
</file>

<file path=ppt/slides/_rels/slide2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10.bin"/><Relationship Id="rId8" Type="http://schemas.openxmlformats.org/officeDocument/2006/relationships/image" Target="../media/image108.wmf"/><Relationship Id="rId7" Type="http://schemas.openxmlformats.org/officeDocument/2006/relationships/oleObject" Target="../embeddings/oleObject109.bin"/><Relationship Id="rId6" Type="http://schemas.openxmlformats.org/officeDocument/2006/relationships/image" Target="../media/image107.wmf"/><Relationship Id="rId5" Type="http://schemas.openxmlformats.org/officeDocument/2006/relationships/oleObject" Target="../embeddings/oleObject108.bin"/><Relationship Id="rId4" Type="http://schemas.openxmlformats.org/officeDocument/2006/relationships/image" Target="../media/image106.wmf"/><Relationship Id="rId3" Type="http://schemas.openxmlformats.org/officeDocument/2006/relationships/oleObject" Target="../embeddings/oleObject107.bin"/><Relationship Id="rId22" Type="http://schemas.openxmlformats.org/officeDocument/2006/relationships/vmlDrawing" Target="../drawings/vmlDrawing23.vml"/><Relationship Id="rId21" Type="http://schemas.openxmlformats.org/officeDocument/2006/relationships/slideLayout" Target="../slideLayouts/slideLayout7.xml"/><Relationship Id="rId20" Type="http://schemas.openxmlformats.org/officeDocument/2006/relationships/image" Target="../media/image114.wmf"/><Relationship Id="rId2" Type="http://schemas.openxmlformats.org/officeDocument/2006/relationships/image" Target="../media/image105.wmf"/><Relationship Id="rId19" Type="http://schemas.openxmlformats.org/officeDocument/2006/relationships/oleObject" Target="../embeddings/oleObject115.bin"/><Relationship Id="rId18" Type="http://schemas.openxmlformats.org/officeDocument/2006/relationships/image" Target="../media/image113.emf"/><Relationship Id="rId17" Type="http://schemas.openxmlformats.org/officeDocument/2006/relationships/oleObject" Target="../embeddings/oleObject114.bin"/><Relationship Id="rId16" Type="http://schemas.openxmlformats.org/officeDocument/2006/relationships/image" Target="../media/image112.emf"/><Relationship Id="rId15" Type="http://schemas.openxmlformats.org/officeDocument/2006/relationships/oleObject" Target="../embeddings/oleObject113.bin"/><Relationship Id="rId14" Type="http://schemas.openxmlformats.org/officeDocument/2006/relationships/image" Target="../media/image111.wmf"/><Relationship Id="rId13" Type="http://schemas.openxmlformats.org/officeDocument/2006/relationships/oleObject" Target="../embeddings/oleObject112.bin"/><Relationship Id="rId12" Type="http://schemas.openxmlformats.org/officeDocument/2006/relationships/image" Target="../media/image110.wmf"/><Relationship Id="rId11" Type="http://schemas.openxmlformats.org/officeDocument/2006/relationships/oleObject" Target="../embeddings/oleObject111.bin"/><Relationship Id="rId10" Type="http://schemas.openxmlformats.org/officeDocument/2006/relationships/image" Target="../media/image109.wmf"/><Relationship Id="rId1" Type="http://schemas.openxmlformats.org/officeDocument/2006/relationships/oleObject" Target="../embeddings/oleObject106.bin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20.bin"/><Relationship Id="rId8" Type="http://schemas.openxmlformats.org/officeDocument/2006/relationships/image" Target="../media/image118.wmf"/><Relationship Id="rId7" Type="http://schemas.openxmlformats.org/officeDocument/2006/relationships/oleObject" Target="../embeddings/oleObject119.bin"/><Relationship Id="rId6" Type="http://schemas.openxmlformats.org/officeDocument/2006/relationships/image" Target="../media/image117.wmf"/><Relationship Id="rId5" Type="http://schemas.openxmlformats.org/officeDocument/2006/relationships/oleObject" Target="../embeddings/oleObject118.bin"/><Relationship Id="rId4" Type="http://schemas.openxmlformats.org/officeDocument/2006/relationships/image" Target="../media/image116.wmf"/><Relationship Id="rId34" Type="http://schemas.openxmlformats.org/officeDocument/2006/relationships/vmlDrawing" Target="../drawings/vmlDrawing24.vml"/><Relationship Id="rId33" Type="http://schemas.openxmlformats.org/officeDocument/2006/relationships/slideLayout" Target="../slideLayouts/slideLayout7.xml"/><Relationship Id="rId32" Type="http://schemas.openxmlformats.org/officeDocument/2006/relationships/image" Target="../media/image130.emf"/><Relationship Id="rId31" Type="http://schemas.openxmlformats.org/officeDocument/2006/relationships/oleObject" Target="../embeddings/oleObject131.bin"/><Relationship Id="rId30" Type="http://schemas.openxmlformats.org/officeDocument/2006/relationships/image" Target="../media/image129.emf"/><Relationship Id="rId3" Type="http://schemas.openxmlformats.org/officeDocument/2006/relationships/oleObject" Target="../embeddings/oleObject117.bin"/><Relationship Id="rId29" Type="http://schemas.openxmlformats.org/officeDocument/2006/relationships/oleObject" Target="../embeddings/oleObject130.bin"/><Relationship Id="rId28" Type="http://schemas.openxmlformats.org/officeDocument/2006/relationships/image" Target="../media/image128.emf"/><Relationship Id="rId27" Type="http://schemas.openxmlformats.org/officeDocument/2006/relationships/oleObject" Target="../embeddings/oleObject129.bin"/><Relationship Id="rId26" Type="http://schemas.openxmlformats.org/officeDocument/2006/relationships/image" Target="../media/image127.emf"/><Relationship Id="rId25" Type="http://schemas.openxmlformats.org/officeDocument/2006/relationships/oleObject" Target="../embeddings/oleObject128.bin"/><Relationship Id="rId24" Type="http://schemas.openxmlformats.org/officeDocument/2006/relationships/image" Target="../media/image126.wmf"/><Relationship Id="rId23" Type="http://schemas.openxmlformats.org/officeDocument/2006/relationships/oleObject" Target="../embeddings/oleObject127.bin"/><Relationship Id="rId22" Type="http://schemas.openxmlformats.org/officeDocument/2006/relationships/image" Target="../media/image125.emf"/><Relationship Id="rId21" Type="http://schemas.openxmlformats.org/officeDocument/2006/relationships/oleObject" Target="../embeddings/oleObject126.bin"/><Relationship Id="rId20" Type="http://schemas.openxmlformats.org/officeDocument/2006/relationships/image" Target="../media/image124.emf"/><Relationship Id="rId2" Type="http://schemas.openxmlformats.org/officeDocument/2006/relationships/image" Target="../media/image115.wmf"/><Relationship Id="rId19" Type="http://schemas.openxmlformats.org/officeDocument/2006/relationships/oleObject" Target="../embeddings/oleObject125.bin"/><Relationship Id="rId18" Type="http://schemas.openxmlformats.org/officeDocument/2006/relationships/image" Target="../media/image123.emf"/><Relationship Id="rId17" Type="http://schemas.openxmlformats.org/officeDocument/2006/relationships/oleObject" Target="../embeddings/oleObject124.bin"/><Relationship Id="rId16" Type="http://schemas.openxmlformats.org/officeDocument/2006/relationships/image" Target="../media/image122.emf"/><Relationship Id="rId15" Type="http://schemas.openxmlformats.org/officeDocument/2006/relationships/oleObject" Target="../embeddings/oleObject123.bin"/><Relationship Id="rId14" Type="http://schemas.openxmlformats.org/officeDocument/2006/relationships/image" Target="../media/image121.wmf"/><Relationship Id="rId13" Type="http://schemas.openxmlformats.org/officeDocument/2006/relationships/oleObject" Target="../embeddings/oleObject122.bin"/><Relationship Id="rId12" Type="http://schemas.openxmlformats.org/officeDocument/2006/relationships/image" Target="../media/image120.wmf"/><Relationship Id="rId11" Type="http://schemas.openxmlformats.org/officeDocument/2006/relationships/oleObject" Target="../embeddings/oleObject121.bin"/><Relationship Id="rId10" Type="http://schemas.openxmlformats.org/officeDocument/2006/relationships/image" Target="../media/image119.wmf"/><Relationship Id="rId1" Type="http://schemas.openxmlformats.org/officeDocument/2006/relationships/oleObject" Target="../embeddings/oleObject116.bin"/></Relationships>
</file>

<file path=ppt/slides/_rels/slide2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36.bin"/><Relationship Id="rId8" Type="http://schemas.openxmlformats.org/officeDocument/2006/relationships/image" Target="../media/image134.wmf"/><Relationship Id="rId7" Type="http://schemas.openxmlformats.org/officeDocument/2006/relationships/oleObject" Target="../embeddings/oleObject135.bin"/><Relationship Id="rId6" Type="http://schemas.openxmlformats.org/officeDocument/2006/relationships/image" Target="../media/image133.wmf"/><Relationship Id="rId5" Type="http://schemas.openxmlformats.org/officeDocument/2006/relationships/oleObject" Target="../embeddings/oleObject134.bin"/><Relationship Id="rId4" Type="http://schemas.openxmlformats.org/officeDocument/2006/relationships/image" Target="../media/image132.wmf"/><Relationship Id="rId3" Type="http://schemas.openxmlformats.org/officeDocument/2006/relationships/oleObject" Target="../embeddings/oleObject133.bin"/><Relationship Id="rId2" Type="http://schemas.openxmlformats.org/officeDocument/2006/relationships/image" Target="../media/image131.wmf"/><Relationship Id="rId15" Type="http://schemas.openxmlformats.org/officeDocument/2006/relationships/vmlDrawing" Target="../drawings/vmlDrawing25.vml"/><Relationship Id="rId14" Type="http://schemas.openxmlformats.org/officeDocument/2006/relationships/slideLayout" Target="../slideLayouts/slideLayout7.xml"/><Relationship Id="rId13" Type="http://schemas.openxmlformats.org/officeDocument/2006/relationships/image" Target="../media/image137.png"/><Relationship Id="rId12" Type="http://schemas.openxmlformats.org/officeDocument/2006/relationships/image" Target="../media/image136.wmf"/><Relationship Id="rId11" Type="http://schemas.openxmlformats.org/officeDocument/2006/relationships/oleObject" Target="../embeddings/oleObject137.bin"/><Relationship Id="rId10" Type="http://schemas.openxmlformats.org/officeDocument/2006/relationships/image" Target="../media/image135.wmf"/><Relationship Id="rId1" Type="http://schemas.openxmlformats.org/officeDocument/2006/relationships/oleObject" Target="../embeddings/oleObject132.bin"/></Relationships>
</file>

<file path=ppt/slides/_rels/slide2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42.bin"/><Relationship Id="rId8" Type="http://schemas.openxmlformats.org/officeDocument/2006/relationships/image" Target="../media/image141.wmf"/><Relationship Id="rId7" Type="http://schemas.openxmlformats.org/officeDocument/2006/relationships/oleObject" Target="../embeddings/oleObject141.bin"/><Relationship Id="rId6" Type="http://schemas.openxmlformats.org/officeDocument/2006/relationships/image" Target="../media/image140.wmf"/><Relationship Id="rId5" Type="http://schemas.openxmlformats.org/officeDocument/2006/relationships/oleObject" Target="../embeddings/oleObject140.bin"/><Relationship Id="rId4" Type="http://schemas.openxmlformats.org/officeDocument/2006/relationships/image" Target="../media/image139.wmf"/><Relationship Id="rId3" Type="http://schemas.openxmlformats.org/officeDocument/2006/relationships/oleObject" Target="../embeddings/oleObject139.bin"/><Relationship Id="rId2" Type="http://schemas.openxmlformats.org/officeDocument/2006/relationships/image" Target="../media/image138.wmf"/><Relationship Id="rId16" Type="http://schemas.openxmlformats.org/officeDocument/2006/relationships/vmlDrawing" Target="../drawings/vmlDrawing26.vml"/><Relationship Id="rId15" Type="http://schemas.openxmlformats.org/officeDocument/2006/relationships/slideLayout" Target="../slideLayouts/slideLayout7.xml"/><Relationship Id="rId14" Type="http://schemas.openxmlformats.org/officeDocument/2006/relationships/image" Target="../media/image144.wmf"/><Relationship Id="rId13" Type="http://schemas.openxmlformats.org/officeDocument/2006/relationships/oleObject" Target="../embeddings/oleObject144.bin"/><Relationship Id="rId12" Type="http://schemas.openxmlformats.org/officeDocument/2006/relationships/image" Target="../media/image143.wmf"/><Relationship Id="rId11" Type="http://schemas.openxmlformats.org/officeDocument/2006/relationships/oleObject" Target="../embeddings/oleObject143.bin"/><Relationship Id="rId10" Type="http://schemas.openxmlformats.org/officeDocument/2006/relationships/image" Target="../media/image142.wmf"/><Relationship Id="rId1" Type="http://schemas.openxmlformats.org/officeDocument/2006/relationships/oleObject" Target="../embeddings/oleObject138.bin"/></Relationships>
</file>

<file path=ppt/slides/_rels/slide27.xml.rels><?xml version="1.0" encoding="UTF-8" standalone="yes"?>
<Relationships xmlns="http://schemas.openxmlformats.org/package/2006/relationships"><Relationship Id="rId6" Type="http://schemas.openxmlformats.org/officeDocument/2006/relationships/vmlDrawing" Target="../drawings/vmlDrawing27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46.wmf"/><Relationship Id="rId3" Type="http://schemas.openxmlformats.org/officeDocument/2006/relationships/oleObject" Target="../embeddings/oleObject146.bin"/><Relationship Id="rId2" Type="http://schemas.openxmlformats.org/officeDocument/2006/relationships/image" Target="../media/image145.wmf"/><Relationship Id="rId1" Type="http://schemas.openxmlformats.org/officeDocument/2006/relationships/oleObject" Target="../embeddings/oleObject145.bin"/></Relationships>
</file>

<file path=ppt/slides/_rels/slide28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1.bin"/><Relationship Id="rId8" Type="http://schemas.openxmlformats.org/officeDocument/2006/relationships/image" Target="../media/image150.wmf"/><Relationship Id="rId7" Type="http://schemas.openxmlformats.org/officeDocument/2006/relationships/oleObject" Target="../embeddings/oleObject150.bin"/><Relationship Id="rId6" Type="http://schemas.openxmlformats.org/officeDocument/2006/relationships/image" Target="../media/image149.wmf"/><Relationship Id="rId5" Type="http://schemas.openxmlformats.org/officeDocument/2006/relationships/oleObject" Target="../embeddings/oleObject149.bin"/><Relationship Id="rId4" Type="http://schemas.openxmlformats.org/officeDocument/2006/relationships/image" Target="../media/image148.wmf"/><Relationship Id="rId3" Type="http://schemas.openxmlformats.org/officeDocument/2006/relationships/oleObject" Target="../embeddings/oleObject148.bin"/><Relationship Id="rId2" Type="http://schemas.openxmlformats.org/officeDocument/2006/relationships/image" Target="../media/image147.wmf"/><Relationship Id="rId14" Type="http://schemas.openxmlformats.org/officeDocument/2006/relationships/vmlDrawing" Target="../drawings/vmlDrawing28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152.wmf"/><Relationship Id="rId11" Type="http://schemas.openxmlformats.org/officeDocument/2006/relationships/oleObject" Target="../embeddings/oleObject152.bin"/><Relationship Id="rId10" Type="http://schemas.openxmlformats.org/officeDocument/2006/relationships/image" Target="../media/image151.wmf"/><Relationship Id="rId1" Type="http://schemas.openxmlformats.org/officeDocument/2006/relationships/oleObject" Target="../embeddings/oleObject147.bin"/></Relationships>
</file>

<file path=ppt/slides/_rels/slide29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9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53.wmf"/><Relationship Id="rId1" Type="http://schemas.openxmlformats.org/officeDocument/2006/relationships/oleObject" Target="../embeddings/oleObject153.bin"/></Relationships>
</file>

<file path=ppt/slides/_rels/slide30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58.bin"/><Relationship Id="rId8" Type="http://schemas.openxmlformats.org/officeDocument/2006/relationships/image" Target="../media/image157.wmf"/><Relationship Id="rId7" Type="http://schemas.openxmlformats.org/officeDocument/2006/relationships/oleObject" Target="../embeddings/oleObject157.bin"/><Relationship Id="rId6" Type="http://schemas.openxmlformats.org/officeDocument/2006/relationships/image" Target="../media/image156.wmf"/><Relationship Id="rId5" Type="http://schemas.openxmlformats.org/officeDocument/2006/relationships/oleObject" Target="../embeddings/oleObject156.bin"/><Relationship Id="rId4" Type="http://schemas.openxmlformats.org/officeDocument/2006/relationships/image" Target="../media/image155.wmf"/><Relationship Id="rId3" Type="http://schemas.openxmlformats.org/officeDocument/2006/relationships/oleObject" Target="../embeddings/oleObject155.bin"/><Relationship Id="rId24" Type="http://schemas.openxmlformats.org/officeDocument/2006/relationships/vmlDrawing" Target="../drawings/vmlDrawing30.vml"/><Relationship Id="rId23" Type="http://schemas.openxmlformats.org/officeDocument/2006/relationships/slideLayout" Target="../slideLayouts/slideLayout7.xml"/><Relationship Id="rId22" Type="http://schemas.openxmlformats.org/officeDocument/2006/relationships/image" Target="../media/image164.wmf"/><Relationship Id="rId21" Type="http://schemas.openxmlformats.org/officeDocument/2006/relationships/oleObject" Target="../embeddings/oleObject164.bin"/><Relationship Id="rId20" Type="http://schemas.openxmlformats.org/officeDocument/2006/relationships/image" Target="../media/image163.wmf"/><Relationship Id="rId2" Type="http://schemas.openxmlformats.org/officeDocument/2006/relationships/image" Target="../media/image154.wmf"/><Relationship Id="rId19" Type="http://schemas.openxmlformats.org/officeDocument/2006/relationships/oleObject" Target="../embeddings/oleObject163.bin"/><Relationship Id="rId18" Type="http://schemas.openxmlformats.org/officeDocument/2006/relationships/image" Target="../media/image162.wmf"/><Relationship Id="rId17" Type="http://schemas.openxmlformats.org/officeDocument/2006/relationships/oleObject" Target="../embeddings/oleObject162.bin"/><Relationship Id="rId16" Type="http://schemas.openxmlformats.org/officeDocument/2006/relationships/image" Target="../media/image161.wmf"/><Relationship Id="rId15" Type="http://schemas.openxmlformats.org/officeDocument/2006/relationships/oleObject" Target="../embeddings/oleObject161.bin"/><Relationship Id="rId14" Type="http://schemas.openxmlformats.org/officeDocument/2006/relationships/image" Target="../media/image160.wmf"/><Relationship Id="rId13" Type="http://schemas.openxmlformats.org/officeDocument/2006/relationships/oleObject" Target="../embeddings/oleObject160.bin"/><Relationship Id="rId12" Type="http://schemas.openxmlformats.org/officeDocument/2006/relationships/image" Target="../media/image159.wmf"/><Relationship Id="rId11" Type="http://schemas.openxmlformats.org/officeDocument/2006/relationships/oleObject" Target="../embeddings/oleObject159.bin"/><Relationship Id="rId10" Type="http://schemas.openxmlformats.org/officeDocument/2006/relationships/image" Target="../media/image158.wmf"/><Relationship Id="rId1" Type="http://schemas.openxmlformats.org/officeDocument/2006/relationships/oleObject" Target="../embeddings/oleObject154.bin"/></Relationships>
</file>

<file path=ppt/slides/_rels/slide3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9.png"/><Relationship Id="rId8" Type="http://schemas.openxmlformats.org/officeDocument/2006/relationships/image" Target="../media/image168.wmf"/><Relationship Id="rId7" Type="http://schemas.openxmlformats.org/officeDocument/2006/relationships/oleObject" Target="../embeddings/oleObject168.bin"/><Relationship Id="rId6" Type="http://schemas.openxmlformats.org/officeDocument/2006/relationships/image" Target="../media/image167.wmf"/><Relationship Id="rId5" Type="http://schemas.openxmlformats.org/officeDocument/2006/relationships/oleObject" Target="../embeddings/oleObject167.bin"/><Relationship Id="rId4" Type="http://schemas.openxmlformats.org/officeDocument/2006/relationships/image" Target="../media/image166.wmf"/><Relationship Id="rId3" Type="http://schemas.openxmlformats.org/officeDocument/2006/relationships/oleObject" Target="../embeddings/oleObject166.bin"/><Relationship Id="rId20" Type="http://schemas.openxmlformats.org/officeDocument/2006/relationships/vmlDrawing" Target="../drawings/vmlDrawing31.vml"/><Relationship Id="rId2" Type="http://schemas.openxmlformats.org/officeDocument/2006/relationships/image" Target="../media/image165.wmf"/><Relationship Id="rId19" Type="http://schemas.openxmlformats.org/officeDocument/2006/relationships/slideLayout" Target="../slideLayouts/slideLayout7.xml"/><Relationship Id="rId18" Type="http://schemas.openxmlformats.org/officeDocument/2006/relationships/image" Target="../media/image173.wmf"/><Relationship Id="rId17" Type="http://schemas.openxmlformats.org/officeDocument/2006/relationships/oleObject" Target="../embeddings/oleObject173.bin"/><Relationship Id="rId16" Type="http://schemas.openxmlformats.org/officeDocument/2006/relationships/oleObject" Target="../embeddings/oleObject172.bin"/><Relationship Id="rId15" Type="http://schemas.openxmlformats.org/officeDocument/2006/relationships/image" Target="../media/image172.wmf"/><Relationship Id="rId14" Type="http://schemas.openxmlformats.org/officeDocument/2006/relationships/oleObject" Target="../embeddings/oleObject171.bin"/><Relationship Id="rId13" Type="http://schemas.openxmlformats.org/officeDocument/2006/relationships/image" Target="../media/image171.wmf"/><Relationship Id="rId12" Type="http://schemas.openxmlformats.org/officeDocument/2006/relationships/oleObject" Target="../embeddings/oleObject170.bin"/><Relationship Id="rId11" Type="http://schemas.openxmlformats.org/officeDocument/2006/relationships/image" Target="../media/image170.wmf"/><Relationship Id="rId10" Type="http://schemas.openxmlformats.org/officeDocument/2006/relationships/oleObject" Target="../embeddings/oleObject169.bin"/><Relationship Id="rId1" Type="http://schemas.openxmlformats.org/officeDocument/2006/relationships/oleObject" Target="../embeddings/oleObject165.bin"/></Relationships>
</file>

<file path=ppt/slides/_rels/slide3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78.bin"/><Relationship Id="rId8" Type="http://schemas.openxmlformats.org/officeDocument/2006/relationships/image" Target="../media/image177.wmf"/><Relationship Id="rId7" Type="http://schemas.openxmlformats.org/officeDocument/2006/relationships/oleObject" Target="../embeddings/oleObject177.bin"/><Relationship Id="rId6" Type="http://schemas.openxmlformats.org/officeDocument/2006/relationships/image" Target="../media/image176.wmf"/><Relationship Id="rId5" Type="http://schemas.openxmlformats.org/officeDocument/2006/relationships/oleObject" Target="../embeddings/oleObject176.bin"/><Relationship Id="rId4" Type="http://schemas.openxmlformats.org/officeDocument/2006/relationships/image" Target="../media/image175.wmf"/><Relationship Id="rId3" Type="http://schemas.openxmlformats.org/officeDocument/2006/relationships/oleObject" Target="../embeddings/oleObject175.bin"/><Relationship Id="rId2" Type="http://schemas.openxmlformats.org/officeDocument/2006/relationships/image" Target="../media/image174.wmf"/><Relationship Id="rId12" Type="http://schemas.openxmlformats.org/officeDocument/2006/relationships/vmlDrawing" Target="../drawings/vmlDrawing32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78.emf"/><Relationship Id="rId1" Type="http://schemas.openxmlformats.org/officeDocument/2006/relationships/oleObject" Target="../embeddings/oleObject174.bin"/></Relationships>
</file>

<file path=ppt/slides/_rels/slide33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83.bin"/><Relationship Id="rId8" Type="http://schemas.openxmlformats.org/officeDocument/2006/relationships/image" Target="../media/image182.wmf"/><Relationship Id="rId7" Type="http://schemas.openxmlformats.org/officeDocument/2006/relationships/oleObject" Target="../embeddings/oleObject182.bin"/><Relationship Id="rId6" Type="http://schemas.openxmlformats.org/officeDocument/2006/relationships/image" Target="../media/image181.wmf"/><Relationship Id="rId5" Type="http://schemas.openxmlformats.org/officeDocument/2006/relationships/oleObject" Target="../embeddings/oleObject181.bin"/><Relationship Id="rId4" Type="http://schemas.openxmlformats.org/officeDocument/2006/relationships/image" Target="../media/image180.wmf"/><Relationship Id="rId3" Type="http://schemas.openxmlformats.org/officeDocument/2006/relationships/oleObject" Target="../embeddings/oleObject180.bin"/><Relationship Id="rId2" Type="http://schemas.openxmlformats.org/officeDocument/2006/relationships/image" Target="../media/image179.wmf"/><Relationship Id="rId18" Type="http://schemas.openxmlformats.org/officeDocument/2006/relationships/vmlDrawing" Target="../drawings/vmlDrawing33.vm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86.wmf"/><Relationship Id="rId15" Type="http://schemas.openxmlformats.org/officeDocument/2006/relationships/oleObject" Target="../embeddings/oleObject186.bin"/><Relationship Id="rId14" Type="http://schemas.openxmlformats.org/officeDocument/2006/relationships/image" Target="../media/image185.wmf"/><Relationship Id="rId13" Type="http://schemas.openxmlformats.org/officeDocument/2006/relationships/oleObject" Target="../embeddings/oleObject185.bin"/><Relationship Id="rId12" Type="http://schemas.openxmlformats.org/officeDocument/2006/relationships/image" Target="../media/image184.wmf"/><Relationship Id="rId11" Type="http://schemas.openxmlformats.org/officeDocument/2006/relationships/oleObject" Target="../embeddings/oleObject184.bin"/><Relationship Id="rId10" Type="http://schemas.openxmlformats.org/officeDocument/2006/relationships/image" Target="../media/image183.wmf"/><Relationship Id="rId1" Type="http://schemas.openxmlformats.org/officeDocument/2006/relationships/oleObject" Target="../embeddings/oleObject179.bin"/></Relationships>
</file>

<file path=ppt/slides/_rels/slide34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1.bin"/><Relationship Id="rId8" Type="http://schemas.openxmlformats.org/officeDocument/2006/relationships/image" Target="../media/image190.wmf"/><Relationship Id="rId7" Type="http://schemas.openxmlformats.org/officeDocument/2006/relationships/oleObject" Target="../embeddings/oleObject190.bin"/><Relationship Id="rId6" Type="http://schemas.openxmlformats.org/officeDocument/2006/relationships/image" Target="../media/image189.wmf"/><Relationship Id="rId5" Type="http://schemas.openxmlformats.org/officeDocument/2006/relationships/oleObject" Target="../embeddings/oleObject189.bin"/><Relationship Id="rId4" Type="http://schemas.openxmlformats.org/officeDocument/2006/relationships/image" Target="../media/image188.wmf"/><Relationship Id="rId3" Type="http://schemas.openxmlformats.org/officeDocument/2006/relationships/oleObject" Target="../embeddings/oleObject188.bin"/><Relationship Id="rId2" Type="http://schemas.openxmlformats.org/officeDocument/2006/relationships/image" Target="../media/image187.wmf"/><Relationship Id="rId16" Type="http://schemas.openxmlformats.org/officeDocument/2006/relationships/vmlDrawing" Target="../drawings/vmlDrawing34.vml"/><Relationship Id="rId15" Type="http://schemas.openxmlformats.org/officeDocument/2006/relationships/slideLayout" Target="../slideLayouts/slideLayout2.xml"/><Relationship Id="rId14" Type="http://schemas.openxmlformats.org/officeDocument/2006/relationships/image" Target="../media/image193.wmf"/><Relationship Id="rId13" Type="http://schemas.openxmlformats.org/officeDocument/2006/relationships/oleObject" Target="../embeddings/oleObject193.bin"/><Relationship Id="rId12" Type="http://schemas.openxmlformats.org/officeDocument/2006/relationships/image" Target="../media/image192.wmf"/><Relationship Id="rId11" Type="http://schemas.openxmlformats.org/officeDocument/2006/relationships/oleObject" Target="../embeddings/oleObject192.bin"/><Relationship Id="rId10" Type="http://schemas.openxmlformats.org/officeDocument/2006/relationships/image" Target="../media/image191.wmf"/><Relationship Id="rId1" Type="http://schemas.openxmlformats.org/officeDocument/2006/relationships/oleObject" Target="../embeddings/oleObject187.bin"/></Relationships>
</file>

<file path=ppt/slides/_rels/slide35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198.bin"/><Relationship Id="rId8" Type="http://schemas.openxmlformats.org/officeDocument/2006/relationships/image" Target="../media/image197.wmf"/><Relationship Id="rId7" Type="http://schemas.openxmlformats.org/officeDocument/2006/relationships/oleObject" Target="../embeddings/oleObject197.bin"/><Relationship Id="rId6" Type="http://schemas.openxmlformats.org/officeDocument/2006/relationships/image" Target="../media/image196.wmf"/><Relationship Id="rId5" Type="http://schemas.openxmlformats.org/officeDocument/2006/relationships/oleObject" Target="../embeddings/oleObject196.bin"/><Relationship Id="rId4" Type="http://schemas.openxmlformats.org/officeDocument/2006/relationships/image" Target="../media/image195.wmf"/><Relationship Id="rId3" Type="http://schemas.openxmlformats.org/officeDocument/2006/relationships/oleObject" Target="../embeddings/oleObject195.bin"/><Relationship Id="rId2" Type="http://schemas.openxmlformats.org/officeDocument/2006/relationships/image" Target="../media/image194.wmf"/><Relationship Id="rId12" Type="http://schemas.openxmlformats.org/officeDocument/2006/relationships/vmlDrawing" Target="../drawings/vmlDrawing35.vml"/><Relationship Id="rId11" Type="http://schemas.openxmlformats.org/officeDocument/2006/relationships/slideLayout" Target="../slideLayouts/slideLayout7.xml"/><Relationship Id="rId10" Type="http://schemas.openxmlformats.org/officeDocument/2006/relationships/image" Target="../media/image198.wmf"/><Relationship Id="rId1" Type="http://schemas.openxmlformats.org/officeDocument/2006/relationships/oleObject" Target="../embeddings/oleObject194.bin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737600" y="5930347"/>
            <a:ext cx="2540000" cy="457200"/>
          </a:xfrm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B6E106B-DE34-4575-BA96-D2DED4D048B4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00461" name="Object 13"/>
          <p:cNvGraphicFramePr>
            <a:graphicFrameLocks noChangeAspect="1"/>
          </p:cNvGraphicFramePr>
          <p:nvPr/>
        </p:nvGraphicFramePr>
        <p:xfrm>
          <a:off x="3962400" y="2088049"/>
          <a:ext cx="3429000" cy="2286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409700" imgH="939800" progId="Equation.3">
                  <p:embed/>
                </p:oleObj>
              </mc:Choice>
              <mc:Fallback>
                <p:oleObj name="Equation" r:id="rId1" imgW="1409700" imgH="939800" progId="Equation.3">
                  <p:embed/>
                  <p:pic>
                    <p:nvPicPr>
                      <p:cNvPr id="0" name="Object 13"/>
                      <p:cNvPicPr preferRelativeResize="0"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2400" y="2088049"/>
                        <a:ext cx="3429000" cy="2286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0462" name="Object 14"/>
          <p:cNvGraphicFramePr>
            <a:graphicFrameLocks noChangeAspect="1"/>
          </p:cNvGraphicFramePr>
          <p:nvPr/>
        </p:nvGraphicFramePr>
        <p:xfrm>
          <a:off x="1825626" y="945050"/>
          <a:ext cx="8461375" cy="1141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Document" r:id="rId3" imgW="3605530" imgH="455930" progId="Word.Document.8">
                  <p:embed/>
                </p:oleObj>
              </mc:Choice>
              <mc:Fallback>
                <p:oleObj name="Document" r:id="rId3" imgW="3605530" imgH="455930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5626" y="945050"/>
                        <a:ext cx="8461375" cy="11414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0463" name="Text Box 15"/>
          <p:cNvSpPr txBox="1">
            <a:spLocks noChangeArrowheads="1"/>
          </p:cNvSpPr>
          <p:nvPr/>
        </p:nvSpPr>
        <p:spPr bwMode="auto">
          <a:xfrm>
            <a:off x="1752600" y="810661"/>
            <a:ext cx="1828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SimHei" panose="02010609060101010101" pitchFamily="49" charset="-122"/>
              </a:rPr>
              <a:t>定义</a:t>
            </a:r>
            <a:endParaRPr kumimoji="1" lang="zh-CN" altLang="en-US" sz="2800" b="1">
              <a:solidFill>
                <a:srgbClr val="0000FF"/>
              </a:solidFill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graphicFrame>
        <p:nvGraphicFramePr>
          <p:cNvPr id="1000464" name="Object 16"/>
          <p:cNvGraphicFramePr>
            <a:graphicFrameLocks noChangeAspect="1"/>
          </p:cNvGraphicFramePr>
          <p:nvPr/>
        </p:nvGraphicFramePr>
        <p:xfrm>
          <a:off x="1752600" y="4526449"/>
          <a:ext cx="59436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Document" r:id="rId5" imgW="2372995" imgH="240665" progId="Word.Document.8">
                  <p:embed/>
                </p:oleObj>
              </mc:Choice>
              <mc:Fallback>
                <p:oleObj name="Document" r:id="rId5" imgW="2372995" imgH="240665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526449"/>
                        <a:ext cx="5943600" cy="6048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0465" name="Object 17"/>
          <p:cNvGraphicFramePr>
            <a:graphicFrameLocks noChangeAspect="1"/>
          </p:cNvGraphicFramePr>
          <p:nvPr/>
        </p:nvGraphicFramePr>
        <p:xfrm>
          <a:off x="1752600" y="5063157"/>
          <a:ext cx="4719638" cy="628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Document" r:id="rId7" imgW="1807210" imgH="240665" progId="Word.Document.8">
                  <p:embed/>
                </p:oleObj>
              </mc:Choice>
              <mc:Fallback>
                <p:oleObj name="Document" r:id="rId7" imgW="1807210" imgH="240665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063157"/>
                        <a:ext cx="4719638" cy="628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1679817" y="5631534"/>
            <a:ext cx="758842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当 </a:t>
            </a:r>
            <a:r>
              <a:rPr lang="en-US" altLang="zh-CN" sz="32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sz="3200" b="1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ij</a:t>
            </a:r>
            <a:r>
              <a:rPr lang="en-US" altLang="zh-CN" sz="3200" b="1" i="1" baseline="-25000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 </a:t>
            </a:r>
            <a:r>
              <a:rPr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均为非负数的矩阵，称为</a:t>
            </a:r>
            <a:r>
              <a:rPr lang="zh-CN" altLang="en-US" sz="2600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非负矩阵</a:t>
            </a:r>
            <a:r>
              <a:rPr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1903413" y="193719"/>
            <a:ext cx="8305800" cy="6858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zh-CN" altLang="en-US" sz="3600" b="1" dirty="0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第一节  矩阵的概念</a:t>
            </a:r>
            <a:endParaRPr lang="zh-CN" altLang="en-US" sz="3600" b="1" dirty="0">
              <a:solidFill>
                <a:srgbClr val="008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0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04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0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04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04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04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3AE2D07-8EAA-49FA-8B52-790D539AA251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5154" name="Text Box 2"/>
          <p:cNvSpPr txBox="1">
            <a:spLocks noChangeArrowheads="1"/>
          </p:cNvSpPr>
          <p:nvPr/>
        </p:nvSpPr>
        <p:spPr bwMode="auto">
          <a:xfrm>
            <a:off x="2057399" y="3552724"/>
            <a:ext cx="8001000" cy="56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为了标明矩阵的行数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m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和列数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n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,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可用</a:t>
            </a:r>
            <a:r>
              <a:rPr lang="en-US" altLang="zh-C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A</a:t>
            </a:r>
            <a:r>
              <a:rPr lang="en-US" altLang="zh-CN" sz="2800" b="1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m</a:t>
            </a:r>
            <a:r>
              <a:rPr lang="en-US" altLang="zh-CN" sz="2800" b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</a:t>
            </a:r>
            <a:r>
              <a:rPr lang="en-US" altLang="zh-CN" sz="2800" b="1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n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表示, 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945155" name="Object 3"/>
          <p:cNvGraphicFramePr>
            <a:graphicFrameLocks noChangeAspect="1"/>
          </p:cNvGraphicFramePr>
          <p:nvPr/>
        </p:nvGraphicFramePr>
        <p:xfrm>
          <a:off x="3276600" y="457201"/>
          <a:ext cx="3962400" cy="2225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676400" imgH="939800" progId="Equation.3">
                  <p:embed/>
                </p:oleObj>
              </mc:Choice>
              <mc:Fallback>
                <p:oleObj name="Equation" r:id="rId1" imgW="1676400" imgH="93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57201"/>
                        <a:ext cx="3962400" cy="2225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5156" name="Text Box 4"/>
          <p:cNvSpPr txBox="1">
            <a:spLocks noChangeArrowheads="1"/>
          </p:cNvSpPr>
          <p:nvPr/>
        </p:nvSpPr>
        <p:spPr bwMode="auto">
          <a:xfrm>
            <a:off x="1981200" y="2971800"/>
            <a:ext cx="8305800" cy="56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一般情形下, 用大写黑体字母 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C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等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Euclid Extra" pitchFamily="18" charset="2"/>
              </a:rPr>
              <a:t>表示矩阵. 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pSp>
        <p:nvGrpSpPr>
          <p:cNvPr id="945157" name="Group 5"/>
          <p:cNvGrpSpPr/>
          <p:nvPr/>
        </p:nvGrpSpPr>
        <p:grpSpPr bwMode="auto">
          <a:xfrm>
            <a:off x="2057399" y="4148138"/>
            <a:ext cx="3435350" cy="688975"/>
            <a:chOff x="336" y="2784"/>
            <a:chExt cx="2164" cy="434"/>
          </a:xfrm>
        </p:grpSpPr>
        <p:graphicFrame>
          <p:nvGraphicFramePr>
            <p:cNvPr id="945158" name="Object 6"/>
            <p:cNvGraphicFramePr>
              <a:graphicFrameLocks noChangeAspect="1"/>
            </p:cNvGraphicFramePr>
            <p:nvPr/>
          </p:nvGraphicFramePr>
          <p:xfrm>
            <a:off x="1104" y="2832"/>
            <a:ext cx="1396" cy="38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876300" imgH="241300" progId="Equation.3">
                    <p:embed/>
                  </p:oleObj>
                </mc:Choice>
                <mc:Fallback>
                  <p:oleObj name="Equation" r:id="rId3" imgW="876300" imgH="2413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2832"/>
                          <a:ext cx="1396" cy="38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45159" name="Text Box 7"/>
            <p:cNvSpPr txBox="1">
              <a:spLocks noChangeArrowheads="1"/>
            </p:cNvSpPr>
            <p:nvPr/>
          </p:nvSpPr>
          <p:spPr bwMode="auto">
            <a:xfrm>
              <a:off x="336" y="2784"/>
              <a:ext cx="816" cy="35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CC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  <a:sym typeface="Symbol" panose="05050102010706020507" pitchFamily="18" charset="2"/>
                </a:rPr>
                <a:t>或记作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endParaRPr>
            </a:p>
          </p:txBody>
        </p:sp>
      </p:grp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文本框 2"/>
              <p:cNvSpPr txBox="1"/>
              <p:nvPr/>
            </p:nvSpPr>
            <p:spPr>
              <a:xfrm>
                <a:off x="2057399" y="4793214"/>
                <a:ext cx="7558709" cy="92333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kumimoji="1" lang="zh-CN" altLang="en-US" sz="27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对于一行</a:t>
                </a:r>
                <a:r>
                  <a:rPr kumimoji="1" lang="en-US" altLang="zh-CN" sz="27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n</a:t>
                </a:r>
                <a:r>
                  <a:rPr kumimoji="1" lang="zh-CN" altLang="en-US" sz="27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列或</a:t>
                </a:r>
                <a:r>
                  <a:rPr kumimoji="1" lang="en-US" altLang="zh-CN" sz="27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n</a:t>
                </a:r>
                <a:r>
                  <a:rPr kumimoji="1" lang="zh-CN" altLang="en-US" sz="27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行一列的矩阵，有时也用小写黑体字母</a:t>
                </a:r>
                <a14:m>
                  <m:oMath xmlns:m="http://schemas.openxmlformats.org/officeDocument/2006/math"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𝒂</m:t>
                    </m:r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, </m:t>
                    </m:r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𝒃</m:t>
                    </m:r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, </m:t>
                    </m:r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𝒙</m:t>
                    </m:r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, </m:t>
                    </m:r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𝒚</m:t>
                    </m:r>
                    <m:r>
                      <a:rPr kumimoji="1" lang="en-US" altLang="zh-CN" sz="27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SimSun" panose="02010600030101010101" pitchFamily="2" charset="-122"/>
                      </a:rPr>
                      <m:t>, ⋯</m:t>
                    </m:r>
                  </m:oMath>
                </a14:m>
                <a:r>
                  <a:rPr kumimoji="1" lang="zh-CN" altLang="en-US" sz="27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表示.</a:t>
                </a:r>
                <a:r>
                  <a:rPr kumimoji="1" lang="zh-CN" altLang="en-US" sz="2700" b="1" dirty="0">
                    <a:solidFill>
                      <a:srgbClr val="000000"/>
                    </a:solidFill>
                    <a:latin typeface="SimSun" panose="02010600030101010101" pitchFamily="2" charset="-122"/>
                    <a:ea typeface="SimSun" panose="02010600030101010101" pitchFamily="2" charset="-122"/>
                  </a:rPr>
                  <a:t> </a:t>
                </a:r>
                <a:endParaRPr lang="en-US" sz="2700" dirty="0"/>
              </a:p>
            </p:txBody>
          </p:sp>
        </mc:Choice>
        <mc:Fallback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7399" y="4793214"/>
                <a:ext cx="7558709" cy="923330"/>
              </a:xfrm>
              <a:prstGeom prst="rect">
                <a:avLst/>
              </a:prstGeom>
              <a:blipFill rotWithShape="1">
                <a:blip r:embed="rId5"/>
                <a:stretch>
                  <a:fillRect l="-8" t="-25" r="4" b="30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5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5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5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5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335D894-7041-434E-A12B-D7C87057BA1C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7202" name="Text Box 2"/>
          <p:cNvSpPr txBox="1">
            <a:spLocks noChangeArrowheads="1"/>
          </p:cNvSpPr>
          <p:nvPr/>
        </p:nvSpPr>
        <p:spPr bwMode="auto">
          <a:xfrm>
            <a:off x="1752600" y="90488"/>
            <a:ext cx="8610600" cy="111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如果矩阵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=(</a:t>
            </a:r>
            <a:r>
              <a:rPr lang="en-US" altLang="zh-CN" sz="2800" b="1" i="1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en-US" altLang="zh-CN" sz="2800" b="1" i="1" baseline="-25000" dirty="0" err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ij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的行数与列数都等于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n</a:t>
            </a:r>
            <a:r>
              <a:rPr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，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则称</a:t>
            </a:r>
            <a:r>
              <a:rPr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A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为 </a:t>
            </a:r>
            <a:r>
              <a:rPr lang="en-US" altLang="zh-CN" sz="2800" b="1" i="1" u="sng" dirty="0">
                <a:solidFill>
                  <a:srgbClr val="0033CC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n </a:t>
            </a:r>
            <a:r>
              <a:rPr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  <a:sym typeface="Symbol" panose="05050102010706020507" pitchFamily="18" charset="2"/>
              </a:rPr>
              <a:t>阶矩阵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(或称 </a:t>
            </a:r>
            <a:r>
              <a:rPr lang="en-US" altLang="zh-CN" sz="2800" b="1" i="1" u="sng" dirty="0">
                <a:solidFill>
                  <a:srgbClr val="0033CC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n </a:t>
            </a:r>
            <a:r>
              <a:rPr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  <a:sym typeface="Symbol" panose="05050102010706020507" pitchFamily="18" charset="2"/>
              </a:rPr>
              <a:t>阶方阵 </a:t>
            </a:r>
            <a:r>
              <a:rPr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  <a:sym typeface="Symbol" panose="05050102010706020507" pitchFamily="18" charset="2"/>
              </a:rPr>
              <a:t>) 。</a:t>
            </a:r>
            <a:endParaRPr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  <a:sym typeface="Symbol" panose="05050102010706020507" pitchFamily="18" charset="2"/>
            </a:endParaRPr>
          </a:p>
        </p:txBody>
      </p:sp>
      <p:graphicFrame>
        <p:nvGraphicFramePr>
          <p:cNvPr id="947203" name="Object 3"/>
          <p:cNvGraphicFramePr>
            <a:graphicFrameLocks noChangeAspect="1"/>
          </p:cNvGraphicFramePr>
          <p:nvPr/>
        </p:nvGraphicFramePr>
        <p:xfrm>
          <a:off x="2195513" y="1677988"/>
          <a:ext cx="3763962" cy="220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600200" imgH="939800" progId="Equation.3">
                  <p:embed/>
                </p:oleObj>
              </mc:Choice>
              <mc:Fallback>
                <p:oleObj name="Equation" r:id="rId1" imgW="1600200" imgH="93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1677988"/>
                        <a:ext cx="3763962" cy="220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7204" name="Line 4"/>
          <p:cNvSpPr>
            <a:spLocks noChangeShapeType="1"/>
          </p:cNvSpPr>
          <p:nvPr/>
        </p:nvSpPr>
        <p:spPr bwMode="auto">
          <a:xfrm>
            <a:off x="3200400" y="1981200"/>
            <a:ext cx="2286000" cy="1676400"/>
          </a:xfrm>
          <a:prstGeom prst="line">
            <a:avLst/>
          </a:prstGeom>
          <a:noFill/>
          <a:ln w="53975">
            <a:solidFill>
              <a:srgbClr val="CC6600"/>
            </a:solidFill>
            <a:prstDash val="sysDot"/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7205" name="Text Box 5"/>
          <p:cNvSpPr txBox="1">
            <a:spLocks noChangeArrowheads="1"/>
          </p:cNvSpPr>
          <p:nvPr/>
        </p:nvSpPr>
        <p:spPr bwMode="auto">
          <a:xfrm>
            <a:off x="1905000" y="1143001"/>
            <a:ext cx="2286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u="sng">
                <a:solidFill>
                  <a:srgbClr val="CC6600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主对角线</a:t>
            </a:r>
            <a:endParaRPr lang="zh-CN" altLang="en-US" sz="2800" b="1" u="sng">
              <a:solidFill>
                <a:srgbClr val="CC6600"/>
              </a:solidFill>
              <a:latin typeface="Times New Roman" panose="02020603050405020304" pitchFamily="18" charset="0"/>
              <a:ea typeface="SimHei" panose="02010609060101010101" pitchFamily="49" charset="-122"/>
            </a:endParaRPr>
          </a:p>
        </p:txBody>
      </p:sp>
      <p:graphicFrame>
        <p:nvGraphicFramePr>
          <p:cNvPr id="947206" name="Object 6"/>
          <p:cNvGraphicFramePr>
            <a:graphicFrameLocks noChangeAspect="1"/>
          </p:cNvGraphicFramePr>
          <p:nvPr/>
        </p:nvGraphicFramePr>
        <p:xfrm>
          <a:off x="6142038" y="1677988"/>
          <a:ext cx="3763962" cy="22082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600200" imgH="939800" progId="Equation.3">
                  <p:embed/>
                </p:oleObj>
              </mc:Choice>
              <mc:Fallback>
                <p:oleObj name="Equation" r:id="rId3" imgW="1600200" imgH="9398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2038" y="1677988"/>
                        <a:ext cx="3763962" cy="22082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7207" name="Text Box 7"/>
          <p:cNvSpPr txBox="1">
            <a:spLocks noChangeArrowheads="1"/>
          </p:cNvSpPr>
          <p:nvPr/>
        </p:nvSpPr>
        <p:spPr bwMode="auto">
          <a:xfrm>
            <a:off x="1752600" y="3886200"/>
            <a:ext cx="8763000" cy="5620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对于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n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阶方阵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，对应一个行列式，记作 |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|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或 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det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7208" name="Text Box 8"/>
          <p:cNvSpPr txBox="1">
            <a:spLocks noChangeArrowheads="1"/>
          </p:cNvSpPr>
          <p:nvPr/>
        </p:nvSpPr>
        <p:spPr bwMode="auto">
          <a:xfrm>
            <a:off x="1752600" y="4495801"/>
            <a:ext cx="8534400" cy="2143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lnSpc>
                <a:spcPct val="120000"/>
              </a:lnSpc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 u="sng" dirty="0">
                <a:solidFill>
                  <a:srgbClr val="CC6600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注意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矩阵与行列式有本质区别：行列式是一个算式, 一个数字行列式表示一个</a:t>
            </a:r>
            <a:r>
              <a:rPr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数值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而矩阵是一个</a:t>
            </a:r>
            <a:r>
              <a:rPr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数表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它的行数和列数可以不同.</a:t>
            </a:r>
            <a:r>
              <a:rPr kumimoji="1" lang="zh-CN" altLang="en-US" sz="28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对于方阵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虽有行列式|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|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, 但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和|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|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是不同的概念, 不能混为一谈。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72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72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472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7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472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472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2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472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B859581-00D5-4449-8B80-E87163616DA8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pSp>
        <p:nvGrpSpPr>
          <p:cNvPr id="1001484" name="Group 12"/>
          <p:cNvGrpSpPr/>
          <p:nvPr/>
        </p:nvGrpSpPr>
        <p:grpSpPr bwMode="auto">
          <a:xfrm>
            <a:off x="1981200" y="930967"/>
            <a:ext cx="7696200" cy="1149350"/>
            <a:chOff x="288" y="192"/>
            <a:chExt cx="4848" cy="724"/>
          </a:xfrm>
        </p:grpSpPr>
        <p:sp>
          <p:nvSpPr>
            <p:cNvPr id="1001476" name="Rectangle 4"/>
            <p:cNvSpPr>
              <a:spLocks noChangeArrowheads="1"/>
            </p:cNvSpPr>
            <p:nvPr/>
          </p:nvSpPr>
          <p:spPr bwMode="auto">
            <a:xfrm>
              <a:off x="288" y="192"/>
              <a:ext cx="4848" cy="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 dirty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元素全为零的矩阵称为</a:t>
              </a:r>
              <a:r>
                <a:rPr kumimoji="1" lang="zh-CN" altLang="en-US" sz="2800" b="1" dirty="0">
                  <a:solidFill>
                    <a:srgbClr val="0000FF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零矩阵</a:t>
              </a:r>
              <a:r>
                <a:rPr kumimoji="1" lang="zh-CN" altLang="en-US" sz="2800" b="1" dirty="0">
                  <a:solidFill>
                    <a:srgbClr val="80808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，     </a:t>
              </a:r>
              <a:r>
                <a:rPr kumimoji="1" lang="zh-CN" altLang="en-US" sz="2800" b="1" dirty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零矩阵记作</a:t>
              </a:r>
              <a:r>
                <a:rPr kumimoji="1" lang="zh-CN" altLang="en-US" sz="2800" b="1" dirty="0">
                  <a:solidFill>
                    <a:srgbClr val="80808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     </a:t>
              </a:r>
              <a:r>
                <a:rPr kumimoji="1" lang="zh-CN" altLang="en-US" sz="2800" b="1" dirty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或</a:t>
              </a:r>
              <a:r>
                <a:rPr kumimoji="1" lang="zh-CN" altLang="en-US" sz="1400" b="1" dirty="0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 </a:t>
              </a:r>
              <a:r>
                <a:rPr kumimoji="1" lang="en-US" altLang="zh-CN" sz="28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O</a:t>
              </a:r>
              <a:r>
                <a:rPr kumimoji="1" lang="en-US" altLang="zh-CN" sz="2800" b="1" dirty="0">
                  <a:solidFill>
                    <a:srgbClr val="80808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。</a:t>
              </a:r>
              <a:endParaRPr kumimoji="1" lang="en-US" altLang="zh-CN" sz="2800" b="1" dirty="0">
                <a:solidFill>
                  <a:srgbClr val="808080"/>
                </a:solidFill>
                <a:latin typeface="SimHei" panose="02010609060101010101" pitchFamily="49" charset="-122"/>
                <a:ea typeface="SimHei" panose="02010609060101010101" pitchFamily="49" charset="-122"/>
              </a:endParaRPr>
            </a:p>
          </p:txBody>
        </p:sp>
        <p:graphicFrame>
          <p:nvGraphicFramePr>
            <p:cNvPr id="1001477" name="Object 5"/>
            <p:cNvGraphicFramePr>
              <a:graphicFrameLocks noChangeAspect="1"/>
            </p:cNvGraphicFramePr>
            <p:nvPr/>
          </p:nvGraphicFramePr>
          <p:xfrm>
            <a:off x="3408" y="350"/>
            <a:ext cx="552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0" name="公式" r:id="rId1" imgW="875665" imgH="254000" progId="Equation.3">
                    <p:embed/>
                  </p:oleObj>
                </mc:Choice>
                <mc:Fallback>
                  <p:oleObj name="公式" r:id="rId1" imgW="875665" imgH="2540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408" y="350"/>
                          <a:ext cx="552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01478" name="Object 6"/>
            <p:cNvGraphicFramePr>
              <a:graphicFrameLocks noChangeAspect="1"/>
            </p:cNvGraphicFramePr>
            <p:nvPr/>
          </p:nvGraphicFramePr>
          <p:xfrm>
            <a:off x="624" y="576"/>
            <a:ext cx="492" cy="3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330200" imgH="228600" progId="Equation.3">
                    <p:embed/>
                  </p:oleObj>
                </mc:Choice>
                <mc:Fallback>
                  <p:oleObj name="Equation" r:id="rId3" imgW="330200" imgH="2286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624" y="576"/>
                          <a:ext cx="492" cy="3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001480" name="Object 8"/>
          <p:cNvGraphicFramePr>
            <a:graphicFrameLocks noChangeAspect="1"/>
          </p:cNvGraphicFramePr>
          <p:nvPr/>
        </p:nvGraphicFramePr>
        <p:xfrm>
          <a:off x="3352800" y="3153467"/>
          <a:ext cx="4457700" cy="2044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4457700" imgH="2044700" progId="Equation.3">
                  <p:embed/>
                </p:oleObj>
              </mc:Choice>
              <mc:Fallback>
                <p:oleObj name="Equation" r:id="rId5" imgW="4457700" imgH="20447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3153467"/>
                        <a:ext cx="4457700" cy="2044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1481" name="Rectangle 9"/>
          <p:cNvSpPr>
            <a:spLocks noChangeArrowheads="1"/>
          </p:cNvSpPr>
          <p:nvPr/>
        </p:nvSpPr>
        <p:spPr bwMode="auto">
          <a:xfrm>
            <a:off x="1981200" y="2302568"/>
            <a:ext cx="7086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注意：</a:t>
            </a:r>
            <a:r>
              <a:rPr kumimoji="1" lang="zh-CN" altLang="en-US" sz="2800" b="1">
                <a:solidFill>
                  <a:srgbClr val="CC66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不同阶数的零矩阵是不相等的</a:t>
            </a:r>
            <a:r>
              <a:rPr kumimoji="1" lang="zh-CN" altLang="en-US" sz="2800" b="1">
                <a:solidFill>
                  <a:srgbClr val="996633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。</a:t>
            </a:r>
            <a:endParaRPr kumimoji="1" lang="zh-CN" altLang="en-US" sz="2800" b="1">
              <a:solidFill>
                <a:srgbClr val="996633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01482" name="Rectangle 10"/>
          <p:cNvSpPr>
            <a:spLocks noChangeArrowheads="1"/>
          </p:cNvSpPr>
          <p:nvPr/>
        </p:nvSpPr>
        <p:spPr bwMode="auto">
          <a:xfrm>
            <a:off x="1981200" y="3839268"/>
            <a:ext cx="152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例如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1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14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10014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14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14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40A7944-AE0A-42B1-A55E-FF0B34B9AB1A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6178" name="Text Box 2"/>
          <p:cNvSpPr txBox="1">
            <a:spLocks noChangeArrowheads="1"/>
          </p:cNvSpPr>
          <p:nvPr/>
        </p:nvSpPr>
        <p:spPr bwMode="auto">
          <a:xfrm>
            <a:off x="2133601" y="623888"/>
            <a:ext cx="898525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例如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46179" name="Object 3"/>
          <p:cNvGraphicFramePr>
            <a:graphicFrameLocks noChangeAspect="1"/>
          </p:cNvGraphicFramePr>
          <p:nvPr/>
        </p:nvGraphicFramePr>
        <p:xfrm>
          <a:off x="3352800" y="457200"/>
          <a:ext cx="23622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2362200" imgH="977900" progId="Equation.3">
                  <p:embed/>
                </p:oleObj>
              </mc:Choice>
              <mc:Fallback>
                <p:oleObj name="Equation" r:id="rId1" imgW="2362200" imgH="977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457200"/>
                        <a:ext cx="23622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6180" name="Group 4"/>
          <p:cNvGrpSpPr/>
          <p:nvPr/>
        </p:nvGrpSpPr>
        <p:grpSpPr bwMode="auto">
          <a:xfrm>
            <a:off x="6019800" y="644526"/>
            <a:ext cx="3036888" cy="519113"/>
            <a:chOff x="3295" y="816"/>
            <a:chExt cx="1913" cy="327"/>
          </a:xfrm>
        </p:grpSpPr>
        <p:sp>
          <p:nvSpPr>
            <p:cNvPr id="946181" name="Text Box 5"/>
            <p:cNvSpPr txBox="1">
              <a:spLocks noChangeArrowheads="1"/>
            </p:cNvSpPr>
            <p:nvPr/>
          </p:nvSpPr>
          <p:spPr bwMode="auto">
            <a:xfrm>
              <a:off x="3295" y="816"/>
              <a:ext cx="1913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是一个           矩阵,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946182" name="Object 6"/>
            <p:cNvGraphicFramePr>
              <a:graphicFrameLocks noChangeAspect="1"/>
            </p:cNvGraphicFramePr>
            <p:nvPr/>
          </p:nvGraphicFramePr>
          <p:xfrm>
            <a:off x="4133" y="874"/>
            <a:ext cx="424" cy="1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673100" imgH="304800" progId="Equation.3">
                    <p:embed/>
                  </p:oleObj>
                </mc:Choice>
                <mc:Fallback>
                  <p:oleObj name="Equation" r:id="rId3" imgW="673100" imgH="304800" progId="Equation.3">
                    <p:embed/>
                    <p:pic>
                      <p:nvPicPr>
                        <p:cNvPr id="0" name="Object 6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33" y="874"/>
                          <a:ext cx="424" cy="19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46183" name="Object 7"/>
          <p:cNvGraphicFramePr>
            <a:graphicFrameLocks noChangeAspect="1"/>
          </p:cNvGraphicFramePr>
          <p:nvPr/>
        </p:nvGraphicFramePr>
        <p:xfrm>
          <a:off x="2819400" y="2408238"/>
          <a:ext cx="571500" cy="15113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571500" imgH="1511300" progId="Equation.3">
                  <p:embed/>
                </p:oleObj>
              </mc:Choice>
              <mc:Fallback>
                <p:oleObj name="Equation" r:id="rId5" imgW="571500" imgH="151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2408238"/>
                        <a:ext cx="571500" cy="15113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6184" name="Group 8"/>
          <p:cNvGrpSpPr/>
          <p:nvPr/>
        </p:nvGrpSpPr>
        <p:grpSpPr bwMode="auto">
          <a:xfrm>
            <a:off x="3657601" y="2789238"/>
            <a:ext cx="3127375" cy="519112"/>
            <a:chOff x="1056" y="3120"/>
            <a:chExt cx="1970" cy="327"/>
          </a:xfrm>
        </p:grpSpPr>
        <p:sp>
          <p:nvSpPr>
            <p:cNvPr id="946185" name="Rectangle 9"/>
            <p:cNvSpPr>
              <a:spLocks noChangeArrowheads="1"/>
            </p:cNvSpPr>
            <p:nvPr/>
          </p:nvSpPr>
          <p:spPr bwMode="auto">
            <a:xfrm>
              <a:off x="1056" y="3120"/>
              <a:ext cx="197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是一个         矩阵。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946186" name="Object 10"/>
            <p:cNvGraphicFramePr>
              <a:graphicFrameLocks noChangeAspect="1"/>
            </p:cNvGraphicFramePr>
            <p:nvPr/>
          </p:nvGraphicFramePr>
          <p:xfrm>
            <a:off x="1824" y="3168"/>
            <a:ext cx="407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7" imgW="647700" imgH="317500" progId="Equation.3">
                    <p:embed/>
                  </p:oleObj>
                </mc:Choice>
                <mc:Fallback>
                  <p:oleObj name="Equation" r:id="rId7" imgW="647700" imgH="3175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824" y="3168"/>
                          <a:ext cx="407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46187" name="Object 11"/>
          <p:cNvGraphicFramePr>
            <a:graphicFrameLocks noChangeAspect="1"/>
          </p:cNvGraphicFramePr>
          <p:nvPr/>
        </p:nvGraphicFramePr>
        <p:xfrm>
          <a:off x="2832100" y="1798638"/>
          <a:ext cx="1968500" cy="41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968500" imgH="419100" progId="Equation.3">
                  <p:embed/>
                </p:oleObj>
              </mc:Choice>
              <mc:Fallback>
                <p:oleObj name="Equation" r:id="rId9" imgW="1968500" imgH="4191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32100" y="1798638"/>
                        <a:ext cx="1968500" cy="419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6188" name="Group 12"/>
          <p:cNvGrpSpPr/>
          <p:nvPr/>
        </p:nvGrpSpPr>
        <p:grpSpPr bwMode="auto">
          <a:xfrm>
            <a:off x="5029200" y="1722438"/>
            <a:ext cx="2859088" cy="519112"/>
            <a:chOff x="3168" y="3312"/>
            <a:chExt cx="1801" cy="327"/>
          </a:xfrm>
        </p:grpSpPr>
        <p:sp>
          <p:nvSpPr>
            <p:cNvPr id="946189" name="Rectangle 13"/>
            <p:cNvSpPr>
              <a:spLocks noChangeArrowheads="1"/>
            </p:cNvSpPr>
            <p:nvPr/>
          </p:nvSpPr>
          <p:spPr bwMode="auto">
            <a:xfrm>
              <a:off x="3168" y="3312"/>
              <a:ext cx="1801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是一个         矩阵,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946190" name="Object 14"/>
            <p:cNvGraphicFramePr>
              <a:graphicFrameLocks noChangeAspect="1"/>
            </p:cNvGraphicFramePr>
            <p:nvPr/>
          </p:nvGraphicFramePr>
          <p:xfrm>
            <a:off x="3940" y="3364"/>
            <a:ext cx="399" cy="19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Equation" r:id="rId11" imgW="635000" imgH="304800" progId="Equation.3">
                    <p:embed/>
                  </p:oleObj>
                </mc:Choice>
                <mc:Fallback>
                  <p:oleObj name="Equation" r:id="rId11" imgW="635000" imgH="30480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40" y="3364"/>
                          <a:ext cx="399" cy="192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46191" name="Object 15"/>
          <p:cNvGraphicFramePr>
            <a:graphicFrameLocks noChangeAspect="1"/>
          </p:cNvGraphicFramePr>
          <p:nvPr/>
        </p:nvGraphicFramePr>
        <p:xfrm>
          <a:off x="2779714" y="4200526"/>
          <a:ext cx="2173287" cy="1666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13" imgW="927100" imgH="711200" progId="Equation.3">
                  <p:embed/>
                </p:oleObj>
              </mc:Choice>
              <mc:Fallback>
                <p:oleObj name="Equation" r:id="rId13" imgW="927100" imgH="7112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9714" y="4200526"/>
                        <a:ext cx="2173287" cy="16668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6192" name="Group 16"/>
          <p:cNvGrpSpPr/>
          <p:nvPr/>
        </p:nvGrpSpPr>
        <p:grpSpPr bwMode="auto">
          <a:xfrm>
            <a:off x="5199064" y="4733926"/>
            <a:ext cx="3127375" cy="519113"/>
            <a:chOff x="1824" y="2832"/>
            <a:chExt cx="1970" cy="327"/>
          </a:xfrm>
        </p:grpSpPr>
        <p:sp>
          <p:nvSpPr>
            <p:cNvPr id="946193" name="Rectangle 17"/>
            <p:cNvSpPr>
              <a:spLocks noChangeArrowheads="1"/>
            </p:cNvSpPr>
            <p:nvPr/>
          </p:nvSpPr>
          <p:spPr bwMode="auto">
            <a:xfrm>
              <a:off x="1824" y="2832"/>
              <a:ext cx="1970" cy="3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是一个         矩阵。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946194" name="Object 18"/>
            <p:cNvGraphicFramePr>
              <a:graphicFrameLocks noChangeAspect="1"/>
            </p:cNvGraphicFramePr>
            <p:nvPr/>
          </p:nvGraphicFramePr>
          <p:xfrm>
            <a:off x="2565" y="2859"/>
            <a:ext cx="480" cy="27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Equation" r:id="rId15" imgW="316865" imgH="177800" progId="Equation.3">
                    <p:embed/>
                  </p:oleObj>
                </mc:Choice>
                <mc:Fallback>
                  <p:oleObj name="Equation" r:id="rId15" imgW="316865" imgH="177800" progId="Equation.3">
                    <p:embed/>
                    <p:pic>
                      <p:nvPicPr>
                        <p:cNvPr id="0" name="Object 1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65" y="2859"/>
                          <a:ext cx="480" cy="271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6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6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4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46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46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9461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461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46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6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46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F045D9-7181-470D-B25C-7728C3030475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8226" name="Rectangle 2"/>
          <p:cNvSpPr>
            <a:spLocks noChangeArrowheads="1"/>
          </p:cNvSpPr>
          <p:nvPr/>
        </p:nvSpPr>
        <p:spPr bwMode="auto">
          <a:xfrm>
            <a:off x="1752600" y="304801"/>
            <a:ext cx="54864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同型矩阵与矩阵相等的概念</a:t>
            </a:r>
            <a:endParaRPr kumimoji="1" lang="zh-CN" altLang="en-US" sz="28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8227" name="Rectangle 3"/>
          <p:cNvSpPr>
            <a:spLocks noChangeArrowheads="1"/>
          </p:cNvSpPr>
          <p:nvPr/>
        </p:nvSpPr>
        <p:spPr bwMode="auto">
          <a:xfrm>
            <a:off x="1752600" y="1004888"/>
            <a:ext cx="8763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1、两个矩阵的行数相等,列数相等时,称为</a:t>
            </a: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同型矩阵</a:t>
            </a:r>
            <a:r>
              <a:rPr kumimoji="1" lang="zh-CN" altLang="en-US" sz="280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  <a:endParaRPr kumimoji="1" lang="zh-CN" altLang="en-US" sz="280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8228" name="Rectangle 4"/>
          <p:cNvSpPr>
            <a:spLocks noChangeArrowheads="1"/>
          </p:cNvSpPr>
          <p:nvPr/>
        </p:nvSpPr>
        <p:spPr bwMode="auto">
          <a:xfrm>
            <a:off x="2057401" y="2201863"/>
            <a:ext cx="898525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例如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48229" name="Object 5"/>
          <p:cNvGraphicFramePr>
            <a:graphicFrameLocks noChangeAspect="1"/>
          </p:cNvGraphicFramePr>
          <p:nvPr/>
        </p:nvGraphicFramePr>
        <p:xfrm>
          <a:off x="3048000" y="1666876"/>
          <a:ext cx="3048000" cy="169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257300" imgH="698500" progId="Equation.3">
                  <p:embed/>
                </p:oleObj>
              </mc:Choice>
              <mc:Fallback>
                <p:oleObj name="Equation" r:id="rId1" imgW="1257300" imgH="698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666876"/>
                        <a:ext cx="3048000" cy="16938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8230" name="Rectangle 6"/>
          <p:cNvSpPr>
            <a:spLocks noChangeArrowheads="1"/>
          </p:cNvSpPr>
          <p:nvPr/>
        </p:nvSpPr>
        <p:spPr bwMode="auto">
          <a:xfrm>
            <a:off x="6172200" y="2209801"/>
            <a:ext cx="3048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SimHei" panose="02010609060101010101" pitchFamily="49" charset="-122"/>
                <a:ea typeface="SimSun" panose="02010600030101010101" pitchFamily="2" charset="-122"/>
              </a:rPr>
              <a:t>为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同型矩阵.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pSp>
        <p:nvGrpSpPr>
          <p:cNvPr id="948231" name="Group 7"/>
          <p:cNvGrpSpPr/>
          <p:nvPr/>
        </p:nvGrpSpPr>
        <p:grpSpPr bwMode="auto">
          <a:xfrm>
            <a:off x="1752600" y="3367088"/>
            <a:ext cx="8610600" cy="1117600"/>
            <a:chOff x="144" y="2217"/>
            <a:chExt cx="5424" cy="704"/>
          </a:xfrm>
        </p:grpSpPr>
        <p:sp>
          <p:nvSpPr>
            <p:cNvPr id="948232" name="Rectangle 8"/>
            <p:cNvSpPr>
              <a:spLocks noChangeArrowheads="1"/>
            </p:cNvSpPr>
            <p:nvPr/>
          </p:nvSpPr>
          <p:spPr bwMode="auto">
            <a:xfrm>
              <a:off x="144" y="2217"/>
              <a:ext cx="5424" cy="70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5000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2、两个矩阵                 为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同型矩阵，并且对应元素相等，即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Hei" panose="02010609060101010101" pitchFamily="49" charset="-122"/>
              </a:endParaRPr>
            </a:p>
          </p:txBody>
        </p:sp>
        <p:graphicFrame>
          <p:nvGraphicFramePr>
            <p:cNvPr id="948233" name="Object 9"/>
            <p:cNvGraphicFramePr>
              <a:graphicFrameLocks noChangeAspect="1"/>
            </p:cNvGraphicFramePr>
            <p:nvPr/>
          </p:nvGraphicFramePr>
          <p:xfrm>
            <a:off x="1443" y="2272"/>
            <a:ext cx="1917" cy="3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1231265" imgH="241300" progId="Equation.3">
                    <p:embed/>
                  </p:oleObj>
                </mc:Choice>
                <mc:Fallback>
                  <p:oleObj name="Equation" r:id="rId3" imgW="1231265" imgH="2413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443" y="2272"/>
                          <a:ext cx="1917" cy="37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48234" name="Object 10"/>
          <p:cNvGraphicFramePr>
            <a:graphicFrameLocks noChangeAspect="1"/>
          </p:cNvGraphicFramePr>
          <p:nvPr/>
        </p:nvGraphicFramePr>
        <p:xfrm>
          <a:off x="2667000" y="4662488"/>
          <a:ext cx="5562600" cy="508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5156200" imgH="469900" progId="Equation.3">
                  <p:embed/>
                </p:oleObj>
              </mc:Choice>
              <mc:Fallback>
                <p:oleObj name="Equation" r:id="rId5" imgW="51562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662488"/>
                        <a:ext cx="5562600" cy="508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48235" name="Group 11"/>
          <p:cNvGrpSpPr/>
          <p:nvPr/>
        </p:nvGrpSpPr>
        <p:grpSpPr bwMode="auto">
          <a:xfrm>
            <a:off x="1720850" y="5272088"/>
            <a:ext cx="5410200" cy="519112"/>
            <a:chOff x="96" y="3168"/>
            <a:chExt cx="3408" cy="327"/>
          </a:xfrm>
        </p:grpSpPr>
        <p:sp>
          <p:nvSpPr>
            <p:cNvPr id="948236" name="Rectangle 12"/>
            <p:cNvSpPr>
              <a:spLocks noChangeArrowheads="1"/>
            </p:cNvSpPr>
            <p:nvPr/>
          </p:nvSpPr>
          <p:spPr bwMode="auto">
            <a:xfrm>
              <a:off x="96" y="3168"/>
              <a:ext cx="3408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fontAlgn="base">
                <a:spcBef>
                  <a:spcPct val="5000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则称</a:t>
              </a:r>
              <a:r>
                <a:rPr kumimoji="1" lang="zh-CN" altLang="en-US" sz="2800" b="1">
                  <a:solidFill>
                    <a:srgbClr val="0000FF"/>
                  </a:solidFill>
                  <a:latin typeface="SimHei" panose="02010609060101010101" pitchFamily="49" charset="-122"/>
                  <a:ea typeface="SimHei" panose="02010609060101010101" pitchFamily="49" charset="-122"/>
                </a:rPr>
                <a:t>矩阵     </a:t>
              </a:r>
              <a:r>
                <a:rPr kumimoji="1"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相等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, 记作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Hei" panose="02010609060101010101" pitchFamily="49" charset="-122"/>
              </a:endParaRPr>
            </a:p>
          </p:txBody>
        </p:sp>
        <p:graphicFrame>
          <p:nvGraphicFramePr>
            <p:cNvPr id="948237" name="Object 13"/>
            <p:cNvGraphicFramePr>
              <a:graphicFrameLocks noChangeAspect="1"/>
            </p:cNvGraphicFramePr>
            <p:nvPr/>
          </p:nvGraphicFramePr>
          <p:xfrm>
            <a:off x="1056" y="3216"/>
            <a:ext cx="568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7" imgW="821690" imgH="347345" progId="Equation.3">
                    <p:embed/>
                  </p:oleObj>
                </mc:Choice>
                <mc:Fallback>
                  <p:oleObj name="Equation" r:id="rId7" imgW="821690" imgH="347345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056" y="3216"/>
                          <a:ext cx="568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48238" name="Object 14"/>
            <p:cNvGraphicFramePr>
              <a:graphicFrameLocks noChangeAspect="1"/>
            </p:cNvGraphicFramePr>
            <p:nvPr/>
          </p:nvGraphicFramePr>
          <p:xfrm>
            <a:off x="2640" y="3216"/>
            <a:ext cx="720" cy="22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Equation" r:id="rId9" imgW="1002665" imgH="317500" progId="Equation.3">
                    <p:embed/>
                  </p:oleObj>
                </mc:Choice>
                <mc:Fallback>
                  <p:oleObj name="Equation" r:id="rId9" imgW="1002665" imgH="317500" progId="Equation.3">
                    <p:embed/>
                    <p:pic>
                      <p:nvPicPr>
                        <p:cNvPr id="0" name="Object 1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640" y="3216"/>
                          <a:ext cx="720" cy="22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8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48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948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4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75"/>
                                        <p:tgtEl>
                                          <p:spTgt spid="94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4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4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94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05E3A08-6644-44F2-B1F2-BDEE4F877473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9250" name="Rectangle 2"/>
          <p:cNvSpPr>
            <a:spLocks noChangeArrowheads="1"/>
          </p:cNvSpPr>
          <p:nvPr/>
        </p:nvSpPr>
        <p:spPr bwMode="auto">
          <a:xfrm>
            <a:off x="2057400" y="685801"/>
            <a:ext cx="2133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例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  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设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49251" name="Object 3"/>
          <p:cNvGraphicFramePr>
            <a:graphicFrameLocks noChangeAspect="1"/>
          </p:cNvGraphicFramePr>
          <p:nvPr/>
        </p:nvGraphicFramePr>
        <p:xfrm>
          <a:off x="2895600" y="1447800"/>
          <a:ext cx="53594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5359400" imgH="977900" progId="Equation.3">
                  <p:embed/>
                </p:oleObj>
              </mc:Choice>
              <mc:Fallback>
                <p:oleObj name="Equation" r:id="rId1" imgW="5359400" imgH="9779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1447800"/>
                        <a:ext cx="53594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9252" name="Object 4"/>
          <p:cNvGraphicFramePr>
            <a:graphicFrameLocks noChangeAspect="1"/>
          </p:cNvGraphicFramePr>
          <p:nvPr/>
        </p:nvGraphicFramePr>
        <p:xfrm>
          <a:off x="2057400" y="2971801"/>
          <a:ext cx="3429000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485265" imgH="215900" progId="Equation.3">
                  <p:embed/>
                </p:oleObj>
              </mc:Choice>
              <mc:Fallback>
                <p:oleObj name="Equation" r:id="rId3" imgW="1485265" imgH="215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971801"/>
                        <a:ext cx="3429000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9253" name="Text Box 5"/>
          <p:cNvSpPr txBox="1">
            <a:spLocks noChangeArrowheads="1"/>
          </p:cNvSpPr>
          <p:nvPr/>
        </p:nvSpPr>
        <p:spPr bwMode="auto">
          <a:xfrm>
            <a:off x="2057401" y="4038601"/>
            <a:ext cx="542925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0033CC"/>
              </a:solidFill>
              <a:latin typeface="Times New Roman" panose="02020603050405020304" pitchFamily="18" charset="0"/>
              <a:ea typeface="SimHei" panose="02010609060101010101" pitchFamily="49" charset="-122"/>
            </a:endParaRPr>
          </a:p>
        </p:txBody>
      </p:sp>
      <p:graphicFrame>
        <p:nvGraphicFramePr>
          <p:cNvPr id="949254" name="Object 6"/>
          <p:cNvGraphicFramePr>
            <a:graphicFrameLocks noChangeAspect="1"/>
          </p:cNvGraphicFramePr>
          <p:nvPr/>
        </p:nvGraphicFramePr>
        <p:xfrm>
          <a:off x="3048000" y="4191000"/>
          <a:ext cx="13970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396365" imgH="393700" progId="Equation.3">
                  <p:embed/>
                </p:oleObj>
              </mc:Choice>
              <mc:Fallback>
                <p:oleObj name="Equation" r:id="rId5" imgW="1396365" imgH="3937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191000"/>
                        <a:ext cx="13970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49255" name="Object 7"/>
          <p:cNvGraphicFramePr>
            <a:graphicFrameLocks noChangeAspect="1"/>
          </p:cNvGraphicFramePr>
          <p:nvPr/>
        </p:nvGraphicFramePr>
        <p:xfrm>
          <a:off x="3048000" y="4953000"/>
          <a:ext cx="3187700" cy="393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3187700" imgH="393700" progId="Equation.3">
                  <p:embed/>
                </p:oleObj>
              </mc:Choice>
              <mc:Fallback>
                <p:oleObj name="Equation" r:id="rId7" imgW="3187700" imgH="3937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4953000"/>
                        <a:ext cx="3187700" cy="393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49256" name="Freeform 8"/>
          <p:cNvSpPr/>
          <p:nvPr/>
        </p:nvSpPr>
        <p:spPr bwMode="auto">
          <a:xfrm>
            <a:off x="4419600" y="1143000"/>
            <a:ext cx="2895600" cy="558800"/>
          </a:xfrm>
          <a:custGeom>
            <a:avLst/>
            <a:gdLst>
              <a:gd name="T0" fmla="*/ 0 w 1824"/>
              <a:gd name="T1" fmla="*/ 256 h 352"/>
              <a:gd name="T2" fmla="*/ 864 w 1824"/>
              <a:gd name="T3" fmla="*/ 16 h 352"/>
              <a:gd name="T4" fmla="*/ 1824 w 1824"/>
              <a:gd name="T5" fmla="*/ 352 h 35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824" h="352">
                <a:moveTo>
                  <a:pt x="0" y="256"/>
                </a:moveTo>
                <a:cubicBezTo>
                  <a:pt x="280" y="128"/>
                  <a:pt x="560" y="0"/>
                  <a:pt x="864" y="16"/>
                </a:cubicBezTo>
                <a:cubicBezTo>
                  <a:pt x="1168" y="32"/>
                  <a:pt x="1656" y="296"/>
                  <a:pt x="1824" y="352"/>
                </a:cubicBezTo>
              </a:path>
            </a:pathLst>
          </a:custGeom>
          <a:noFill/>
          <a:ln w="19050" cmpd="sng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9257" name="Freeform 9"/>
          <p:cNvSpPr/>
          <p:nvPr/>
        </p:nvSpPr>
        <p:spPr bwMode="auto">
          <a:xfrm>
            <a:off x="3733800" y="2209800"/>
            <a:ext cx="3048000" cy="711200"/>
          </a:xfrm>
          <a:custGeom>
            <a:avLst/>
            <a:gdLst>
              <a:gd name="T0" fmla="*/ 0 w 1920"/>
              <a:gd name="T1" fmla="*/ 0 h 448"/>
              <a:gd name="T2" fmla="*/ 1056 w 1920"/>
              <a:gd name="T3" fmla="*/ 432 h 448"/>
              <a:gd name="T4" fmla="*/ 1920 w 1920"/>
              <a:gd name="T5" fmla="*/ 96 h 44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0" h="448">
                <a:moveTo>
                  <a:pt x="0" y="0"/>
                </a:moveTo>
                <a:cubicBezTo>
                  <a:pt x="368" y="208"/>
                  <a:pt x="736" y="416"/>
                  <a:pt x="1056" y="432"/>
                </a:cubicBezTo>
                <a:cubicBezTo>
                  <a:pt x="1376" y="448"/>
                  <a:pt x="1776" y="152"/>
                  <a:pt x="1920" y="96"/>
                </a:cubicBezTo>
              </a:path>
            </a:pathLst>
          </a:custGeom>
          <a:noFill/>
          <a:ln w="19050" cmpd="sng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49258" name="Freeform 10"/>
          <p:cNvSpPr/>
          <p:nvPr/>
        </p:nvSpPr>
        <p:spPr bwMode="auto">
          <a:xfrm>
            <a:off x="4876800" y="2286000"/>
            <a:ext cx="3048000" cy="622300"/>
          </a:xfrm>
          <a:custGeom>
            <a:avLst/>
            <a:gdLst>
              <a:gd name="T0" fmla="*/ 0 w 1920"/>
              <a:gd name="T1" fmla="*/ 0 h 392"/>
              <a:gd name="T2" fmla="*/ 1200 w 1920"/>
              <a:gd name="T3" fmla="*/ 384 h 392"/>
              <a:gd name="T4" fmla="*/ 1920 w 1920"/>
              <a:gd name="T5" fmla="*/ 48 h 3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920" h="392">
                <a:moveTo>
                  <a:pt x="0" y="0"/>
                </a:moveTo>
                <a:cubicBezTo>
                  <a:pt x="440" y="188"/>
                  <a:pt x="880" y="376"/>
                  <a:pt x="1200" y="384"/>
                </a:cubicBezTo>
                <a:cubicBezTo>
                  <a:pt x="1520" y="392"/>
                  <a:pt x="1800" y="104"/>
                  <a:pt x="1920" y="48"/>
                </a:cubicBezTo>
              </a:path>
            </a:pathLst>
          </a:custGeom>
          <a:noFill/>
          <a:ln w="19050" cmpd="sng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49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492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492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492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9492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492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9492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49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9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49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A23769FD-8D9D-44A1-BD0F-77231E2905C5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02498" name="Rectangle 2"/>
          <p:cNvSpPr>
            <a:spLocks noGrp="1" noChangeArrowheads="1"/>
          </p:cNvSpPr>
          <p:nvPr>
            <p:ph type="title"/>
          </p:nvPr>
        </p:nvSpPr>
        <p:spPr>
          <a:xfrm>
            <a:off x="1905000" y="228600"/>
            <a:ext cx="8305800" cy="685800"/>
          </a:xfrm>
        </p:spPr>
        <p:txBody>
          <a:bodyPr/>
          <a:lstStyle/>
          <a:p>
            <a:r>
              <a:rPr lang="zh-CN" altLang="en-US" sz="3600" b="1">
                <a:solidFill>
                  <a:srgbClr val="008000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第二节  矩阵的运算</a:t>
            </a:r>
            <a:endParaRPr lang="zh-CN" altLang="en-US" sz="3600" b="1">
              <a:solidFill>
                <a:srgbClr val="008000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1002504" name="Object 8"/>
          <p:cNvGraphicFramePr>
            <a:graphicFrameLocks noChangeAspect="1"/>
          </p:cNvGraphicFramePr>
          <p:nvPr/>
        </p:nvGraphicFramePr>
        <p:xfrm>
          <a:off x="2209800" y="2895601"/>
          <a:ext cx="6934200" cy="2138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公式" r:id="rId1" imgW="7162800" imgH="2209800" progId="Equation.3">
                  <p:embed/>
                </p:oleObj>
              </mc:Choice>
              <mc:Fallback>
                <p:oleObj name="公式" r:id="rId1" imgW="7162800" imgH="22098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895601"/>
                        <a:ext cx="6934200" cy="21383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2505" name="Rectangle 9"/>
          <p:cNvSpPr>
            <a:spLocks noChangeArrowheads="1"/>
          </p:cNvSpPr>
          <p:nvPr/>
        </p:nvSpPr>
        <p:spPr bwMode="auto">
          <a:xfrm>
            <a:off x="1752600" y="990600"/>
            <a:ext cx="7162800" cy="60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92075" tIns="46038" rIns="92075" bIns="46038" anchor="ctr"/>
          <a:lstStyle>
            <a:lvl1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1pPr>
            <a:lvl2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(一) 矩阵的加法、矩阵的数乘</a:t>
            </a:r>
            <a:endParaRPr lang="zh-CN" altLang="en-US" sz="3200" b="1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1002506" name="Object 10"/>
          <p:cNvGraphicFramePr>
            <a:graphicFrameLocks noChangeAspect="1"/>
          </p:cNvGraphicFramePr>
          <p:nvPr/>
        </p:nvGraphicFramePr>
        <p:xfrm>
          <a:off x="1985964" y="1692275"/>
          <a:ext cx="8301037" cy="1195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Document" r:id="rId3" imgW="3249295" imgH="466090" progId="Word.Document.8">
                  <p:embed/>
                </p:oleObj>
              </mc:Choice>
              <mc:Fallback>
                <p:oleObj name="Document" r:id="rId3" imgW="3249295" imgH="466090" progId="Word.Document.8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5964" y="1692275"/>
                        <a:ext cx="8301037" cy="11953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2507" name="Text Box 11"/>
          <p:cNvSpPr txBox="1">
            <a:spLocks noChangeArrowheads="1"/>
          </p:cNvSpPr>
          <p:nvPr/>
        </p:nvSpPr>
        <p:spPr bwMode="auto">
          <a:xfrm>
            <a:off x="1831975" y="1676401"/>
            <a:ext cx="1828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SimHei" panose="02010609060101010101" pitchFamily="49" charset="-122"/>
              </a:rPr>
              <a:t>定义</a:t>
            </a:r>
            <a:endParaRPr kumimoji="1" lang="zh-CN" altLang="en-US" sz="2800" b="1">
              <a:solidFill>
                <a:srgbClr val="0000FF"/>
              </a:solidFill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1002508" name="Rectangle 12"/>
          <p:cNvSpPr>
            <a:spLocks noChangeArrowheads="1"/>
          </p:cNvSpPr>
          <p:nvPr/>
        </p:nvSpPr>
        <p:spPr bwMode="auto">
          <a:xfrm>
            <a:off x="1905000" y="5181600"/>
            <a:ext cx="82296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注：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只有当两个矩阵是</a:t>
            </a: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同型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矩阵时，才能进行加法运算</a:t>
            </a:r>
            <a:r>
              <a:rPr kumimoji="1" lang="zh-CN" altLang="en-US" sz="2800" b="1">
                <a:solidFill>
                  <a:srgbClr val="80808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  <a:endParaRPr kumimoji="1" lang="zh-CN" altLang="en-US" sz="2800" b="1">
              <a:solidFill>
                <a:srgbClr val="80808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2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2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25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25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25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2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02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75F5A4F-B125-4424-ACFE-61FDE1737F31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56418" name="Text Box 2"/>
          <p:cNvSpPr txBox="1">
            <a:spLocks noChangeArrowheads="1"/>
          </p:cNvSpPr>
          <p:nvPr/>
        </p:nvSpPr>
        <p:spPr bwMode="auto">
          <a:xfrm>
            <a:off x="1955800" y="806451"/>
            <a:ext cx="15240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例如</a:t>
            </a:r>
            <a:endParaRPr kumimoji="1" lang="zh-CN" altLang="en-US" sz="2800" b="1">
              <a:solidFill>
                <a:srgbClr val="0033CC"/>
              </a:solidFill>
              <a:latin typeface="Times New Roman" panose="02020603050405020304" pitchFamily="18" charset="0"/>
              <a:ea typeface="SimHei" panose="02010609060101010101" pitchFamily="49" charset="-122"/>
            </a:endParaRPr>
          </a:p>
        </p:txBody>
      </p:sp>
      <p:graphicFrame>
        <p:nvGraphicFramePr>
          <p:cNvPr id="956419" name="Object 3"/>
          <p:cNvGraphicFramePr>
            <a:graphicFrameLocks noChangeAspect="1"/>
          </p:cNvGraphicFramePr>
          <p:nvPr/>
        </p:nvGraphicFramePr>
        <p:xfrm>
          <a:off x="3251200" y="393700"/>
          <a:ext cx="4114800" cy="1504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4445000" imgH="1625600" progId="Equation.3">
                  <p:embed/>
                </p:oleObj>
              </mc:Choice>
              <mc:Fallback>
                <p:oleObj name="Equation" r:id="rId1" imgW="4445000" imgH="1625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51200" y="393700"/>
                        <a:ext cx="4114800" cy="1504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6420" name="Object 4"/>
          <p:cNvGraphicFramePr>
            <a:graphicFrameLocks noChangeAspect="1"/>
          </p:cNvGraphicFramePr>
          <p:nvPr/>
        </p:nvGraphicFramePr>
        <p:xfrm>
          <a:off x="2260600" y="2222501"/>
          <a:ext cx="4038600" cy="1516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4330700" imgH="1625600" progId="Equation.3">
                  <p:embed/>
                </p:oleObj>
              </mc:Choice>
              <mc:Fallback>
                <p:oleObj name="Equation" r:id="rId3" imgW="4330700" imgH="1625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0600" y="2222501"/>
                        <a:ext cx="4038600" cy="1516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6421" name="Object 5"/>
          <p:cNvGraphicFramePr>
            <a:graphicFrameLocks noChangeAspect="1"/>
          </p:cNvGraphicFramePr>
          <p:nvPr/>
        </p:nvGraphicFramePr>
        <p:xfrm>
          <a:off x="6324600" y="2209801"/>
          <a:ext cx="2266950" cy="1520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040765" imgH="698500" progId="Equation.3">
                  <p:embed/>
                </p:oleObj>
              </mc:Choice>
              <mc:Fallback>
                <p:oleObj name="Equation" r:id="rId5" imgW="1040765" imgH="698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24600" y="2209801"/>
                        <a:ext cx="2266950" cy="1520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6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56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56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64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564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58287C4-FFA9-410D-8E0E-405354E9B74F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57442" name="Rectangle 2"/>
          <p:cNvSpPr>
            <a:spLocks noChangeArrowheads="1"/>
          </p:cNvSpPr>
          <p:nvPr/>
        </p:nvSpPr>
        <p:spPr bwMode="auto">
          <a:xfrm>
            <a:off x="1905000" y="228600"/>
            <a:ext cx="541020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矩阵加法的运算规律：</a:t>
            </a:r>
            <a:endParaRPr kumimoji="1" lang="zh-CN" altLang="en-US" sz="3200" b="1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957443" name="Object 3"/>
          <p:cNvGraphicFramePr>
            <a:graphicFrameLocks noChangeAspect="1"/>
          </p:cNvGraphicFramePr>
          <p:nvPr/>
        </p:nvGraphicFramePr>
        <p:xfrm>
          <a:off x="2209800" y="990601"/>
          <a:ext cx="2971800" cy="485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244600" imgH="203200" progId="Equation.3">
                  <p:embed/>
                </p:oleObj>
              </mc:Choice>
              <mc:Fallback>
                <p:oleObj name="Equation" r:id="rId1" imgW="12446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990601"/>
                        <a:ext cx="2971800" cy="485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7444" name="Object 4"/>
          <p:cNvGraphicFramePr>
            <a:graphicFrameLocks noChangeAspect="1"/>
          </p:cNvGraphicFramePr>
          <p:nvPr/>
        </p:nvGraphicFramePr>
        <p:xfrm>
          <a:off x="2209800" y="1577975"/>
          <a:ext cx="4686300" cy="484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968500" imgH="203200" progId="Equation.3">
                  <p:embed/>
                </p:oleObj>
              </mc:Choice>
              <mc:Fallback>
                <p:oleObj name="Equation" r:id="rId3" imgW="1968500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577975"/>
                        <a:ext cx="4686300" cy="484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7445" name="Object 5"/>
          <p:cNvGraphicFramePr>
            <a:graphicFrameLocks noChangeAspect="1"/>
          </p:cNvGraphicFramePr>
          <p:nvPr/>
        </p:nvGraphicFramePr>
        <p:xfrm>
          <a:off x="2133600" y="2779714"/>
          <a:ext cx="4267200" cy="2320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727200" imgH="939800" progId="Equation.3">
                  <p:embed/>
                </p:oleObj>
              </mc:Choice>
              <mc:Fallback>
                <p:oleObj name="Equation" r:id="rId5" imgW="1727200" imgH="93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0" y="2779714"/>
                        <a:ext cx="4267200" cy="2320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7446" name="Object 6"/>
          <p:cNvGraphicFramePr>
            <a:graphicFrameLocks noChangeAspect="1"/>
          </p:cNvGraphicFramePr>
          <p:nvPr/>
        </p:nvGraphicFramePr>
        <p:xfrm>
          <a:off x="6477000" y="3286126"/>
          <a:ext cx="3505200" cy="517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459865" imgH="215900" progId="Equation.3">
                  <p:embed/>
                </p:oleObj>
              </mc:Choice>
              <mc:Fallback>
                <p:oleObj name="Equation" r:id="rId7" imgW="1459865" imgH="215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286126"/>
                        <a:ext cx="3505200" cy="5175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7447" name="Object 7"/>
          <p:cNvGraphicFramePr>
            <a:graphicFrameLocks noChangeAspect="1"/>
          </p:cNvGraphicFramePr>
          <p:nvPr/>
        </p:nvGraphicFramePr>
        <p:xfrm>
          <a:off x="6477000" y="3879851"/>
          <a:ext cx="1524000" cy="500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736600" imgH="241300" progId="Equation.3">
                  <p:embed/>
                </p:oleObj>
              </mc:Choice>
              <mc:Fallback>
                <p:oleObj name="Equation" r:id="rId9" imgW="736600" imgH="2413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77000" y="3879851"/>
                        <a:ext cx="1524000" cy="500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957448" name="Group 8"/>
          <p:cNvGrpSpPr/>
          <p:nvPr/>
        </p:nvGrpSpPr>
        <p:grpSpPr bwMode="auto">
          <a:xfrm>
            <a:off x="2133600" y="5175251"/>
            <a:ext cx="2788367" cy="544512"/>
            <a:chOff x="384" y="3258"/>
            <a:chExt cx="2030" cy="343"/>
          </a:xfrm>
        </p:grpSpPr>
        <p:graphicFrame>
          <p:nvGraphicFramePr>
            <p:cNvPr id="957449" name="Object 9"/>
            <p:cNvGraphicFramePr>
              <a:graphicFrameLocks noChangeAspect="1"/>
            </p:cNvGraphicFramePr>
            <p:nvPr/>
          </p:nvGraphicFramePr>
          <p:xfrm>
            <a:off x="854" y="3296"/>
            <a:ext cx="1560" cy="30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Equation" r:id="rId11" imgW="939165" imgH="203200" progId="Equation.3">
                    <p:embed/>
                  </p:oleObj>
                </mc:Choice>
                <mc:Fallback>
                  <p:oleObj name="Equation" r:id="rId11" imgW="939165" imgH="2032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54" y="3296"/>
                          <a:ext cx="1560" cy="305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7450" name="Text Box 10"/>
            <p:cNvSpPr txBox="1">
              <a:spLocks noChangeArrowheads="1"/>
            </p:cNvSpPr>
            <p:nvPr/>
          </p:nvSpPr>
          <p:spPr bwMode="auto">
            <a:xfrm>
              <a:off x="384" y="3258"/>
              <a:ext cx="379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CC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(4)</a:t>
              </a:r>
              <a:endPara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grpSp>
        <p:nvGrpSpPr>
          <p:cNvPr id="957451" name="Group 11"/>
          <p:cNvGrpSpPr/>
          <p:nvPr/>
        </p:nvGrpSpPr>
        <p:grpSpPr bwMode="auto">
          <a:xfrm>
            <a:off x="2133600" y="5827714"/>
            <a:ext cx="5638800" cy="573087"/>
            <a:chOff x="384" y="3431"/>
            <a:chExt cx="3552" cy="361"/>
          </a:xfrm>
        </p:grpSpPr>
        <p:graphicFrame>
          <p:nvGraphicFramePr>
            <p:cNvPr id="957452" name="Object 12"/>
            <p:cNvGraphicFramePr>
              <a:graphicFrameLocks noChangeAspect="1"/>
            </p:cNvGraphicFramePr>
            <p:nvPr/>
          </p:nvGraphicFramePr>
          <p:xfrm>
            <a:off x="2160" y="3478"/>
            <a:ext cx="1776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13" imgW="1155700" imgH="203200" progId="Equation.3">
                    <p:embed/>
                  </p:oleObj>
                </mc:Choice>
                <mc:Fallback>
                  <p:oleObj name="Equation" r:id="rId13" imgW="1155700" imgH="20320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60" y="3478"/>
                          <a:ext cx="1776" cy="31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57453" name="Text Box 13"/>
            <p:cNvSpPr txBox="1">
              <a:spLocks noChangeArrowheads="1"/>
            </p:cNvSpPr>
            <p:nvPr/>
          </p:nvSpPr>
          <p:spPr bwMode="auto">
            <a:xfrm>
              <a:off x="384" y="3431"/>
              <a:ext cx="193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CC66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定义矩阵的</a:t>
              </a:r>
              <a:r>
                <a:rPr kumimoji="1" lang="zh-CN" altLang="en-US" sz="2800" b="1">
                  <a:solidFill>
                    <a:srgbClr val="0033CC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减法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：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graphicFrame>
        <p:nvGraphicFramePr>
          <p:cNvPr id="957454" name="Object 14"/>
          <p:cNvGraphicFramePr>
            <a:graphicFrameLocks noChangeAspect="1"/>
          </p:cNvGraphicFramePr>
          <p:nvPr/>
        </p:nvGraphicFramePr>
        <p:xfrm>
          <a:off x="2209801" y="2182814"/>
          <a:ext cx="3629025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15" imgW="1524000" imgH="203200" progId="Equation.3">
                  <p:embed/>
                </p:oleObj>
              </mc:Choice>
              <mc:Fallback>
                <p:oleObj name="Equation" r:id="rId15" imgW="1524000" imgH="2032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2182814"/>
                        <a:ext cx="3629025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74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574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57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574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574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957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574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957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74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9574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35FE3F8-8314-4FE2-A91C-1C44EC292A9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58466" name="Rectangle 2"/>
          <p:cNvSpPr>
            <a:spLocks noChangeArrowheads="1"/>
          </p:cNvSpPr>
          <p:nvPr/>
        </p:nvSpPr>
        <p:spPr bwMode="auto">
          <a:xfrm>
            <a:off x="1828800" y="465138"/>
            <a:ext cx="83820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说明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：只有当两个矩阵是</a:t>
            </a: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同型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矩阵时，才能进行减法运算</a:t>
            </a:r>
            <a:r>
              <a:rPr kumimoji="1" lang="zh-CN" altLang="en-US" sz="2800" b="1">
                <a:solidFill>
                  <a:srgbClr val="80808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  <a:endParaRPr kumimoji="1" lang="zh-CN" altLang="en-US" sz="2800" b="1">
              <a:solidFill>
                <a:srgbClr val="80808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58467" name="Text Box 3"/>
          <p:cNvSpPr txBox="1">
            <a:spLocks noChangeArrowheads="1"/>
          </p:cNvSpPr>
          <p:nvPr/>
        </p:nvSpPr>
        <p:spPr bwMode="auto">
          <a:xfrm>
            <a:off x="1828800" y="2317751"/>
            <a:ext cx="16764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例如</a:t>
            </a:r>
            <a:endParaRPr kumimoji="1" lang="zh-CN" altLang="en-US" sz="2800" b="1">
              <a:solidFill>
                <a:srgbClr val="0000FF"/>
              </a:solidFill>
              <a:latin typeface="Times New Roman" panose="02020603050405020304" pitchFamily="18" charset="0"/>
              <a:ea typeface="SimHei" panose="02010609060101010101" pitchFamily="49" charset="-122"/>
            </a:endParaRPr>
          </a:p>
        </p:txBody>
      </p:sp>
      <p:graphicFrame>
        <p:nvGraphicFramePr>
          <p:cNvPr id="958468" name="Object 4"/>
          <p:cNvGraphicFramePr>
            <a:graphicFrameLocks noChangeAspect="1"/>
          </p:cNvGraphicFramePr>
          <p:nvPr/>
        </p:nvGraphicFramePr>
        <p:xfrm>
          <a:off x="3048000" y="1828801"/>
          <a:ext cx="4114800" cy="15922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803400" imgH="698500" progId="Equation.3">
                  <p:embed/>
                </p:oleObj>
              </mc:Choice>
              <mc:Fallback>
                <p:oleObj name="Equation" r:id="rId1" imgW="1803400" imgH="6985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1828801"/>
                        <a:ext cx="4114800" cy="15922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8469" name="Object 5"/>
          <p:cNvGraphicFramePr>
            <a:graphicFrameLocks noChangeAspect="1"/>
          </p:cNvGraphicFramePr>
          <p:nvPr/>
        </p:nvGraphicFramePr>
        <p:xfrm>
          <a:off x="2057400" y="3581401"/>
          <a:ext cx="4191000" cy="166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752600" imgH="698500" progId="Equation.3">
                  <p:embed/>
                </p:oleObj>
              </mc:Choice>
              <mc:Fallback>
                <p:oleObj name="Equation" r:id="rId3" imgW="1752600" imgH="6985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3581401"/>
                        <a:ext cx="4191000" cy="166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58470" name="Object 6"/>
          <p:cNvGraphicFramePr>
            <a:graphicFrameLocks noChangeAspect="1"/>
          </p:cNvGraphicFramePr>
          <p:nvPr/>
        </p:nvGraphicFramePr>
        <p:xfrm>
          <a:off x="6248400" y="3590926"/>
          <a:ext cx="3124200" cy="166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308100" imgH="698500" progId="Equation.3">
                  <p:embed/>
                </p:oleObj>
              </mc:Choice>
              <mc:Fallback>
                <p:oleObj name="Equation" r:id="rId5" imgW="1308100" imgH="6985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248400" y="3590926"/>
                        <a:ext cx="3124200" cy="166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84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58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58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58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8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584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E22BF4D-50DB-4266-9CB6-FA5DE8563F12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59490" name="Object 2"/>
          <p:cNvGraphicFramePr>
            <a:graphicFrameLocks noChangeAspect="1"/>
          </p:cNvGraphicFramePr>
          <p:nvPr/>
        </p:nvGraphicFramePr>
        <p:xfrm>
          <a:off x="3048000" y="2133600"/>
          <a:ext cx="4922838" cy="226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2044700" imgH="939800" progId="Equation.3">
                  <p:embed/>
                </p:oleObj>
              </mc:Choice>
              <mc:Fallback>
                <p:oleObj name="Equation" r:id="rId1" imgW="2044700" imgH="9398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2133600"/>
                        <a:ext cx="4922838" cy="22621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59491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1981200" y="457200"/>
            <a:ext cx="3810000" cy="609600"/>
          </a:xfrm>
        </p:spPr>
        <p:txBody>
          <a:bodyPr/>
          <a:lstStyle/>
          <a:p>
            <a:pPr algn="l"/>
            <a:r>
              <a:rPr lang="zh-CN" altLang="en-US" sz="32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矩阵的数量乘法：</a:t>
            </a:r>
            <a:endParaRPr lang="zh-CN" altLang="en-US"/>
          </a:p>
        </p:txBody>
      </p:sp>
      <p:sp>
        <p:nvSpPr>
          <p:cNvPr id="959492" name="Text Box 4"/>
          <p:cNvSpPr txBox="1">
            <a:spLocks noChangeArrowheads="1"/>
          </p:cNvSpPr>
          <p:nvPr/>
        </p:nvSpPr>
        <p:spPr bwMode="auto">
          <a:xfrm>
            <a:off x="2057400" y="1371601"/>
            <a:ext cx="7315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定义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数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与矩阵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 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的乘积记作 </a:t>
            </a:r>
            <a:r>
              <a:rPr kumimoji="1"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，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规定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59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59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9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59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4FFDBBF-4CA4-4AF4-8DC2-B0D79EF8063F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0514" name="Object 2"/>
          <p:cNvGraphicFramePr>
            <a:graphicFrameLocks noChangeAspect="1"/>
          </p:cNvGraphicFramePr>
          <p:nvPr/>
        </p:nvGraphicFramePr>
        <p:xfrm>
          <a:off x="2209800" y="1905000"/>
          <a:ext cx="3810000" cy="482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574800" imgH="203200" progId="Equation.3">
                  <p:embed/>
                </p:oleObj>
              </mc:Choice>
              <mc:Fallback>
                <p:oleObj name="Equation" r:id="rId1" imgW="1574800" imgH="203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1905000"/>
                        <a:ext cx="3810000" cy="482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0515" name="Object 3"/>
          <p:cNvGraphicFramePr>
            <a:graphicFrameLocks noChangeAspect="1"/>
          </p:cNvGraphicFramePr>
          <p:nvPr/>
        </p:nvGraphicFramePr>
        <p:xfrm>
          <a:off x="2209800" y="2590801"/>
          <a:ext cx="3733800" cy="47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485900" imgH="203200" progId="Equation.3">
                  <p:embed/>
                </p:oleObj>
              </mc:Choice>
              <mc:Fallback>
                <p:oleObj name="Equation" r:id="rId3" imgW="1485900" imgH="2032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2590801"/>
                        <a:ext cx="3733800" cy="4794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0516" name="Object 4"/>
          <p:cNvGraphicFramePr>
            <a:graphicFrameLocks noChangeAspect="1"/>
          </p:cNvGraphicFramePr>
          <p:nvPr/>
        </p:nvGraphicFramePr>
        <p:xfrm>
          <a:off x="2209801" y="3276601"/>
          <a:ext cx="29956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218565" imgH="203200" progId="Equation.3">
                  <p:embed/>
                </p:oleObj>
              </mc:Choice>
              <mc:Fallback>
                <p:oleObj name="Equation" r:id="rId5" imgW="1218565" imgH="2032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3276601"/>
                        <a:ext cx="29956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0517" name="Text Box 5"/>
          <p:cNvSpPr txBox="1">
            <a:spLocks noChangeArrowheads="1"/>
          </p:cNvSpPr>
          <p:nvPr/>
        </p:nvSpPr>
        <p:spPr bwMode="auto">
          <a:xfrm>
            <a:off x="2133600" y="471489"/>
            <a:ext cx="5486400" cy="5794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数乘矩阵的运算规律：</a:t>
            </a:r>
            <a:endParaRPr kumimoji="1" lang="zh-CN" altLang="en-US" sz="3200" b="1">
              <a:solidFill>
                <a:srgbClr val="0000FF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960518" name="Rectangle 6"/>
          <p:cNvSpPr>
            <a:spLocks noChangeArrowheads="1"/>
          </p:cNvSpPr>
          <p:nvPr/>
        </p:nvSpPr>
        <p:spPr bwMode="auto">
          <a:xfrm>
            <a:off x="2209800" y="4800601"/>
            <a:ext cx="69342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加法和数乘合称为矩阵的</a:t>
            </a:r>
            <a:r>
              <a:rPr kumimoji="1" lang="zh-CN" altLang="en-US" sz="2800" b="1" dirty="0">
                <a:solidFill>
                  <a:srgbClr val="0000FF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线性运算。</a:t>
            </a:r>
            <a:endParaRPr kumimoji="1" lang="zh-CN" altLang="en-US" sz="2800" b="1" dirty="0">
              <a:solidFill>
                <a:srgbClr val="0000FF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960519" name="Group 7"/>
          <p:cNvGrpSpPr/>
          <p:nvPr/>
        </p:nvGrpSpPr>
        <p:grpSpPr bwMode="auto">
          <a:xfrm>
            <a:off x="2057400" y="1233489"/>
            <a:ext cx="5888038" cy="560387"/>
            <a:chOff x="336" y="777"/>
            <a:chExt cx="3709" cy="353"/>
          </a:xfrm>
        </p:grpSpPr>
        <p:sp>
          <p:nvSpPr>
            <p:cNvPr id="960520" name="Text Box 8"/>
            <p:cNvSpPr txBox="1">
              <a:spLocks noChangeArrowheads="1"/>
            </p:cNvSpPr>
            <p:nvPr/>
          </p:nvSpPr>
          <p:spPr bwMode="auto">
            <a:xfrm>
              <a:off x="336" y="777"/>
              <a:ext cx="3709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（设          为           矩阵，       为数）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960521" name="Object 9"/>
            <p:cNvGraphicFramePr>
              <a:graphicFrameLocks noChangeAspect="1"/>
            </p:cNvGraphicFramePr>
            <p:nvPr/>
          </p:nvGraphicFramePr>
          <p:xfrm>
            <a:off x="2820" y="792"/>
            <a:ext cx="444" cy="33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7" imgW="266700" imgH="203200" progId="Equation.3">
                    <p:embed/>
                  </p:oleObj>
                </mc:Choice>
                <mc:Fallback>
                  <p:oleObj name="Equation" r:id="rId7" imgW="266700" imgH="203200" progId="Equation.3">
                    <p:embed/>
                    <p:pic>
                      <p:nvPicPr>
                        <p:cNvPr id="0" name="Object 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820" y="792"/>
                          <a:ext cx="444" cy="33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0522" name="Object 10"/>
            <p:cNvGraphicFramePr>
              <a:graphicFrameLocks noChangeAspect="1"/>
            </p:cNvGraphicFramePr>
            <p:nvPr/>
          </p:nvGraphicFramePr>
          <p:xfrm>
            <a:off x="1680" y="880"/>
            <a:ext cx="552" cy="15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公式" r:id="rId9" imgW="875665" imgH="254000" progId="Equation.3">
                    <p:embed/>
                  </p:oleObj>
                </mc:Choice>
                <mc:Fallback>
                  <p:oleObj name="公式" r:id="rId9" imgW="875665" imgH="2540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680" y="880"/>
                          <a:ext cx="552" cy="15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960523" name="Object 11"/>
            <p:cNvGraphicFramePr>
              <a:graphicFrameLocks noChangeAspect="1"/>
            </p:cNvGraphicFramePr>
            <p:nvPr/>
          </p:nvGraphicFramePr>
          <p:xfrm>
            <a:off x="816" y="845"/>
            <a:ext cx="576" cy="2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Equation" r:id="rId11" imgW="913765" imgH="317500" progId="Equation.3">
                    <p:embed/>
                  </p:oleObj>
                </mc:Choice>
                <mc:Fallback>
                  <p:oleObj name="Equation" r:id="rId11" imgW="913765" imgH="317500" progId="Equation.3">
                    <p:embed/>
                    <p:pic>
                      <p:nvPicPr>
                        <p:cNvPr id="0" name="Object 11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816" y="845"/>
                          <a:ext cx="576" cy="2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960524" name="Object 12"/>
          <p:cNvGraphicFramePr>
            <a:graphicFrameLocks noChangeAspect="1"/>
          </p:cNvGraphicFramePr>
          <p:nvPr/>
        </p:nvGraphicFramePr>
        <p:xfrm>
          <a:off x="2209801" y="3962401"/>
          <a:ext cx="3338513" cy="4984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13" imgW="1358265" imgH="203200" progId="Equation.3">
                  <p:embed/>
                </p:oleObj>
              </mc:Choice>
              <mc:Fallback>
                <p:oleObj name="Equation" r:id="rId13" imgW="1358265" imgH="2032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3962401"/>
                        <a:ext cx="3338513" cy="4984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0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05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05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0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60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96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0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60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17346BF-8469-441B-83BD-05DCCE3F8C11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08642" name="Object 2"/>
          <p:cNvGraphicFramePr>
            <a:graphicFrameLocks noChangeAspect="1"/>
          </p:cNvGraphicFramePr>
          <p:nvPr/>
        </p:nvGraphicFramePr>
        <p:xfrm>
          <a:off x="1905000" y="71439"/>
          <a:ext cx="8763000" cy="2065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1" imgW="3692525" imgH="876300" progId="Word.Document.8">
                  <p:embed/>
                </p:oleObj>
              </mc:Choice>
              <mc:Fallback>
                <p:oleObj name="Document" r:id="rId1" imgW="3692525" imgH="876300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0" y="71439"/>
                        <a:ext cx="8763000" cy="2065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8643" name="Text Box 3"/>
          <p:cNvSpPr txBox="1">
            <a:spLocks noChangeArrowheads="1"/>
          </p:cNvSpPr>
          <p:nvPr/>
        </p:nvSpPr>
        <p:spPr bwMode="auto">
          <a:xfrm>
            <a:off x="1752599" y="596901"/>
            <a:ext cx="75206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1</a:t>
            </a:r>
            <a:endParaRPr kumimoji="1" lang="zh-CN" altLang="en-US" sz="2800" b="1" dirty="0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08644" name="Text Box 4"/>
          <p:cNvSpPr txBox="1">
            <a:spLocks noChangeArrowheads="1"/>
          </p:cNvSpPr>
          <p:nvPr/>
        </p:nvSpPr>
        <p:spPr bwMode="auto">
          <a:xfrm>
            <a:off x="1752600" y="2324101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33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33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1008657" name="Object 17"/>
          <p:cNvGraphicFramePr>
            <a:graphicFrameLocks noChangeAspect="1"/>
          </p:cNvGraphicFramePr>
          <p:nvPr/>
        </p:nvGraphicFramePr>
        <p:xfrm>
          <a:off x="2438400" y="2374901"/>
          <a:ext cx="137160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570865" imgH="177800" progId="Equation.3">
                  <p:embed/>
                </p:oleObj>
              </mc:Choice>
              <mc:Fallback>
                <p:oleObj name="" r:id="rId3" imgW="570865" imgH="1778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374901"/>
                        <a:ext cx="1371600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8656" name="Object 16"/>
          <p:cNvGraphicFramePr>
            <a:graphicFrameLocks noChangeAspect="1"/>
          </p:cNvGraphicFramePr>
          <p:nvPr/>
        </p:nvGraphicFramePr>
        <p:xfrm>
          <a:off x="3810000" y="1803400"/>
          <a:ext cx="6477000" cy="16017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806700" imgH="698500" progId="Equation.3">
                  <p:embed/>
                </p:oleObj>
              </mc:Choice>
              <mc:Fallback>
                <p:oleObj name="" r:id="rId5" imgW="2806700" imgH="698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0000" y="1803400"/>
                        <a:ext cx="6477000" cy="16017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8655" name="Object 15"/>
          <p:cNvGraphicFramePr>
            <a:graphicFrameLocks noChangeAspect="1"/>
          </p:cNvGraphicFramePr>
          <p:nvPr/>
        </p:nvGraphicFramePr>
        <p:xfrm>
          <a:off x="2209800" y="3441700"/>
          <a:ext cx="6324600" cy="156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2806700" imgH="698500" progId="Equation.3">
                  <p:embed/>
                </p:oleObj>
              </mc:Choice>
              <mc:Fallback>
                <p:oleObj name="" r:id="rId7" imgW="2806700" imgH="6985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0" y="3441700"/>
                        <a:ext cx="6324600" cy="1563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8654" name="Object 14"/>
          <p:cNvGraphicFramePr>
            <a:graphicFrameLocks noChangeAspect="1"/>
          </p:cNvGraphicFramePr>
          <p:nvPr/>
        </p:nvGraphicFramePr>
        <p:xfrm>
          <a:off x="2190750" y="5105400"/>
          <a:ext cx="362585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524000" imgH="698500" progId="Equation.3">
                  <p:embed/>
                </p:oleObj>
              </mc:Choice>
              <mc:Fallback>
                <p:oleObj name="Equation" r:id="rId9" imgW="1524000" imgH="6985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0750" y="5105400"/>
                        <a:ext cx="3625850" cy="16510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8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08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08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0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086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086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8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08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812A21B-BE14-4F9A-BB6C-1119C2A1B7BA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1538" name="Text Box 2"/>
          <p:cNvSpPr txBox="1">
            <a:spLocks noChangeArrowheads="1"/>
          </p:cNvSpPr>
          <p:nvPr/>
        </p:nvSpPr>
        <p:spPr bwMode="auto">
          <a:xfrm>
            <a:off x="1905000" y="1612901"/>
            <a:ext cx="22098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求 2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lang="en-US" altLang="zh-CN" sz="2800" b="1">
                <a:solidFill>
                  <a:srgbClr val="000000"/>
                </a:solidFill>
                <a:latin typeface="Symbol" panose="05050102010706020507" pitchFamily="18" charset="2"/>
                <a:ea typeface="SimSun" panose="02010600030101010101" pitchFamily="2" charset="-122"/>
              </a:rPr>
              <a:t>-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 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.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1539" name="Text Box 3"/>
          <p:cNvSpPr txBox="1">
            <a:spLocks noChangeArrowheads="1"/>
          </p:cNvSpPr>
          <p:nvPr/>
        </p:nvSpPr>
        <p:spPr bwMode="auto">
          <a:xfrm>
            <a:off x="1905000" y="622301"/>
            <a:ext cx="2514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练习</a:t>
            </a:r>
            <a:r>
              <a:rPr kumimoji="1" lang="zh-CN" altLang="en-US" sz="2800" b="1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已知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61540" name="Text Box 4"/>
          <p:cNvSpPr txBox="1">
            <a:spLocks noChangeArrowheads="1"/>
          </p:cNvSpPr>
          <p:nvPr/>
        </p:nvSpPr>
        <p:spPr bwMode="auto">
          <a:xfrm>
            <a:off x="1943100" y="2490789"/>
            <a:ext cx="54243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961541" name="Object 5"/>
          <p:cNvGraphicFramePr>
            <a:graphicFrameLocks noChangeAspect="1"/>
          </p:cNvGraphicFramePr>
          <p:nvPr/>
        </p:nvGraphicFramePr>
        <p:xfrm>
          <a:off x="3695700" y="355601"/>
          <a:ext cx="2743200" cy="11223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143000" imgH="469900" progId="Equation.3">
                  <p:embed/>
                </p:oleObj>
              </mc:Choice>
              <mc:Fallback>
                <p:oleObj name="Equation" r:id="rId1" imgW="1143000" imgH="469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95700" y="355601"/>
                        <a:ext cx="2743200" cy="11223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1542" name="Object 6"/>
          <p:cNvGraphicFramePr>
            <a:graphicFrameLocks noChangeAspect="1"/>
          </p:cNvGraphicFramePr>
          <p:nvPr/>
        </p:nvGraphicFramePr>
        <p:xfrm>
          <a:off x="6553200" y="368301"/>
          <a:ext cx="2819400" cy="1135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168400" imgH="469900" progId="Equation.3">
                  <p:embed/>
                </p:oleObj>
              </mc:Choice>
              <mc:Fallback>
                <p:oleObj name="Equation" r:id="rId3" imgW="1168400" imgH="4699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68301"/>
                        <a:ext cx="2819400" cy="1135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1543" name="Object 7"/>
          <p:cNvGraphicFramePr>
            <a:graphicFrameLocks noChangeAspect="1"/>
          </p:cNvGraphicFramePr>
          <p:nvPr/>
        </p:nvGraphicFramePr>
        <p:xfrm>
          <a:off x="2743200" y="2565401"/>
          <a:ext cx="1143000" cy="3857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482600" imgH="165100" progId="Equation.3">
                  <p:embed/>
                </p:oleObj>
              </mc:Choice>
              <mc:Fallback>
                <p:oleObj name="Equation" r:id="rId5" imgW="482600" imgH="1651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2565401"/>
                        <a:ext cx="1143000" cy="3857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1544" name="Object 8"/>
          <p:cNvGraphicFramePr>
            <a:graphicFrameLocks noChangeAspect="1"/>
          </p:cNvGraphicFramePr>
          <p:nvPr/>
        </p:nvGraphicFramePr>
        <p:xfrm>
          <a:off x="3886200" y="2222501"/>
          <a:ext cx="4648200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930400" imgH="469900" progId="Equation.3">
                  <p:embed/>
                </p:oleObj>
              </mc:Choice>
              <mc:Fallback>
                <p:oleObj name="Equation" r:id="rId7" imgW="1930400" imgH="4699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86200" y="2222501"/>
                        <a:ext cx="4648200" cy="1128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1545" name="Object 9"/>
          <p:cNvGraphicFramePr>
            <a:graphicFrameLocks noChangeAspect="1"/>
          </p:cNvGraphicFramePr>
          <p:nvPr/>
        </p:nvGraphicFramePr>
        <p:xfrm>
          <a:off x="2789239" y="3657601"/>
          <a:ext cx="4479925" cy="11287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866900" imgH="469900" progId="Equation.3">
                  <p:embed/>
                </p:oleObj>
              </mc:Choice>
              <mc:Fallback>
                <p:oleObj name="Equation" r:id="rId9" imgW="18669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9239" y="3657601"/>
                        <a:ext cx="4479925" cy="11287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1546" name="Object 10"/>
          <p:cNvGraphicFramePr>
            <a:graphicFrameLocks noChangeAspect="1"/>
          </p:cNvGraphicFramePr>
          <p:nvPr/>
        </p:nvGraphicFramePr>
        <p:xfrm>
          <a:off x="2797175" y="5105400"/>
          <a:ext cx="2667000" cy="1123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1117600" imgH="469900" progId="Equation.3">
                  <p:embed/>
                </p:oleObj>
              </mc:Choice>
              <mc:Fallback>
                <p:oleObj name="Equation" r:id="rId11" imgW="11176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7175" y="5105400"/>
                        <a:ext cx="2667000" cy="11239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1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61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615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615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61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615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15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615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1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9615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1EFCC5E-7BDB-4156-B130-61106CD9D8A4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2562" name="Text Box 2050"/>
          <p:cNvSpPr txBox="1">
            <a:spLocks noChangeArrowheads="1"/>
          </p:cNvSpPr>
          <p:nvPr/>
        </p:nvSpPr>
        <p:spPr bwMode="auto">
          <a:xfrm>
            <a:off x="1905000" y="242889"/>
            <a:ext cx="1905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2</a:t>
            </a:r>
            <a:r>
              <a:rPr kumimoji="1" lang="zh-CN" altLang="en-US" sz="2800" b="1" dirty="0">
                <a:solidFill>
                  <a:srgbClr val="CCCCFF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 </a:t>
            </a:r>
            <a:r>
              <a:rPr kumimoji="1" lang="zh-CN" altLang="en-US" sz="2800" b="1" dirty="0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已知</a:t>
            </a:r>
            <a:endParaRPr kumimoji="1" lang="zh-CN" altLang="en-US" sz="2800" b="1" dirty="0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962563" name="Text Box 2051"/>
          <p:cNvSpPr txBox="1">
            <a:spLocks noChangeArrowheads="1"/>
          </p:cNvSpPr>
          <p:nvPr/>
        </p:nvSpPr>
        <p:spPr bwMode="auto">
          <a:xfrm>
            <a:off x="1905000" y="2590801"/>
            <a:ext cx="3810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857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且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lang="en-US" altLang="zh-CN" sz="16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+</a:t>
            </a:r>
            <a:r>
              <a:rPr lang="en-US" altLang="zh-CN" sz="16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2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X</a:t>
            </a:r>
            <a:r>
              <a:rPr lang="en-US" altLang="zh-CN" sz="16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=</a:t>
            </a:r>
            <a:r>
              <a:rPr lang="en-US" altLang="zh-CN" sz="16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，</a:t>
            </a: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求</a:t>
            </a:r>
            <a:r>
              <a:rPr lang="en-US" altLang="zh-CN" sz="28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X</a:t>
            </a:r>
            <a:r>
              <a: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。</a:t>
            </a:r>
            <a:endParaRPr lang="en-US" altLang="zh-CN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2564" name="Text Box 2052"/>
          <p:cNvSpPr txBox="1">
            <a:spLocks noChangeArrowheads="1"/>
          </p:cNvSpPr>
          <p:nvPr/>
        </p:nvSpPr>
        <p:spPr bwMode="auto">
          <a:xfrm>
            <a:off x="1905000" y="3481389"/>
            <a:ext cx="54243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962565" name="Object 2053"/>
          <p:cNvGraphicFramePr>
            <a:graphicFrameLocks noChangeAspect="1"/>
          </p:cNvGraphicFramePr>
          <p:nvPr/>
        </p:nvGraphicFramePr>
        <p:xfrm>
          <a:off x="2362200" y="838201"/>
          <a:ext cx="3429000" cy="17383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371600" imgH="698500" progId="Equation.3">
                  <p:embed/>
                </p:oleObj>
              </mc:Choice>
              <mc:Fallback>
                <p:oleObj name="Equation" r:id="rId1" imgW="1371600" imgH="698500" progId="Equation.3">
                  <p:embed/>
                  <p:pic>
                    <p:nvPicPr>
                      <p:cNvPr id="0" name="Object 20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838201"/>
                        <a:ext cx="3429000" cy="17383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66" name="Object 2054"/>
          <p:cNvGraphicFramePr>
            <a:graphicFrameLocks noChangeAspect="1"/>
          </p:cNvGraphicFramePr>
          <p:nvPr/>
        </p:nvGraphicFramePr>
        <p:xfrm>
          <a:off x="6019800" y="838201"/>
          <a:ext cx="3398838" cy="170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384300" imgH="698500" progId="Equation.3">
                  <p:embed/>
                </p:oleObj>
              </mc:Choice>
              <mc:Fallback>
                <p:oleObj name="Equation" r:id="rId3" imgW="1384300" imgH="698500" progId="Equation.3">
                  <p:embed/>
                  <p:pic>
                    <p:nvPicPr>
                      <p:cNvPr id="0" name="Object 20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19800" y="838201"/>
                        <a:ext cx="3398838" cy="1706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67" name="Object 2055"/>
          <p:cNvGraphicFramePr>
            <a:graphicFrameLocks noChangeAspect="1"/>
          </p:cNvGraphicFramePr>
          <p:nvPr/>
        </p:nvGraphicFramePr>
        <p:xfrm>
          <a:off x="2819401" y="3276600"/>
          <a:ext cx="2276475" cy="9921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926465" imgH="406400" progId="Equation.3">
                  <p:embed/>
                </p:oleObj>
              </mc:Choice>
              <mc:Fallback>
                <p:oleObj name="Equation" r:id="rId5" imgW="926465" imgH="406400" progId="Equation.3">
                  <p:embed/>
                  <p:pic>
                    <p:nvPicPr>
                      <p:cNvPr id="0" name="Object 20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1" y="3276600"/>
                        <a:ext cx="2276475" cy="9921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68" name="Object 2056"/>
          <p:cNvGraphicFramePr>
            <a:graphicFrameLocks noChangeAspect="1"/>
          </p:cNvGraphicFramePr>
          <p:nvPr/>
        </p:nvGraphicFramePr>
        <p:xfrm>
          <a:off x="5029200" y="2895601"/>
          <a:ext cx="3709988" cy="1706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511300" imgH="698500" progId="Equation.3">
                  <p:embed/>
                </p:oleObj>
              </mc:Choice>
              <mc:Fallback>
                <p:oleObj name="Equation" r:id="rId7" imgW="1511300" imgH="698500" progId="Equation.3">
                  <p:embed/>
                  <p:pic>
                    <p:nvPicPr>
                      <p:cNvPr id="0" name="Object 20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029200" y="2895601"/>
                        <a:ext cx="3709988" cy="1706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2569" name="Object 2057"/>
          <p:cNvGraphicFramePr>
            <a:graphicFrameLocks noChangeAspect="1"/>
          </p:cNvGraphicFramePr>
          <p:nvPr/>
        </p:nvGraphicFramePr>
        <p:xfrm>
          <a:off x="2133601" y="4419600"/>
          <a:ext cx="3679825" cy="2171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498600" imgH="889000" progId="Equation.3">
                  <p:embed/>
                </p:oleObj>
              </mc:Choice>
              <mc:Fallback>
                <p:oleObj name="Equation" r:id="rId9" imgW="1498600" imgH="889000" progId="Equation.3">
                  <p:embed/>
                  <p:pic>
                    <p:nvPicPr>
                      <p:cNvPr id="0" name="Object 20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33601" y="4419600"/>
                        <a:ext cx="3679825" cy="2171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2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62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9625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62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962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962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9625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962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F29ACF-2930-481F-BAB3-D20F03FBBD3E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09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4038600" cy="609600"/>
          </a:xfrm>
        </p:spPr>
        <p:txBody>
          <a:bodyPr/>
          <a:lstStyle/>
          <a:p>
            <a:pPr algn="l"/>
            <a:r>
              <a:rPr lang="zh-CN" altLang="en-US" sz="32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(二) 矩阵的乘法</a:t>
            </a:r>
            <a:endParaRPr lang="zh-CN" altLang="en-US" sz="3200" b="1" dirty="0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1009677" name="Object 13"/>
          <p:cNvGraphicFramePr>
            <a:graphicFrameLocks noChangeAspect="1"/>
          </p:cNvGraphicFramePr>
          <p:nvPr/>
        </p:nvGraphicFramePr>
        <p:xfrm>
          <a:off x="2286000" y="2757489"/>
          <a:ext cx="63246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2540000" imgH="431800" progId="Equation.3">
                  <p:embed/>
                </p:oleObj>
              </mc:Choice>
              <mc:Fallback>
                <p:oleObj name="Equation" r:id="rId1" imgW="2540000" imgH="4318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0" y="2757489"/>
                        <a:ext cx="6324600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9678" name="Object 14"/>
          <p:cNvGraphicFramePr>
            <a:graphicFrameLocks noChangeAspect="1"/>
          </p:cNvGraphicFramePr>
          <p:nvPr/>
        </p:nvGraphicFramePr>
        <p:xfrm>
          <a:off x="3048000" y="3900488"/>
          <a:ext cx="3924300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3924300" imgH="419100" progId="Equation.3">
                  <p:embed/>
                </p:oleObj>
              </mc:Choice>
              <mc:Fallback>
                <p:oleObj name="Equation" r:id="rId3" imgW="3924300" imgH="4191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3900488"/>
                        <a:ext cx="3924300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9679" name="Text Box 15"/>
          <p:cNvSpPr txBox="1">
            <a:spLocks noChangeArrowheads="1"/>
          </p:cNvSpPr>
          <p:nvPr/>
        </p:nvSpPr>
        <p:spPr bwMode="auto">
          <a:xfrm>
            <a:off x="2033588" y="4586288"/>
            <a:ext cx="3452812" cy="51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并把此乘积记作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09680" name="Object 16"/>
          <p:cNvGraphicFramePr>
            <a:graphicFrameLocks noChangeAspect="1"/>
          </p:cNvGraphicFramePr>
          <p:nvPr/>
        </p:nvGraphicFramePr>
        <p:xfrm>
          <a:off x="4800600" y="4691063"/>
          <a:ext cx="1333500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公式" r:id="rId5" imgW="1333500" imgH="330200" progId="Equation.3">
                  <p:embed/>
                </p:oleObj>
              </mc:Choice>
              <mc:Fallback>
                <p:oleObj name="公式" r:id="rId5" imgW="1333500" imgH="3302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00600" y="4691063"/>
                        <a:ext cx="1333500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09681" name="Object 17"/>
          <p:cNvGraphicFramePr>
            <a:graphicFrameLocks noChangeAspect="1"/>
          </p:cNvGraphicFramePr>
          <p:nvPr/>
        </p:nvGraphicFramePr>
        <p:xfrm>
          <a:off x="1905001" y="1157288"/>
          <a:ext cx="8151813" cy="1739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Document" r:id="rId7" imgW="3070860" imgH="655320" progId="Word.Document.8">
                  <p:embed/>
                </p:oleObj>
              </mc:Choice>
              <mc:Fallback>
                <p:oleObj name="Document" r:id="rId7" imgW="3070860" imgH="655320" progId="Word.Document.8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1" y="1157288"/>
                        <a:ext cx="8151813" cy="1739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09682" name="Text Box 18"/>
          <p:cNvSpPr txBox="1">
            <a:spLocks noChangeArrowheads="1"/>
          </p:cNvSpPr>
          <p:nvPr/>
        </p:nvSpPr>
        <p:spPr bwMode="auto">
          <a:xfrm>
            <a:off x="1905000" y="1157289"/>
            <a:ext cx="1828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FF"/>
                </a:solidFill>
                <a:latin typeface="Arial" panose="020B0604020202020204" pitchFamily="34" charset="0"/>
                <a:ea typeface="SimHei" panose="02010609060101010101" pitchFamily="49" charset="-122"/>
              </a:rPr>
              <a:t>定义</a:t>
            </a:r>
            <a:endParaRPr kumimoji="1" lang="zh-CN" altLang="en-US" sz="2800" b="1">
              <a:solidFill>
                <a:srgbClr val="0000FF"/>
              </a:solidFill>
              <a:latin typeface="Arial" panose="020B0604020202020204" pitchFamily="34" charset="0"/>
              <a:ea typeface="SimHei" panose="02010609060101010101" pitchFamily="49" charset="-122"/>
            </a:endParaRPr>
          </a:p>
        </p:txBody>
      </p:sp>
      <p:sp>
        <p:nvSpPr>
          <p:cNvPr id="1009683" name="Oval 19"/>
          <p:cNvSpPr>
            <a:spLocks noChangeArrowheads="1"/>
          </p:cNvSpPr>
          <p:nvPr/>
        </p:nvSpPr>
        <p:spPr bwMode="auto">
          <a:xfrm>
            <a:off x="6172200" y="1081088"/>
            <a:ext cx="990600" cy="685800"/>
          </a:xfrm>
          <a:prstGeom prst="ellipse">
            <a:avLst/>
          </a:prstGeom>
          <a:noFill/>
          <a:ln w="31750">
            <a:solidFill>
              <a:srgbClr val="0033C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09684" name="Oval 20"/>
          <p:cNvSpPr>
            <a:spLocks noChangeArrowheads="1"/>
          </p:cNvSpPr>
          <p:nvPr/>
        </p:nvSpPr>
        <p:spPr bwMode="auto">
          <a:xfrm>
            <a:off x="2590800" y="1712913"/>
            <a:ext cx="914400" cy="609600"/>
          </a:xfrm>
          <a:prstGeom prst="ellipse">
            <a:avLst/>
          </a:prstGeom>
          <a:noFill/>
          <a:ln w="31750">
            <a:solidFill>
              <a:srgbClr val="0033CC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09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096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096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096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096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75"/>
                                        <p:tgtEl>
                                          <p:spTgt spid="10096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75"/>
                            </p:stCondLst>
                            <p:childTnLst>
                              <p:par>
                                <p:cTn id="3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096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0096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0096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9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0096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0096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5DB9484-BBC1-4267-B972-58598594356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4610" name="Object 2050"/>
          <p:cNvGraphicFramePr>
            <a:graphicFrameLocks noChangeAspect="1"/>
          </p:cNvGraphicFramePr>
          <p:nvPr/>
        </p:nvGraphicFramePr>
        <p:xfrm>
          <a:off x="2667000" y="1"/>
          <a:ext cx="6324600" cy="1069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2540000" imgH="431800" progId="Equation.3">
                  <p:embed/>
                </p:oleObj>
              </mc:Choice>
              <mc:Fallback>
                <p:oleObj name="Equation" r:id="rId1" imgW="2540000" imgH="431800" progId="Equation.3">
                  <p:embed/>
                  <p:pic>
                    <p:nvPicPr>
                      <p:cNvPr id="0" name="Object 2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1"/>
                        <a:ext cx="6324600" cy="10699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4611" name="Object 2051"/>
          <p:cNvGraphicFramePr>
            <a:graphicFrameLocks noChangeAspect="1"/>
          </p:cNvGraphicFramePr>
          <p:nvPr/>
        </p:nvGraphicFramePr>
        <p:xfrm>
          <a:off x="1676400" y="2205038"/>
          <a:ext cx="914400" cy="27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公式" r:id="rId3" imgW="752475" imgH="231775" progId="Equation.3">
                  <p:embed/>
                </p:oleObj>
              </mc:Choice>
              <mc:Fallback>
                <p:oleObj name="公式" r:id="rId3" imgW="752475" imgH="231775" progId="Equation.3">
                  <p:embed/>
                  <p:pic>
                    <p:nvPicPr>
                      <p:cNvPr id="0" name="Object 2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676400" y="2205038"/>
                        <a:ext cx="914400" cy="279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4612" name="Object 2052"/>
          <p:cNvGraphicFramePr>
            <a:graphicFrameLocks noChangeAspect="1"/>
          </p:cNvGraphicFramePr>
          <p:nvPr/>
        </p:nvGraphicFramePr>
        <p:xfrm>
          <a:off x="9601200" y="2146300"/>
          <a:ext cx="838200" cy="293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公式" r:id="rId5" imgW="659765" imgH="231775" progId="Equation.3">
                  <p:embed/>
                </p:oleObj>
              </mc:Choice>
              <mc:Fallback>
                <p:oleObj name="公式" r:id="rId5" imgW="659765" imgH="231775" progId="Equation.3">
                  <p:embed/>
                  <p:pic>
                    <p:nvPicPr>
                      <p:cNvPr id="0" name="Object 2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01200" y="2146300"/>
                        <a:ext cx="838200" cy="2936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4613" name="Object 2053"/>
          <p:cNvGraphicFramePr>
            <a:graphicFrameLocks noChangeAspect="1"/>
          </p:cNvGraphicFramePr>
          <p:nvPr/>
        </p:nvGraphicFramePr>
        <p:xfrm>
          <a:off x="6781800" y="4964113"/>
          <a:ext cx="1066800" cy="387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347345" imgH="127635" progId="Equation.3">
                  <p:embed/>
                </p:oleObj>
              </mc:Choice>
              <mc:Fallback>
                <p:oleObj name="Equation" r:id="rId7" imgW="347345" imgH="127635" progId="Equation.3">
                  <p:embed/>
                  <p:pic>
                    <p:nvPicPr>
                      <p:cNvPr id="0" name="Object 20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781800" y="4964113"/>
                        <a:ext cx="1066800" cy="387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4614" name="Object 2054"/>
          <p:cNvGraphicFramePr>
            <a:graphicFrameLocks noChangeAspect="1"/>
          </p:cNvGraphicFramePr>
          <p:nvPr/>
        </p:nvGraphicFramePr>
        <p:xfrm>
          <a:off x="2667000" y="990601"/>
          <a:ext cx="3200400" cy="2701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384300" imgH="1168400" progId="Equation.3">
                  <p:embed/>
                </p:oleObj>
              </mc:Choice>
              <mc:Fallback>
                <p:oleObj name="Equation" r:id="rId9" imgW="1384300" imgH="1168400" progId="Equation.3">
                  <p:embed/>
                  <p:pic>
                    <p:nvPicPr>
                      <p:cNvPr id="0" name="Object 20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990601"/>
                        <a:ext cx="3200400" cy="2701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4615" name="Rectangle 2055"/>
          <p:cNvSpPr>
            <a:spLocks noChangeArrowheads="1"/>
          </p:cNvSpPr>
          <p:nvPr/>
        </p:nvSpPr>
        <p:spPr bwMode="auto">
          <a:xfrm>
            <a:off x="2817814" y="2090738"/>
            <a:ext cx="2897187" cy="533400"/>
          </a:xfrm>
          <a:prstGeom prst="rect">
            <a:avLst/>
          </a:prstGeom>
          <a:noFill/>
          <a:ln w="31750">
            <a:solidFill>
              <a:srgbClr val="0033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4616" name="Object 2056"/>
          <p:cNvGraphicFramePr>
            <a:graphicFrameLocks noChangeAspect="1"/>
          </p:cNvGraphicFramePr>
          <p:nvPr/>
        </p:nvGraphicFramePr>
        <p:xfrm>
          <a:off x="5867400" y="1201738"/>
          <a:ext cx="3733800" cy="2246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1562100" imgH="939800" progId="Equation.3">
                  <p:embed/>
                </p:oleObj>
              </mc:Choice>
              <mc:Fallback>
                <p:oleObj name="Equation" r:id="rId11" imgW="1562100" imgH="939800" progId="Equation.3">
                  <p:embed/>
                  <p:pic>
                    <p:nvPicPr>
                      <p:cNvPr id="0" name="Object 20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1201738"/>
                        <a:ext cx="3733800" cy="22463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4617" name="Rectangle 2057"/>
          <p:cNvSpPr>
            <a:spLocks noChangeArrowheads="1"/>
          </p:cNvSpPr>
          <p:nvPr/>
        </p:nvSpPr>
        <p:spPr bwMode="auto">
          <a:xfrm>
            <a:off x="7391400" y="1136650"/>
            <a:ext cx="609600" cy="2286000"/>
          </a:xfrm>
          <a:prstGeom prst="rect">
            <a:avLst/>
          </a:prstGeom>
          <a:noFill/>
          <a:ln w="31750">
            <a:solidFill>
              <a:srgbClr val="0033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4618" name="Object 2058"/>
          <p:cNvGraphicFramePr>
            <a:graphicFrameLocks noChangeAspect="1"/>
          </p:cNvGraphicFramePr>
          <p:nvPr/>
        </p:nvGraphicFramePr>
        <p:xfrm>
          <a:off x="2667000" y="3657600"/>
          <a:ext cx="3816350" cy="3068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13" imgW="1739900" imgH="1168400" progId="Equation.3">
                  <p:embed/>
                </p:oleObj>
              </mc:Choice>
              <mc:Fallback>
                <p:oleObj name="Equation" r:id="rId13" imgW="1739900" imgH="1168400" progId="Equation.3">
                  <p:embed/>
                  <p:pic>
                    <p:nvPicPr>
                      <p:cNvPr id="0" name="Object 205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3657600"/>
                        <a:ext cx="3816350" cy="3068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4619" name="Rectangle 2059"/>
          <p:cNvSpPr>
            <a:spLocks noChangeArrowheads="1"/>
          </p:cNvSpPr>
          <p:nvPr/>
        </p:nvSpPr>
        <p:spPr bwMode="auto">
          <a:xfrm>
            <a:off x="4419600" y="4908550"/>
            <a:ext cx="609600" cy="609600"/>
          </a:xfrm>
          <a:prstGeom prst="rect">
            <a:avLst/>
          </a:prstGeom>
          <a:noFill/>
          <a:ln w="31750">
            <a:solidFill>
              <a:srgbClr val="0033CC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 anchor="ctr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46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46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46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9646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964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9646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9646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9646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9646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4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964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573DDB7-F94A-4808-9ED6-4F2F96BBA40D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5634" name="Rectangle 2"/>
          <p:cNvSpPr>
            <a:spLocks noChangeArrowheads="1"/>
          </p:cNvSpPr>
          <p:nvPr/>
        </p:nvSpPr>
        <p:spPr bwMode="auto">
          <a:xfrm>
            <a:off x="1752600" y="304800"/>
            <a:ext cx="8458200" cy="111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lnSpc>
                <a:spcPct val="120000"/>
              </a:lnSpc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FF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注意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　只有当</a:t>
            </a:r>
            <a:r>
              <a:rPr kumimoji="1"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左边矩阵的</a:t>
            </a:r>
            <a:r>
              <a:rPr kumimoji="1"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列数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等于</a:t>
            </a:r>
            <a:r>
              <a:rPr kumimoji="1" lang="zh-CN" altLang="en-US" sz="2800" b="1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右边矩阵的</a:t>
            </a:r>
            <a:r>
              <a:rPr kumimoji="1" lang="zh-CN" altLang="en-US" sz="2800" b="1" u="sng" dirty="0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行数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时，两个矩阵才能相乘.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5635" name="Text Box 3"/>
          <p:cNvSpPr txBox="1">
            <a:spLocks noChangeArrowheads="1"/>
          </p:cNvSpPr>
          <p:nvPr/>
        </p:nvSpPr>
        <p:spPr bwMode="auto">
          <a:xfrm>
            <a:off x="1981201" y="2057401"/>
            <a:ext cx="12557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例如，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pSp>
        <p:nvGrpSpPr>
          <p:cNvPr id="965636" name="Group 4"/>
          <p:cNvGrpSpPr/>
          <p:nvPr/>
        </p:nvGrpSpPr>
        <p:grpSpPr bwMode="auto">
          <a:xfrm>
            <a:off x="3124200" y="1524000"/>
            <a:ext cx="5346700" cy="1752600"/>
            <a:chOff x="1104" y="1104"/>
            <a:chExt cx="3368" cy="1104"/>
          </a:xfrm>
        </p:grpSpPr>
        <p:graphicFrame>
          <p:nvGraphicFramePr>
            <p:cNvPr id="965637" name="Object 5"/>
            <p:cNvGraphicFramePr>
              <a:graphicFrameLocks noChangeAspect="1"/>
            </p:cNvGraphicFramePr>
            <p:nvPr/>
          </p:nvGraphicFramePr>
          <p:xfrm>
            <a:off x="1104" y="1104"/>
            <a:ext cx="2208" cy="110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0" name="Equation" r:id="rId1" imgW="1422400" imgH="711200" progId="Equation.3">
                    <p:embed/>
                  </p:oleObj>
                </mc:Choice>
                <mc:Fallback>
                  <p:oleObj name="Equation" r:id="rId1" imgW="1422400" imgH="711200" progId="Equation.3">
                    <p:embed/>
                    <p:pic>
                      <p:nvPicPr>
                        <p:cNvPr id="0" name="Object 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104" y="1104"/>
                          <a:ext cx="2208" cy="110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5638" name="Text Box 6"/>
            <p:cNvSpPr txBox="1">
              <a:spLocks noChangeArrowheads="1"/>
            </p:cNvSpPr>
            <p:nvPr/>
          </p:nvSpPr>
          <p:spPr bwMode="auto">
            <a:xfrm>
              <a:off x="3456" y="1488"/>
              <a:ext cx="10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有意义，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grpSp>
        <p:nvGrpSpPr>
          <p:cNvPr id="965639" name="Group 7"/>
          <p:cNvGrpSpPr/>
          <p:nvPr/>
        </p:nvGrpSpPr>
        <p:grpSpPr bwMode="auto">
          <a:xfrm>
            <a:off x="2057400" y="3505200"/>
            <a:ext cx="6059488" cy="1625600"/>
            <a:chOff x="432" y="2544"/>
            <a:chExt cx="3817" cy="1024"/>
          </a:xfrm>
        </p:grpSpPr>
        <p:graphicFrame>
          <p:nvGraphicFramePr>
            <p:cNvPr id="965640" name="Object 8"/>
            <p:cNvGraphicFramePr>
              <a:graphicFrameLocks noChangeAspect="1"/>
            </p:cNvGraphicFramePr>
            <p:nvPr/>
          </p:nvGraphicFramePr>
          <p:xfrm>
            <a:off x="977" y="2544"/>
            <a:ext cx="2136" cy="102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" name="Equation" r:id="rId3" imgW="3390900" imgH="1625600" progId="Equation.3">
                    <p:embed/>
                  </p:oleObj>
                </mc:Choice>
                <mc:Fallback>
                  <p:oleObj name="Equation" r:id="rId3" imgW="3390900" imgH="1625600" progId="Equation.3">
                    <p:embed/>
                    <p:pic>
                      <p:nvPicPr>
                        <p:cNvPr id="0" name="Object 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77" y="2544"/>
                          <a:ext cx="2136" cy="1024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65641" name="Text Box 9"/>
            <p:cNvSpPr txBox="1">
              <a:spLocks noChangeArrowheads="1"/>
            </p:cNvSpPr>
            <p:nvPr/>
          </p:nvSpPr>
          <p:spPr bwMode="auto">
            <a:xfrm>
              <a:off x="3233" y="2866"/>
              <a:ext cx="1016" cy="32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无意义。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sp>
          <p:nvSpPr>
            <p:cNvPr id="965642" name="Text Box 10"/>
            <p:cNvSpPr txBox="1">
              <a:spLocks noChangeArrowheads="1"/>
            </p:cNvSpPr>
            <p:nvPr/>
          </p:nvSpPr>
          <p:spPr bwMode="auto">
            <a:xfrm>
              <a:off x="432" y="2832"/>
              <a:ext cx="3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而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56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9656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965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5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65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CE2B9417-6B01-49D4-8C36-B53BFAC36A23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6658" name="Object 2"/>
          <p:cNvGraphicFramePr>
            <a:graphicFrameLocks noChangeAspect="1"/>
          </p:cNvGraphicFramePr>
          <p:nvPr/>
        </p:nvGraphicFramePr>
        <p:xfrm>
          <a:off x="2667001" y="2041526"/>
          <a:ext cx="5241925" cy="239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2032000" imgH="927100" progId="Equation.3">
                  <p:embed/>
                </p:oleObj>
              </mc:Choice>
              <mc:Fallback>
                <p:oleObj name="Equation" r:id="rId1" imgW="2032000" imgH="9271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1" y="2041526"/>
                        <a:ext cx="5241925" cy="23907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6659" name="Text Box 3"/>
          <p:cNvSpPr txBox="1">
            <a:spLocks noChangeArrowheads="1"/>
          </p:cNvSpPr>
          <p:nvPr/>
        </p:nvSpPr>
        <p:spPr bwMode="auto">
          <a:xfrm>
            <a:off x="1694622" y="762001"/>
            <a:ext cx="743778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3</a:t>
            </a:r>
            <a:endParaRPr kumimoji="1" lang="zh-CN" altLang="en-US" sz="2800" b="1" dirty="0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966660" name="Object 4"/>
          <p:cNvGraphicFramePr>
            <a:graphicFrameLocks noChangeAspect="1"/>
          </p:cNvGraphicFramePr>
          <p:nvPr/>
        </p:nvGraphicFramePr>
        <p:xfrm>
          <a:off x="2667000" y="500064"/>
          <a:ext cx="4495800" cy="1252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689100" imgH="469900" progId="Equation.3">
                  <p:embed/>
                </p:oleObj>
              </mc:Choice>
              <mc:Fallback>
                <p:oleObj name="Equation" r:id="rId3" imgW="1689100" imgH="4699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500064"/>
                        <a:ext cx="4495800" cy="12525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61" name="Object 5"/>
          <p:cNvGraphicFramePr>
            <a:graphicFrameLocks noChangeAspect="1"/>
          </p:cNvGraphicFramePr>
          <p:nvPr/>
        </p:nvGraphicFramePr>
        <p:xfrm>
          <a:off x="6845300" y="533401"/>
          <a:ext cx="2984500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104900" imgH="469900" progId="Equation.3">
                  <p:embed/>
                </p:oleObj>
              </mc:Choice>
              <mc:Fallback>
                <p:oleObj name="Equation" r:id="rId5" imgW="1104900" imgH="4699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845300" y="533401"/>
                        <a:ext cx="2984500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62" name="Object 6"/>
          <p:cNvGraphicFramePr>
            <a:graphicFrameLocks noChangeAspect="1"/>
          </p:cNvGraphicFramePr>
          <p:nvPr/>
        </p:nvGraphicFramePr>
        <p:xfrm>
          <a:off x="7467601" y="631825"/>
          <a:ext cx="671513" cy="330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613410" imgH="300990" progId="Equation.3">
                  <p:embed/>
                </p:oleObj>
              </mc:Choice>
              <mc:Fallback>
                <p:oleObj name="Equation" r:id="rId7" imgW="613410" imgH="30099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467601" y="631825"/>
                        <a:ext cx="671513" cy="330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63" name="Object 7"/>
          <p:cNvGraphicFramePr>
            <a:graphicFrameLocks noChangeAspect="1"/>
          </p:cNvGraphicFramePr>
          <p:nvPr/>
        </p:nvGraphicFramePr>
        <p:xfrm>
          <a:off x="8399464" y="588963"/>
          <a:ext cx="744537" cy="4175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289560" imgH="161925" progId="Equation.3">
                  <p:embed/>
                </p:oleObj>
              </mc:Choice>
              <mc:Fallback>
                <p:oleObj name="Equation" r:id="rId9" imgW="289560" imgH="161925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399464" y="588963"/>
                        <a:ext cx="744537" cy="417512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64" name="Object 8"/>
          <p:cNvGraphicFramePr>
            <a:graphicFrameLocks noChangeAspect="1"/>
          </p:cNvGraphicFramePr>
          <p:nvPr/>
        </p:nvGraphicFramePr>
        <p:xfrm>
          <a:off x="7739064" y="1165225"/>
          <a:ext cx="414337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115570" imgH="161925" progId="Equation.3">
                  <p:embed/>
                </p:oleObj>
              </mc:Choice>
              <mc:Fallback>
                <p:oleObj name="Equation" r:id="rId11" imgW="115570" imgH="161925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39064" y="1165225"/>
                        <a:ext cx="414337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65" name="Object 9"/>
          <p:cNvGraphicFramePr>
            <a:graphicFrameLocks noChangeAspect="1"/>
          </p:cNvGraphicFramePr>
          <p:nvPr/>
        </p:nvGraphicFramePr>
        <p:xfrm>
          <a:off x="8616951" y="1231900"/>
          <a:ext cx="392113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公式" r:id="rId13" imgW="358775" imgH="300990" progId="Equation.3">
                  <p:embed/>
                </p:oleObj>
              </mc:Choice>
              <mc:Fallback>
                <p:oleObj name="公式" r:id="rId13" imgW="358775" imgH="30099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616951" y="1231900"/>
                        <a:ext cx="392113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6666" name="Line 10"/>
          <p:cNvSpPr>
            <a:spLocks noChangeShapeType="1"/>
          </p:cNvSpPr>
          <p:nvPr/>
        </p:nvSpPr>
        <p:spPr bwMode="auto">
          <a:xfrm>
            <a:off x="2819400" y="762000"/>
            <a:ext cx="1676400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67" name="Line 11"/>
          <p:cNvSpPr>
            <a:spLocks noChangeShapeType="1"/>
          </p:cNvSpPr>
          <p:nvPr/>
        </p:nvSpPr>
        <p:spPr bwMode="auto">
          <a:xfrm>
            <a:off x="5410200" y="457200"/>
            <a:ext cx="0" cy="1219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68" name="Line 12"/>
          <p:cNvSpPr>
            <a:spLocks noChangeShapeType="1"/>
          </p:cNvSpPr>
          <p:nvPr/>
        </p:nvSpPr>
        <p:spPr bwMode="auto">
          <a:xfrm>
            <a:off x="2819400" y="1371600"/>
            <a:ext cx="16764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69" name="Line 13"/>
          <p:cNvSpPr>
            <a:spLocks noChangeShapeType="1"/>
          </p:cNvSpPr>
          <p:nvPr/>
        </p:nvSpPr>
        <p:spPr bwMode="auto">
          <a:xfrm>
            <a:off x="5410200" y="457200"/>
            <a:ext cx="0" cy="1219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70" name="Line 14"/>
          <p:cNvSpPr>
            <a:spLocks noChangeShapeType="1"/>
          </p:cNvSpPr>
          <p:nvPr/>
        </p:nvSpPr>
        <p:spPr bwMode="auto">
          <a:xfrm>
            <a:off x="6324600" y="533400"/>
            <a:ext cx="0" cy="121920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71" name="Line 15"/>
          <p:cNvSpPr>
            <a:spLocks noChangeShapeType="1"/>
          </p:cNvSpPr>
          <p:nvPr/>
        </p:nvSpPr>
        <p:spPr bwMode="auto">
          <a:xfrm>
            <a:off x="6324600" y="533400"/>
            <a:ext cx="0" cy="1219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72" name="Text Box 16"/>
          <p:cNvSpPr txBox="1">
            <a:spLocks noChangeArrowheads="1"/>
          </p:cNvSpPr>
          <p:nvPr/>
        </p:nvSpPr>
        <p:spPr bwMode="auto">
          <a:xfrm>
            <a:off x="1694622" y="2895601"/>
            <a:ext cx="743778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4</a:t>
            </a:r>
            <a:endParaRPr kumimoji="1" lang="zh-CN" altLang="en-US" sz="2800" b="1" dirty="0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966673" name="Object 17"/>
          <p:cNvGraphicFramePr>
            <a:graphicFrameLocks noChangeAspect="1"/>
          </p:cNvGraphicFramePr>
          <p:nvPr/>
        </p:nvGraphicFramePr>
        <p:xfrm>
          <a:off x="2667000" y="4419601"/>
          <a:ext cx="2895600" cy="1751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15" imgW="1117600" imgH="711200" progId="Equation.3">
                  <p:embed/>
                </p:oleObj>
              </mc:Choice>
              <mc:Fallback>
                <p:oleObj name="Equation" r:id="rId15" imgW="1117600" imgH="7112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4419601"/>
                        <a:ext cx="2895600" cy="1751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6674" name="Line 18"/>
          <p:cNvSpPr>
            <a:spLocks noChangeShapeType="1"/>
          </p:cNvSpPr>
          <p:nvPr/>
        </p:nvSpPr>
        <p:spPr bwMode="auto">
          <a:xfrm>
            <a:off x="2895600" y="2616200"/>
            <a:ext cx="25908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6675" name="Object 19"/>
          <p:cNvGraphicFramePr>
            <a:graphicFrameLocks noChangeAspect="1"/>
          </p:cNvGraphicFramePr>
          <p:nvPr/>
        </p:nvGraphicFramePr>
        <p:xfrm>
          <a:off x="3276600" y="4518025"/>
          <a:ext cx="482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17" imgW="440055" imgH="277495" progId="Equation.3">
                  <p:embed/>
                </p:oleObj>
              </mc:Choice>
              <mc:Fallback>
                <p:oleObj name="Equation" r:id="rId17" imgW="440055" imgH="277495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4518025"/>
                        <a:ext cx="4826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76" name="Object 20"/>
          <p:cNvGraphicFramePr>
            <a:graphicFrameLocks noChangeAspect="1"/>
          </p:cNvGraphicFramePr>
          <p:nvPr/>
        </p:nvGraphicFramePr>
        <p:xfrm>
          <a:off x="4114800" y="4506913"/>
          <a:ext cx="2032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19" imgW="185420" imgH="289560" progId="Equation.3">
                  <p:embed/>
                </p:oleObj>
              </mc:Choice>
              <mc:Fallback>
                <p:oleObj name="Equation" r:id="rId19" imgW="185420" imgH="28956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4506913"/>
                        <a:ext cx="2032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6677" name="Line 21"/>
          <p:cNvSpPr>
            <a:spLocks noChangeShapeType="1"/>
          </p:cNvSpPr>
          <p:nvPr/>
        </p:nvSpPr>
        <p:spPr bwMode="auto">
          <a:xfrm>
            <a:off x="6324600" y="4267200"/>
            <a:ext cx="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6678" name="Object 22"/>
          <p:cNvGraphicFramePr>
            <a:graphicFrameLocks noChangeAspect="1"/>
          </p:cNvGraphicFramePr>
          <p:nvPr/>
        </p:nvGraphicFramePr>
        <p:xfrm>
          <a:off x="4724400" y="4529138"/>
          <a:ext cx="215900" cy="292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Equation" r:id="rId21" imgW="196850" imgH="266065" progId="Equation.3">
                  <p:embed/>
                </p:oleObj>
              </mc:Choice>
              <mc:Fallback>
                <p:oleObj name="Equation" r:id="rId21" imgW="196850" imgH="266065" progId="Equation.3">
                  <p:embed/>
                  <p:pic>
                    <p:nvPicPr>
                      <p:cNvPr id="0" name="Object 2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0" y="4529138"/>
                        <a:ext cx="215900" cy="2921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79" name="Object 23"/>
          <p:cNvGraphicFramePr>
            <a:graphicFrameLocks noChangeAspect="1"/>
          </p:cNvGraphicFramePr>
          <p:nvPr/>
        </p:nvGraphicFramePr>
        <p:xfrm>
          <a:off x="3352800" y="5084763"/>
          <a:ext cx="368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Equation" r:id="rId23" imgW="335915" imgH="289560" progId="Equation.3">
                  <p:embed/>
                </p:oleObj>
              </mc:Choice>
              <mc:Fallback>
                <p:oleObj name="Equation" r:id="rId23" imgW="335915" imgH="289560" progId="Equation.3">
                  <p:embed/>
                  <p:pic>
                    <p:nvPicPr>
                      <p:cNvPr id="0" name="Object 2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52800" y="5084763"/>
                        <a:ext cx="368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80" name="Object 24"/>
          <p:cNvGraphicFramePr>
            <a:graphicFrameLocks noChangeAspect="1"/>
          </p:cNvGraphicFramePr>
          <p:nvPr/>
        </p:nvGraphicFramePr>
        <p:xfrm>
          <a:off x="4114800" y="5084763"/>
          <a:ext cx="2159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Equation" r:id="rId25" imgW="196850" imgH="277495" progId="Equation.3">
                  <p:embed/>
                </p:oleObj>
              </mc:Choice>
              <mc:Fallback>
                <p:oleObj name="Equation" r:id="rId25" imgW="196850" imgH="277495" progId="Equation.3">
                  <p:embed/>
                  <p:pic>
                    <p:nvPicPr>
                      <p:cNvPr id="0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14800" y="5084763"/>
                        <a:ext cx="2159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6681" name="Line 25"/>
          <p:cNvSpPr>
            <a:spLocks noChangeShapeType="1"/>
          </p:cNvSpPr>
          <p:nvPr/>
        </p:nvSpPr>
        <p:spPr bwMode="auto">
          <a:xfrm>
            <a:off x="60198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966682" name="Object 26"/>
          <p:cNvGraphicFramePr>
            <a:graphicFrameLocks noChangeAspect="1"/>
          </p:cNvGraphicFramePr>
          <p:nvPr/>
        </p:nvGraphicFramePr>
        <p:xfrm>
          <a:off x="4572000" y="5084763"/>
          <a:ext cx="4826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27" imgW="440055" imgH="289560" progId="Equation.3">
                  <p:embed/>
                </p:oleObj>
              </mc:Choice>
              <mc:Fallback>
                <p:oleObj name="Equation" r:id="rId27" imgW="440055" imgH="28956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5084763"/>
                        <a:ext cx="4826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83" name="Object 27"/>
          <p:cNvGraphicFramePr>
            <a:graphicFrameLocks noChangeAspect="1"/>
          </p:cNvGraphicFramePr>
          <p:nvPr/>
        </p:nvGraphicFramePr>
        <p:xfrm>
          <a:off x="3276600" y="5661025"/>
          <a:ext cx="4826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Equation" r:id="rId29" imgW="440055" imgH="277495" progId="Equation.3">
                  <p:embed/>
                </p:oleObj>
              </mc:Choice>
              <mc:Fallback>
                <p:oleObj name="Equation" r:id="rId29" imgW="440055" imgH="277495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0" y="5661025"/>
                        <a:ext cx="4826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84" name="Object 28"/>
          <p:cNvGraphicFramePr>
            <a:graphicFrameLocks noChangeAspect="1"/>
          </p:cNvGraphicFramePr>
          <p:nvPr/>
        </p:nvGraphicFramePr>
        <p:xfrm>
          <a:off x="4038600" y="5661025"/>
          <a:ext cx="368300" cy="304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Equation" r:id="rId31" imgW="335915" imgH="277495" progId="Equation.3">
                  <p:embed/>
                </p:oleObj>
              </mc:Choice>
              <mc:Fallback>
                <p:oleObj name="Equation" r:id="rId31" imgW="335915" imgH="277495" progId="Equation.3">
                  <p:embed/>
                  <p:pic>
                    <p:nvPicPr>
                      <p:cNvPr id="0" name="Object 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38600" y="5661025"/>
                        <a:ext cx="368300" cy="3048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66685" name="Object 29"/>
          <p:cNvGraphicFramePr>
            <a:graphicFrameLocks noChangeAspect="1"/>
          </p:cNvGraphicFramePr>
          <p:nvPr/>
        </p:nvGraphicFramePr>
        <p:xfrm>
          <a:off x="4648200" y="5661025"/>
          <a:ext cx="368300" cy="317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Equation" r:id="rId33" imgW="335915" imgH="289560" progId="Equation.3">
                  <p:embed/>
                </p:oleObj>
              </mc:Choice>
              <mc:Fallback>
                <p:oleObj name="Equation" r:id="rId33" imgW="335915" imgH="28956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48200" y="5661025"/>
                        <a:ext cx="368300" cy="3175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966686" name="Line 30"/>
          <p:cNvSpPr>
            <a:spLocks noChangeShapeType="1"/>
          </p:cNvSpPr>
          <p:nvPr/>
        </p:nvSpPr>
        <p:spPr bwMode="auto">
          <a:xfrm>
            <a:off x="67056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87" name="Line 31"/>
          <p:cNvSpPr>
            <a:spLocks noChangeShapeType="1"/>
          </p:cNvSpPr>
          <p:nvPr/>
        </p:nvSpPr>
        <p:spPr bwMode="auto">
          <a:xfrm>
            <a:off x="74422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88" name="Line 32"/>
          <p:cNvSpPr>
            <a:spLocks noChangeShapeType="1"/>
          </p:cNvSpPr>
          <p:nvPr/>
        </p:nvSpPr>
        <p:spPr bwMode="auto">
          <a:xfrm>
            <a:off x="2895600" y="3225800"/>
            <a:ext cx="25908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89" name="Line 33"/>
          <p:cNvSpPr>
            <a:spLocks noChangeShapeType="1"/>
          </p:cNvSpPr>
          <p:nvPr/>
        </p:nvSpPr>
        <p:spPr bwMode="auto">
          <a:xfrm>
            <a:off x="60198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90" name="Line 34"/>
          <p:cNvSpPr>
            <a:spLocks noChangeShapeType="1"/>
          </p:cNvSpPr>
          <p:nvPr/>
        </p:nvSpPr>
        <p:spPr bwMode="auto">
          <a:xfrm>
            <a:off x="67056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91" name="Line 35"/>
          <p:cNvSpPr>
            <a:spLocks noChangeShapeType="1"/>
          </p:cNvSpPr>
          <p:nvPr/>
        </p:nvSpPr>
        <p:spPr bwMode="auto">
          <a:xfrm>
            <a:off x="74422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92" name="Line 36"/>
          <p:cNvSpPr>
            <a:spLocks noChangeShapeType="1"/>
          </p:cNvSpPr>
          <p:nvPr/>
        </p:nvSpPr>
        <p:spPr bwMode="auto">
          <a:xfrm>
            <a:off x="2895600" y="3835400"/>
            <a:ext cx="2590800" cy="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93" name="Line 37"/>
          <p:cNvSpPr>
            <a:spLocks noChangeShapeType="1"/>
          </p:cNvSpPr>
          <p:nvPr/>
        </p:nvSpPr>
        <p:spPr bwMode="auto">
          <a:xfrm>
            <a:off x="60198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94" name="Line 38"/>
          <p:cNvSpPr>
            <a:spLocks noChangeShapeType="1"/>
          </p:cNvSpPr>
          <p:nvPr/>
        </p:nvSpPr>
        <p:spPr bwMode="auto">
          <a:xfrm>
            <a:off x="67056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966695" name="Line 39"/>
          <p:cNvSpPr>
            <a:spLocks noChangeShapeType="1"/>
          </p:cNvSpPr>
          <p:nvPr/>
        </p:nvSpPr>
        <p:spPr bwMode="auto">
          <a:xfrm>
            <a:off x="7442200" y="1981200"/>
            <a:ext cx="0" cy="2362200"/>
          </a:xfrm>
          <a:prstGeom prst="line">
            <a:avLst/>
          </a:prstGeom>
          <a:noFill/>
          <a:ln w="19050">
            <a:solidFill>
              <a:srgbClr val="0000FF"/>
            </a:solidFill>
            <a:rou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endParaRPr kumimoji="1" 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66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9666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66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966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9666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666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6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666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9666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6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9666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9666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96666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6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96667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666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6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666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666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966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966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"/>
                            </p:stCondLst>
                            <p:childTnLst>
                              <p:par>
                                <p:cTn id="8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96668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9666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7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500"/>
                                        <p:tgtEl>
                                          <p:spTgt spid="96668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96667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76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500"/>
                                        <p:tgtEl>
                                          <p:spTgt spid="9666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2" dur="500"/>
                                        <p:tgtEl>
                                          <p:spTgt spid="96667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7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500"/>
                                        <p:tgtEl>
                                          <p:spTgt spid="966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500"/>
                            </p:stCondLst>
                            <p:childTnLst>
                              <p:par>
                                <p:cTn id="1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500"/>
                                        <p:tgtEl>
                                          <p:spTgt spid="96668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2" fill="hold">
                      <p:stCondLst>
                        <p:cond delay="indefinite"/>
                      </p:stCondLst>
                      <p:childTnLst>
                        <p:par>
                          <p:cTn id="123" fill="hold">
                            <p:stCondLst>
                              <p:cond delay="0"/>
                            </p:stCondLst>
                            <p:childTnLst>
                              <p:par>
                                <p:cTn id="1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96667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7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7" fill="hold">
                      <p:stCondLst>
                        <p:cond delay="indefinite"/>
                      </p:stCondLst>
                      <p:childTnLst>
                        <p:par>
                          <p:cTn id="128" fill="hold">
                            <p:stCondLst>
                              <p:cond delay="0"/>
                            </p:stCondLst>
                            <p:childTnLst>
                              <p:par>
                                <p:cTn id="1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96669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2" fill="hold">
                      <p:stCondLst>
                        <p:cond delay="indefinite"/>
                      </p:stCondLst>
                      <p:childTnLst>
                        <p:par>
                          <p:cTn id="133" fill="hold">
                            <p:stCondLst>
                              <p:cond delay="0"/>
                            </p:stCondLst>
                            <p:childTnLst>
                              <p:par>
                                <p:cTn id="1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6" dur="500"/>
                                        <p:tgtEl>
                                          <p:spTgt spid="96668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7" fill="hold">
                      <p:stCondLst>
                        <p:cond delay="indefinite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1" dur="500"/>
                                        <p:tgtEl>
                                          <p:spTgt spid="96669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2" fill="hold">
                      <p:stCondLst>
                        <p:cond delay="indefinite"/>
                      </p:stCondLst>
                      <p:childTnLst>
                        <p:par>
                          <p:cTn id="143" fill="hold">
                            <p:stCondLst>
                              <p:cond delay="0"/>
                            </p:stCondLst>
                            <p:childTnLst>
                              <p:par>
                                <p:cTn id="1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500"/>
                                        <p:tgtEl>
                                          <p:spTgt spid="96668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966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50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96669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6" fill="hold">
                      <p:stCondLst>
                        <p:cond delay="indefinite"/>
                      </p:stCondLst>
                      <p:childTnLst>
                        <p:par>
                          <p:cTn id="157" fill="hold">
                            <p:stCondLst>
                              <p:cond delay="0"/>
                            </p:stCondLst>
                            <p:childTnLst>
                              <p:par>
                                <p:cTn id="15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0" dur="500"/>
                                        <p:tgtEl>
                                          <p:spTgt spid="96668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5" dur="500"/>
                                        <p:tgtEl>
                                          <p:spTgt spid="96669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6" fill="hold">
                      <p:stCondLst>
                        <p:cond delay="indefinite"/>
                      </p:stCondLst>
                      <p:childTnLst>
                        <p:par>
                          <p:cTn id="167" fill="hold">
                            <p:stCondLst>
                              <p:cond delay="0"/>
                            </p:stCondLst>
                            <p:childTnLst>
                              <p:par>
                                <p:cTn id="1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0" dur="500"/>
                                        <p:tgtEl>
                                          <p:spTgt spid="96668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1" fill="hold">
                      <p:stCondLst>
                        <p:cond delay="indefinite"/>
                      </p:stCondLst>
                      <p:childTnLst>
                        <p:par>
                          <p:cTn id="172" fill="hold">
                            <p:stCondLst>
                              <p:cond delay="0"/>
                            </p:stCondLst>
                            <p:childTnLst>
                              <p:par>
                                <p:cTn id="17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5" dur="500"/>
                                        <p:tgtEl>
                                          <p:spTgt spid="96669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6" fill="hold">
                      <p:stCondLst>
                        <p:cond delay="indefinite"/>
                      </p:stCondLst>
                      <p:childTnLst>
                        <p:par>
                          <p:cTn id="177" fill="hold">
                            <p:stCondLst>
                              <p:cond delay="0"/>
                            </p:stCondLst>
                            <p:childTnLst>
                              <p:par>
                                <p:cTn id="17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0" dur="500"/>
                                        <p:tgtEl>
                                          <p:spTgt spid="96668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6668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17B6F1AF-3D12-49E3-89DF-128118C8E1F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11714" name="Object 2"/>
          <p:cNvGraphicFramePr>
            <a:graphicFrameLocks noChangeAspect="1"/>
          </p:cNvGraphicFramePr>
          <p:nvPr/>
        </p:nvGraphicFramePr>
        <p:xfrm>
          <a:off x="2557464" y="109539"/>
          <a:ext cx="8034337" cy="17097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1" imgW="3221990" imgH="697865" progId="Word.Document.8">
                  <p:embed/>
                </p:oleObj>
              </mc:Choice>
              <mc:Fallback>
                <p:oleObj name="Document" r:id="rId1" imgW="3221990" imgH="69786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7464" y="109539"/>
                        <a:ext cx="8034337" cy="17097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1715" name="Text Box 3"/>
          <p:cNvSpPr txBox="1">
            <a:spLocks noChangeArrowheads="1"/>
          </p:cNvSpPr>
          <p:nvPr/>
        </p:nvSpPr>
        <p:spPr bwMode="auto">
          <a:xfrm>
            <a:off x="1676400" y="669926"/>
            <a:ext cx="15240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练习</a:t>
            </a:r>
            <a:endParaRPr kumimoji="1" lang="zh-CN" altLang="en-US" sz="2800" b="1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11716" name="Text Box 4"/>
          <p:cNvSpPr txBox="1">
            <a:spLocks noChangeArrowheads="1"/>
          </p:cNvSpPr>
          <p:nvPr/>
        </p:nvSpPr>
        <p:spPr bwMode="auto">
          <a:xfrm>
            <a:off x="1676400" y="2409826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33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33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1011726" name="Object 14"/>
          <p:cNvGraphicFramePr>
            <a:graphicFrameLocks noChangeAspect="1"/>
          </p:cNvGraphicFramePr>
          <p:nvPr/>
        </p:nvGraphicFramePr>
        <p:xfrm>
          <a:off x="2362200" y="1851026"/>
          <a:ext cx="4572000" cy="1660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917700" imgH="698500" progId="Equation.3">
                  <p:embed/>
                </p:oleObj>
              </mc:Choice>
              <mc:Fallback>
                <p:oleObj name="" r:id="rId3" imgW="1917700" imgH="698500" progId="Equation.3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851026"/>
                        <a:ext cx="4572000" cy="1660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1725" name="Object 13"/>
          <p:cNvGraphicFramePr>
            <a:graphicFrameLocks noChangeAspect="1"/>
          </p:cNvGraphicFramePr>
          <p:nvPr/>
        </p:nvGraphicFramePr>
        <p:xfrm>
          <a:off x="6934200" y="1762126"/>
          <a:ext cx="3124200" cy="1749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244600" imgH="698500" progId="Equation.3">
                  <p:embed/>
                </p:oleObj>
              </mc:Choice>
              <mc:Fallback>
                <p:oleObj name="Equation" r:id="rId5" imgW="1244600" imgH="6985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34200" y="1762126"/>
                        <a:ext cx="3124200" cy="1749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1728" name="Object 16"/>
          <p:cNvGraphicFramePr>
            <a:graphicFrameLocks noChangeAspect="1"/>
          </p:cNvGraphicFramePr>
          <p:nvPr/>
        </p:nvGraphicFramePr>
        <p:xfrm>
          <a:off x="2209801" y="3667125"/>
          <a:ext cx="4303713" cy="1593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879600" imgH="698500" progId="Equation.3">
                  <p:embed/>
                </p:oleObj>
              </mc:Choice>
              <mc:Fallback>
                <p:oleObj name="Equation" r:id="rId7" imgW="1879600" imgH="698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09801" y="3667125"/>
                        <a:ext cx="4303713" cy="1593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1730" name="Object 18"/>
          <p:cNvGraphicFramePr>
            <a:graphicFrameLocks noChangeAspect="1"/>
          </p:cNvGraphicFramePr>
          <p:nvPr/>
        </p:nvGraphicFramePr>
        <p:xfrm>
          <a:off x="6515100" y="3844926"/>
          <a:ext cx="1981200" cy="11588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799465" imgH="469900" progId="Equation.3">
                  <p:embed/>
                </p:oleObj>
              </mc:Choice>
              <mc:Fallback>
                <p:oleObj name="Equation" r:id="rId9" imgW="799465" imgH="4699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15100" y="3844926"/>
                        <a:ext cx="1981200" cy="11588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1731" name="Object 19"/>
          <p:cNvGraphicFramePr>
            <a:graphicFrameLocks noChangeAspect="1"/>
          </p:cNvGraphicFramePr>
          <p:nvPr/>
        </p:nvGraphicFramePr>
        <p:xfrm>
          <a:off x="1828800" y="5267326"/>
          <a:ext cx="28194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Document" r:id="rId11" imgW="1127760" imgH="178435" progId="Word.Document.8">
                  <p:embed/>
                </p:oleObj>
              </mc:Choice>
              <mc:Fallback>
                <p:oleObj name="Document" r:id="rId11" imgW="1127760" imgH="178435" progId="Word.Document.8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267326"/>
                        <a:ext cx="28194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文本框 7"/>
          <p:cNvSpPr txBox="1"/>
          <p:nvPr/>
        </p:nvSpPr>
        <p:spPr>
          <a:xfrm>
            <a:off x="1676400" y="5818742"/>
            <a:ext cx="60951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书</a:t>
            </a:r>
            <a:r>
              <a:rPr kumimoji="1"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P51 </a:t>
            </a:r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</a:t>
            </a:r>
            <a:r>
              <a:rPr kumimoji="1" lang="en-US" altLang="zh-CN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8</a:t>
            </a:r>
            <a:endParaRPr lang="en-US" sz="2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17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11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1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1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1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117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117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17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117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D21E484C-6AD3-4E6E-A7FE-8F59594BF33A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06360" name="Text Box 152"/>
          <p:cNvSpPr txBox="1">
            <a:spLocks noChangeArrowheads="1"/>
          </p:cNvSpPr>
          <p:nvPr/>
        </p:nvSpPr>
        <p:spPr bwMode="auto">
          <a:xfrm>
            <a:off x="1601788" y="634430"/>
            <a:ext cx="4509866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CC6600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注意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：乘法交换律不成立。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06363" name="Text Box 155"/>
          <p:cNvSpPr txBox="1">
            <a:spLocks noChangeArrowheads="1"/>
          </p:cNvSpPr>
          <p:nvPr/>
        </p:nvSpPr>
        <p:spPr bwMode="auto">
          <a:xfrm>
            <a:off x="1600200" y="1223393"/>
            <a:ext cx="7164388" cy="55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首先，</a:t>
            </a:r>
            <a:r>
              <a:rPr kumimoji="1"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有意义， </a:t>
            </a:r>
            <a:r>
              <a:rPr kumimoji="1"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BA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不一定有意义；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606379" name="Object 171"/>
          <p:cNvGraphicFramePr>
            <a:graphicFrameLocks noChangeAspect="1"/>
          </p:cNvGraphicFramePr>
          <p:nvPr/>
        </p:nvGraphicFramePr>
        <p:xfrm>
          <a:off x="2701926" y="1877443"/>
          <a:ext cx="4841875" cy="1684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2044700" imgH="711200" progId="Equation.3">
                  <p:embed/>
                </p:oleObj>
              </mc:Choice>
              <mc:Fallback>
                <p:oleObj name="Equation" r:id="rId1" imgW="2044700" imgH="711200" progId="Equation.3">
                  <p:embed/>
                  <p:pic>
                    <p:nvPicPr>
                      <p:cNvPr id="0" name="Object 1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1926" y="1877443"/>
                        <a:ext cx="4841875" cy="16843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06381" name="Text Box 173"/>
          <p:cNvSpPr txBox="1">
            <a:spLocks noChangeArrowheads="1"/>
          </p:cNvSpPr>
          <p:nvPr/>
        </p:nvSpPr>
        <p:spPr bwMode="auto">
          <a:xfrm>
            <a:off x="1635126" y="2407668"/>
            <a:ext cx="1263785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例如，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06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063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06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6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06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0A357A3-2F8A-461E-9ACC-85E77D801D06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626708" name="Object 2068"/>
          <p:cNvGraphicFramePr>
            <a:graphicFrameLocks noChangeAspect="1"/>
          </p:cNvGraphicFramePr>
          <p:nvPr/>
        </p:nvGraphicFramePr>
        <p:xfrm>
          <a:off x="1752600" y="152400"/>
          <a:ext cx="8534400" cy="4905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3543300" imgH="203200" progId="Equation.3">
                  <p:embed/>
                </p:oleObj>
              </mc:Choice>
              <mc:Fallback>
                <p:oleObj name="Equation" r:id="rId1" imgW="3543300" imgH="203200" progId="Equation.3">
                  <p:embed/>
                  <p:pic>
                    <p:nvPicPr>
                      <p:cNvPr id="0" name="Object 206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0"/>
                        <a:ext cx="8534400" cy="4905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09" name="Object 2069"/>
          <p:cNvGraphicFramePr>
            <a:graphicFrameLocks noChangeAspect="1"/>
          </p:cNvGraphicFramePr>
          <p:nvPr/>
        </p:nvGraphicFramePr>
        <p:xfrm>
          <a:off x="1771650" y="738188"/>
          <a:ext cx="547528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2273300" imgH="215900" progId="Equation.3">
                  <p:embed/>
                </p:oleObj>
              </mc:Choice>
              <mc:Fallback>
                <p:oleObj name="Equation" r:id="rId3" imgW="2273300" imgH="215900" progId="Equation.3">
                  <p:embed/>
                  <p:pic>
                    <p:nvPicPr>
                      <p:cNvPr id="0" name="Object 206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71650" y="738188"/>
                        <a:ext cx="547528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10" name="Object 2070"/>
          <p:cNvGraphicFramePr>
            <a:graphicFrameLocks noChangeAspect="1"/>
          </p:cNvGraphicFramePr>
          <p:nvPr/>
        </p:nvGraphicFramePr>
        <p:xfrm>
          <a:off x="2843214" y="1219200"/>
          <a:ext cx="1984375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850265" imgH="939165" progId="Equation.3">
                  <p:embed/>
                </p:oleObj>
              </mc:Choice>
              <mc:Fallback>
                <p:oleObj name="Equation" r:id="rId5" imgW="850265" imgH="939165" progId="Equation.3">
                  <p:embed/>
                  <p:pic>
                    <p:nvPicPr>
                      <p:cNvPr id="0" name="Object 207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4" y="1219200"/>
                        <a:ext cx="1984375" cy="220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11" name="Object 2071"/>
          <p:cNvGraphicFramePr>
            <a:graphicFrameLocks noChangeAspect="1"/>
          </p:cNvGraphicFramePr>
          <p:nvPr/>
        </p:nvGraphicFramePr>
        <p:xfrm>
          <a:off x="4953001" y="2057401"/>
          <a:ext cx="2919413" cy="542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231265" imgH="228600" progId="Equation.3">
                  <p:embed/>
                </p:oleObj>
              </mc:Choice>
              <mc:Fallback>
                <p:oleObj name="Equation" r:id="rId7" imgW="1231265" imgH="228600" progId="Equation.3">
                  <p:embed/>
                  <p:pic>
                    <p:nvPicPr>
                      <p:cNvPr id="0" name="Object 207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953001" y="2057401"/>
                        <a:ext cx="2919413" cy="5429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6712" name="Text Box 2072"/>
          <p:cNvSpPr txBox="1">
            <a:spLocks noChangeArrowheads="1"/>
          </p:cNvSpPr>
          <p:nvPr/>
        </p:nvSpPr>
        <p:spPr bwMode="auto">
          <a:xfrm>
            <a:off x="1852614" y="1981201"/>
            <a:ext cx="1263785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例如，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626714" name="Object 2074"/>
          <p:cNvGraphicFramePr>
            <a:graphicFrameLocks noChangeAspect="1"/>
          </p:cNvGraphicFramePr>
          <p:nvPr/>
        </p:nvGraphicFramePr>
        <p:xfrm>
          <a:off x="1981200" y="2743201"/>
          <a:ext cx="3581400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562100" imgH="939800" progId="Equation.3">
                  <p:embed/>
                </p:oleObj>
              </mc:Choice>
              <mc:Fallback>
                <p:oleObj name="Equation" r:id="rId9" imgW="1562100" imgH="939800" progId="Equation.3">
                  <p:embed/>
                  <p:pic>
                    <p:nvPicPr>
                      <p:cNvPr id="0" name="Object 20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2743201"/>
                        <a:ext cx="3581400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13" name="Object 2073"/>
          <p:cNvGraphicFramePr>
            <a:graphicFrameLocks noChangeAspect="1"/>
          </p:cNvGraphicFramePr>
          <p:nvPr/>
        </p:nvGraphicFramePr>
        <p:xfrm>
          <a:off x="1981200" y="4495800"/>
          <a:ext cx="3614738" cy="2203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1549400" imgH="939800" progId="Equation.3">
                  <p:embed/>
                </p:oleObj>
              </mc:Choice>
              <mc:Fallback>
                <p:oleObj name="Equation" r:id="rId11" imgW="1549400" imgH="939800" progId="Equation.3">
                  <p:embed/>
                  <p:pic>
                    <p:nvPicPr>
                      <p:cNvPr id="0" name="Object 207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81200" y="4495800"/>
                        <a:ext cx="3614738" cy="2203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16" name="Object 2076"/>
          <p:cNvGraphicFramePr>
            <a:graphicFrameLocks noChangeAspect="1"/>
          </p:cNvGraphicFramePr>
          <p:nvPr/>
        </p:nvGraphicFramePr>
        <p:xfrm>
          <a:off x="5562601" y="2667001"/>
          <a:ext cx="3990975" cy="2162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13" imgW="1739900" imgH="939800" progId="Equation.3">
                  <p:embed/>
                </p:oleObj>
              </mc:Choice>
              <mc:Fallback>
                <p:oleObj name="Equation" r:id="rId13" imgW="1739900" imgH="939800" progId="Equation.3">
                  <p:embed/>
                  <p:pic>
                    <p:nvPicPr>
                      <p:cNvPr id="0" name="Object 207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1" y="2667001"/>
                        <a:ext cx="3990975" cy="2162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18" name="Object 2078"/>
          <p:cNvGraphicFramePr>
            <a:graphicFrameLocks noChangeAspect="1"/>
          </p:cNvGraphicFramePr>
          <p:nvPr/>
        </p:nvGraphicFramePr>
        <p:xfrm>
          <a:off x="9677400" y="3581401"/>
          <a:ext cx="787400" cy="320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15" imgW="312420" imgH="127635" progId="Equation.3">
                  <p:embed/>
                </p:oleObj>
              </mc:Choice>
              <mc:Fallback>
                <p:oleObj name="Equation" r:id="rId15" imgW="312420" imgH="127635" progId="Equation.3">
                  <p:embed/>
                  <p:pic>
                    <p:nvPicPr>
                      <p:cNvPr id="0" name="Object 207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77400" y="3581401"/>
                        <a:ext cx="787400" cy="3206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19" name="Object 2079"/>
          <p:cNvGraphicFramePr>
            <a:graphicFrameLocks noChangeAspect="1"/>
          </p:cNvGraphicFramePr>
          <p:nvPr/>
        </p:nvGraphicFramePr>
        <p:xfrm>
          <a:off x="9658351" y="5432426"/>
          <a:ext cx="671513" cy="377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17" imgW="266065" imgH="150495" progId="Equation.3">
                  <p:embed/>
                </p:oleObj>
              </mc:Choice>
              <mc:Fallback>
                <p:oleObj name="Equation" r:id="rId17" imgW="266065" imgH="150495" progId="Equation.3">
                  <p:embed/>
                  <p:pic>
                    <p:nvPicPr>
                      <p:cNvPr id="0" name="Object 207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658351" y="5432426"/>
                        <a:ext cx="671513" cy="3778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6720" name="Object 2080"/>
          <p:cNvGraphicFramePr>
            <a:graphicFrameLocks noChangeAspect="1"/>
          </p:cNvGraphicFramePr>
          <p:nvPr/>
        </p:nvGraphicFramePr>
        <p:xfrm>
          <a:off x="5562601" y="5359400"/>
          <a:ext cx="3675063" cy="534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19" imgW="1574800" imgH="228600" progId="Equation.3">
                  <p:embed/>
                </p:oleObj>
              </mc:Choice>
              <mc:Fallback>
                <p:oleObj name="Equation" r:id="rId19" imgW="1574800" imgH="228600" progId="Equation.3">
                  <p:embed/>
                  <p:pic>
                    <p:nvPicPr>
                      <p:cNvPr id="0" name="Object 208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62601" y="5359400"/>
                        <a:ext cx="3675063" cy="534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67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67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67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67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267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626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267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267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6267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6267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6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6267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A985DD4-42D7-4973-8C8E-420C38BA198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622594" name="Object 1026"/>
          <p:cNvGraphicFramePr>
            <a:graphicFrameLocks noChangeAspect="1"/>
          </p:cNvGraphicFramePr>
          <p:nvPr/>
        </p:nvGraphicFramePr>
        <p:xfrm>
          <a:off x="2819400" y="1501775"/>
          <a:ext cx="2438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041400" imgH="457200" progId="Equation.3">
                  <p:embed/>
                </p:oleObj>
              </mc:Choice>
              <mc:Fallback>
                <p:oleObj name="Equation" r:id="rId1" imgW="1041400" imgH="457200" progId="Equation.3">
                  <p:embed/>
                  <p:pic>
                    <p:nvPicPr>
                      <p:cNvPr id="0" name="Object 10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19400" y="1501775"/>
                        <a:ext cx="2438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595" name="Object 1027"/>
          <p:cNvGraphicFramePr>
            <a:graphicFrameLocks noChangeAspect="1"/>
          </p:cNvGraphicFramePr>
          <p:nvPr/>
        </p:nvGraphicFramePr>
        <p:xfrm>
          <a:off x="2293938" y="2895600"/>
          <a:ext cx="2811462" cy="10239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257300" imgH="457200" progId="Equation.3">
                  <p:embed/>
                </p:oleObj>
              </mc:Choice>
              <mc:Fallback>
                <p:oleObj name="Equation" r:id="rId3" imgW="1257300" imgH="457200" progId="Equation.3">
                  <p:embed/>
                  <p:pic>
                    <p:nvPicPr>
                      <p:cNvPr id="0" name="Object 10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93938" y="2895600"/>
                        <a:ext cx="2811462" cy="10239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596" name="Object 1028"/>
          <p:cNvGraphicFramePr>
            <a:graphicFrameLocks noChangeAspect="1"/>
          </p:cNvGraphicFramePr>
          <p:nvPr/>
        </p:nvGraphicFramePr>
        <p:xfrm>
          <a:off x="5334000" y="1501775"/>
          <a:ext cx="243840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041400" imgH="457200" progId="Equation.3">
                  <p:embed/>
                </p:oleObj>
              </mc:Choice>
              <mc:Fallback>
                <p:oleObj name="Equation" r:id="rId5" imgW="1041400" imgH="457200" progId="Equation.3">
                  <p:embed/>
                  <p:pic>
                    <p:nvPicPr>
                      <p:cNvPr id="0" name="Object 102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34000" y="1501775"/>
                        <a:ext cx="243840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2598" name="Text Box 1030"/>
          <p:cNvSpPr txBox="1">
            <a:spLocks noChangeArrowheads="1"/>
          </p:cNvSpPr>
          <p:nvPr/>
        </p:nvSpPr>
        <p:spPr bwMode="auto">
          <a:xfrm>
            <a:off x="1752600" y="1730376"/>
            <a:ext cx="16002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例如，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pSp>
        <p:nvGrpSpPr>
          <p:cNvPr id="622603" name="Group 1035"/>
          <p:cNvGrpSpPr/>
          <p:nvPr/>
        </p:nvGrpSpPr>
        <p:grpSpPr bwMode="auto">
          <a:xfrm>
            <a:off x="1841500" y="4098925"/>
            <a:ext cx="7531100" cy="533400"/>
            <a:chOff x="240" y="2016"/>
            <a:chExt cx="4744" cy="336"/>
          </a:xfrm>
        </p:grpSpPr>
        <p:sp>
          <p:nvSpPr>
            <p:cNvPr id="622599" name="Text Box 1031"/>
            <p:cNvSpPr txBox="1">
              <a:spLocks noChangeArrowheads="1"/>
            </p:cNvSpPr>
            <p:nvPr/>
          </p:nvSpPr>
          <p:spPr bwMode="auto">
            <a:xfrm>
              <a:off x="240" y="2016"/>
              <a:ext cx="3750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结论：矩阵乘法交换律不成立，一般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622602" name="Object 1034"/>
            <p:cNvGraphicFramePr>
              <a:graphicFrameLocks noChangeAspect="1"/>
            </p:cNvGraphicFramePr>
            <p:nvPr/>
          </p:nvGraphicFramePr>
          <p:xfrm>
            <a:off x="3922" y="2044"/>
            <a:ext cx="1062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Equation" r:id="rId7" imgW="698500" imgH="203200" progId="Equation.3">
                    <p:embed/>
                  </p:oleObj>
                </mc:Choice>
                <mc:Fallback>
                  <p:oleObj name="Equation" r:id="rId7" imgW="698500" imgH="203200" progId="Equation.3">
                    <p:embed/>
                    <p:pic>
                      <p:nvPicPr>
                        <p:cNvPr id="0" name="Object 10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3922" y="2044"/>
                          <a:ext cx="1062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622609" name="Group 1041"/>
          <p:cNvGrpSpPr/>
          <p:nvPr/>
        </p:nvGrpSpPr>
        <p:grpSpPr bwMode="auto">
          <a:xfrm>
            <a:off x="1828800" y="4752976"/>
            <a:ext cx="4872038" cy="587375"/>
            <a:chOff x="288" y="2428"/>
            <a:chExt cx="3069" cy="370"/>
          </a:xfrm>
        </p:grpSpPr>
        <p:sp>
          <p:nvSpPr>
            <p:cNvPr id="622605" name="Text Box 1037"/>
            <p:cNvSpPr txBox="1">
              <a:spLocks noChangeArrowheads="1"/>
            </p:cNvSpPr>
            <p:nvPr/>
          </p:nvSpPr>
          <p:spPr bwMode="auto">
            <a:xfrm>
              <a:off x="288" y="2428"/>
              <a:ext cx="3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若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622606" name="Object 1038"/>
            <p:cNvGraphicFramePr>
              <a:graphicFrameLocks noChangeAspect="1"/>
            </p:cNvGraphicFramePr>
            <p:nvPr/>
          </p:nvGraphicFramePr>
          <p:xfrm>
            <a:off x="548" y="2476"/>
            <a:ext cx="1062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Equation" r:id="rId9" imgW="698500" imgH="203200" progId="Equation.3">
                    <p:embed/>
                  </p:oleObj>
                </mc:Choice>
                <mc:Fallback>
                  <p:oleObj name="Equation" r:id="rId9" imgW="698500" imgH="203200" progId="Equation.3">
                    <p:embed/>
                    <p:pic>
                      <p:nvPicPr>
                        <p:cNvPr id="0" name="Object 103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0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548" y="2476"/>
                          <a:ext cx="1062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2607" name="Text Box 1039"/>
            <p:cNvSpPr txBox="1">
              <a:spLocks noChangeArrowheads="1"/>
            </p:cNvSpPr>
            <p:nvPr/>
          </p:nvSpPr>
          <p:spPr bwMode="auto">
            <a:xfrm>
              <a:off x="1556" y="2448"/>
              <a:ext cx="1801" cy="3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称</a:t>
              </a:r>
              <a:r>
                <a:rPr kumimoji="1" lang="en-US" altLang="zh-CN" sz="30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A</a:t>
              </a:r>
              <a:r>
                <a:rPr kumimoji="1"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、</a:t>
              </a:r>
              <a:r>
                <a:rPr kumimoji="1" lang="en-US" altLang="zh-CN" sz="3000" b="1" i="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B</a:t>
              </a:r>
              <a:r>
                <a:rPr kumimoji="1" lang="zh-CN" altLang="en-US" sz="2800" b="1" dirty="0">
                  <a:solidFill>
                    <a:srgbClr val="0033CC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可交换</a:t>
              </a:r>
              <a:r>
                <a:rPr kumimoji="1"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，</a:t>
              </a:r>
              <a:endPara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sp>
        <p:nvSpPr>
          <p:cNvPr id="622608" name="Text Box 1040"/>
          <p:cNvSpPr txBox="1">
            <a:spLocks noChangeArrowheads="1"/>
          </p:cNvSpPr>
          <p:nvPr/>
        </p:nvSpPr>
        <p:spPr bwMode="auto">
          <a:xfrm>
            <a:off x="1828800" y="5394326"/>
            <a:ext cx="5638800" cy="5561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(前提是</a:t>
            </a:r>
            <a:r>
              <a:rPr kumimoji="1"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A</a:t>
            </a:r>
            <a:r>
              <a:rPr kumimoji="1"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、</a:t>
            </a:r>
            <a:r>
              <a:rPr kumimoji="1" lang="en-US" altLang="zh-CN" sz="30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为同阶方阵).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pSp>
        <p:nvGrpSpPr>
          <p:cNvPr id="622610" name="Group 1042"/>
          <p:cNvGrpSpPr/>
          <p:nvPr/>
        </p:nvGrpSpPr>
        <p:grpSpPr bwMode="auto">
          <a:xfrm>
            <a:off x="1828801" y="425451"/>
            <a:ext cx="8545513" cy="557213"/>
            <a:chOff x="213" y="3353"/>
            <a:chExt cx="5383" cy="351"/>
          </a:xfrm>
        </p:grpSpPr>
        <p:graphicFrame>
          <p:nvGraphicFramePr>
            <p:cNvPr id="622611" name="Object 1043"/>
            <p:cNvGraphicFramePr>
              <a:graphicFrameLocks noChangeAspect="1"/>
            </p:cNvGraphicFramePr>
            <p:nvPr/>
          </p:nvGraphicFramePr>
          <p:xfrm>
            <a:off x="213" y="3395"/>
            <a:ext cx="4586" cy="30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Equation" r:id="rId11" imgW="3022600" imgH="203200" progId="Equation.3">
                    <p:embed/>
                  </p:oleObj>
                </mc:Choice>
                <mc:Fallback>
                  <p:oleObj name="Equation" r:id="rId11" imgW="3022600" imgH="203200" progId="Equation.3">
                    <p:embed/>
                    <p:pic>
                      <p:nvPicPr>
                        <p:cNvPr id="0" name="Object 104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13" y="3395"/>
                          <a:ext cx="4586" cy="309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622612" name="Text Box 1044"/>
            <p:cNvSpPr txBox="1">
              <a:spLocks noChangeArrowheads="1"/>
            </p:cNvSpPr>
            <p:nvPr/>
          </p:nvSpPr>
          <p:spPr bwMode="auto">
            <a:xfrm>
              <a:off x="4800" y="3353"/>
              <a:ext cx="796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但仍不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grpSp>
        <p:nvGrpSpPr>
          <p:cNvPr id="622613" name="Group 1045"/>
          <p:cNvGrpSpPr/>
          <p:nvPr/>
        </p:nvGrpSpPr>
        <p:grpSpPr bwMode="auto">
          <a:xfrm>
            <a:off x="1752601" y="981076"/>
            <a:ext cx="2828925" cy="542925"/>
            <a:chOff x="192" y="3696"/>
            <a:chExt cx="1782" cy="342"/>
          </a:xfrm>
        </p:grpSpPr>
        <p:sp>
          <p:nvSpPr>
            <p:cNvPr id="622614" name="Text Box 1046"/>
            <p:cNvSpPr txBox="1">
              <a:spLocks noChangeArrowheads="1"/>
            </p:cNvSpPr>
            <p:nvPr/>
          </p:nvSpPr>
          <p:spPr bwMode="auto">
            <a:xfrm>
              <a:off x="192" y="3696"/>
              <a:ext cx="796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一定有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622615" name="Object 1047"/>
            <p:cNvGraphicFramePr>
              <a:graphicFrameLocks noChangeAspect="1"/>
            </p:cNvGraphicFramePr>
            <p:nvPr/>
          </p:nvGraphicFramePr>
          <p:xfrm>
            <a:off x="912" y="3730"/>
            <a:ext cx="1062" cy="308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13" imgW="698500" imgH="203200" progId="Equation.3">
                    <p:embed/>
                  </p:oleObj>
                </mc:Choice>
                <mc:Fallback>
                  <p:oleObj name="Equation" r:id="rId13" imgW="698500" imgH="203200" progId="Equation.3">
                    <p:embed/>
                    <p:pic>
                      <p:nvPicPr>
                        <p:cNvPr id="0" name="Object 104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912" y="3730"/>
                          <a:ext cx="1062" cy="308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622617" name="Object 1049"/>
          <p:cNvGraphicFramePr>
            <a:graphicFrameLocks noChangeAspect="1"/>
          </p:cNvGraphicFramePr>
          <p:nvPr/>
        </p:nvGraphicFramePr>
        <p:xfrm>
          <a:off x="3276601" y="2819401"/>
          <a:ext cx="682625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Equation" r:id="rId15" imgW="277495" imgH="161925" progId="Equation.3">
                  <p:embed/>
                </p:oleObj>
              </mc:Choice>
              <mc:Fallback>
                <p:oleObj name="Equation" r:id="rId15" imgW="277495" imgH="161925" progId="Equation.3">
                  <p:embed/>
                  <p:pic>
                    <p:nvPicPr>
                      <p:cNvPr id="0" name="Object 104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76601" y="2819401"/>
                        <a:ext cx="682625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18" name="Object 1050"/>
          <p:cNvGraphicFramePr>
            <a:graphicFrameLocks noChangeAspect="1"/>
          </p:cNvGraphicFramePr>
          <p:nvPr/>
        </p:nvGraphicFramePr>
        <p:xfrm>
          <a:off x="4081463" y="2819401"/>
          <a:ext cx="711200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" name="Equation" r:id="rId17" imgW="289560" imgH="161925" progId="Equation.3">
                  <p:embed/>
                </p:oleObj>
              </mc:Choice>
              <mc:Fallback>
                <p:oleObj name="Equation" r:id="rId17" imgW="289560" imgH="161925" progId="Equation.3">
                  <p:embed/>
                  <p:pic>
                    <p:nvPicPr>
                      <p:cNvPr id="0" name="Object 10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81463" y="2819401"/>
                        <a:ext cx="711200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19" name="Object 1051"/>
          <p:cNvGraphicFramePr>
            <a:graphicFrameLocks noChangeAspect="1"/>
          </p:cNvGraphicFramePr>
          <p:nvPr/>
        </p:nvGraphicFramePr>
        <p:xfrm>
          <a:off x="3565526" y="3429001"/>
          <a:ext cx="284163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1" name="Equation" r:id="rId19" imgW="115570" imgH="161925" progId="Equation.3">
                  <p:embed/>
                </p:oleObj>
              </mc:Choice>
              <mc:Fallback>
                <p:oleObj name="Equation" r:id="rId19" imgW="115570" imgH="161925" progId="Equation.3">
                  <p:embed/>
                  <p:pic>
                    <p:nvPicPr>
                      <p:cNvPr id="0" name="Object 10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65526" y="3429001"/>
                        <a:ext cx="284163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20" name="Object 1052"/>
          <p:cNvGraphicFramePr>
            <a:graphicFrameLocks noChangeAspect="1"/>
          </p:cNvGraphicFramePr>
          <p:nvPr/>
        </p:nvGraphicFramePr>
        <p:xfrm>
          <a:off x="4271964" y="3429001"/>
          <a:ext cx="427037" cy="398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2" name="Equation" r:id="rId21" imgW="173355" imgH="161925" progId="Equation.3">
                  <p:embed/>
                </p:oleObj>
              </mc:Choice>
              <mc:Fallback>
                <p:oleObj name="Equation" r:id="rId21" imgW="173355" imgH="161925" progId="Equation.3">
                  <p:embed/>
                  <p:pic>
                    <p:nvPicPr>
                      <p:cNvPr id="0" name="Object 105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1964" y="3429001"/>
                        <a:ext cx="427037" cy="3984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21" name="Object 1053"/>
          <p:cNvGraphicFramePr>
            <a:graphicFrameLocks noChangeAspect="1"/>
          </p:cNvGraphicFramePr>
          <p:nvPr/>
        </p:nvGraphicFramePr>
        <p:xfrm>
          <a:off x="5348289" y="2840039"/>
          <a:ext cx="2782887" cy="10239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3" name="Equation" r:id="rId23" imgW="1244600" imgH="457200" progId="Equation.3">
                  <p:embed/>
                </p:oleObj>
              </mc:Choice>
              <mc:Fallback>
                <p:oleObj name="Equation" r:id="rId23" imgW="1244600" imgH="457200" progId="Equation.3">
                  <p:embed/>
                  <p:pic>
                    <p:nvPicPr>
                      <p:cNvPr id="0" name="Object 10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8289" y="2840039"/>
                        <a:ext cx="2782887" cy="102393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22" name="Object 1054"/>
          <p:cNvGraphicFramePr>
            <a:graphicFrameLocks noChangeAspect="1"/>
          </p:cNvGraphicFramePr>
          <p:nvPr/>
        </p:nvGraphicFramePr>
        <p:xfrm>
          <a:off x="6553200" y="2743200"/>
          <a:ext cx="325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4" name="Equation" r:id="rId25" imgW="115570" imgH="161925" progId="Equation.3">
                  <p:embed/>
                </p:oleObj>
              </mc:Choice>
              <mc:Fallback>
                <p:oleObj name="Equation" r:id="rId25" imgW="115570" imgH="161925" progId="Equation.3">
                  <p:embed/>
                  <p:pic>
                    <p:nvPicPr>
                      <p:cNvPr id="0" name="Object 105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2743200"/>
                        <a:ext cx="325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23" name="Object 1055"/>
          <p:cNvGraphicFramePr>
            <a:graphicFrameLocks noChangeAspect="1"/>
          </p:cNvGraphicFramePr>
          <p:nvPr/>
        </p:nvGraphicFramePr>
        <p:xfrm>
          <a:off x="7239000" y="2743200"/>
          <a:ext cx="325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27" imgW="115570" imgH="161925" progId="Equation.3">
                  <p:embed/>
                </p:oleObj>
              </mc:Choice>
              <mc:Fallback>
                <p:oleObj name="Equation" r:id="rId27" imgW="115570" imgH="161925" progId="Equation.3">
                  <p:embed/>
                  <p:pic>
                    <p:nvPicPr>
                      <p:cNvPr id="0" name="Object 105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0" y="2743200"/>
                        <a:ext cx="325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24" name="Object 1056"/>
          <p:cNvGraphicFramePr>
            <a:graphicFrameLocks noChangeAspect="1"/>
          </p:cNvGraphicFramePr>
          <p:nvPr/>
        </p:nvGraphicFramePr>
        <p:xfrm>
          <a:off x="6553200" y="3352800"/>
          <a:ext cx="325438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Equation" r:id="rId29" imgW="115570" imgH="161925" progId="Equation.3">
                  <p:embed/>
                </p:oleObj>
              </mc:Choice>
              <mc:Fallback>
                <p:oleObj name="Equation" r:id="rId29" imgW="115570" imgH="161925" progId="Equation.3">
                  <p:embed/>
                  <p:pic>
                    <p:nvPicPr>
                      <p:cNvPr id="0" name="Object 105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553200" y="3352800"/>
                        <a:ext cx="325438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2625" name="Object 1057"/>
          <p:cNvGraphicFramePr>
            <a:graphicFrameLocks noChangeAspect="1"/>
          </p:cNvGraphicFramePr>
          <p:nvPr/>
        </p:nvGraphicFramePr>
        <p:xfrm>
          <a:off x="7227889" y="3341688"/>
          <a:ext cx="325437" cy="457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Equation" r:id="rId31" imgW="115570" imgH="161925" progId="Equation.3">
                  <p:embed/>
                </p:oleObj>
              </mc:Choice>
              <mc:Fallback>
                <p:oleObj name="Equation" r:id="rId31" imgW="115570" imgH="161925" progId="Equation.3">
                  <p:embed/>
                  <p:pic>
                    <p:nvPicPr>
                      <p:cNvPr id="0" name="Object 105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27889" y="3341688"/>
                        <a:ext cx="325437" cy="4572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26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26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2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622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22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22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62261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17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62261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18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226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19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6226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20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6226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6226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22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6226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23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6226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24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6226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nimClr clrSpc="rgb" dir="cw"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22625"/>
                                        </p:tgtEl>
                                        <p:attrNameLst>
                                          <p:attrName>ppt_c</p:attrName>
                                        </p:attrNameLst>
                                      </p:cBhvr>
                                      <p:to>
                                        <a:srgbClr val="000000"/>
                                      </p:to>
                                    </p:animClr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6226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500"/>
                                        <p:tgtEl>
                                          <p:spTgt spid="6226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2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6226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B6D6F3-9E2A-46CF-9562-979CF787CD9E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13762" name="Object 2"/>
          <p:cNvGraphicFramePr>
            <a:graphicFrameLocks noChangeAspect="1"/>
          </p:cNvGraphicFramePr>
          <p:nvPr/>
        </p:nvGraphicFramePr>
        <p:xfrm>
          <a:off x="2362200" y="381001"/>
          <a:ext cx="7315200" cy="11795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1" imgW="2880360" imgH="469265" progId="Word.Document.8">
                  <p:embed/>
                </p:oleObj>
              </mc:Choice>
              <mc:Fallback>
                <p:oleObj name="Document" r:id="rId1" imgW="2880360" imgH="46926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381001"/>
                        <a:ext cx="7315200" cy="11795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3763" name="Text Box 3"/>
          <p:cNvSpPr txBox="1">
            <a:spLocks noChangeArrowheads="1"/>
          </p:cNvSpPr>
          <p:nvPr/>
        </p:nvSpPr>
        <p:spPr bwMode="auto">
          <a:xfrm>
            <a:off x="1461052" y="669926"/>
            <a:ext cx="748748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5</a:t>
            </a:r>
            <a:endParaRPr kumimoji="1" lang="zh-CN" altLang="en-US" sz="2800" b="1" dirty="0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sp>
        <p:nvSpPr>
          <p:cNvPr id="1013764" name="Text Box 4"/>
          <p:cNvSpPr txBox="1">
            <a:spLocks noChangeArrowheads="1"/>
          </p:cNvSpPr>
          <p:nvPr/>
        </p:nvSpPr>
        <p:spPr bwMode="auto">
          <a:xfrm>
            <a:off x="1676400" y="2057401"/>
            <a:ext cx="609600" cy="51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33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33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1013769" name="Object 9"/>
          <p:cNvGraphicFramePr>
            <a:graphicFrameLocks noChangeAspect="1"/>
          </p:cNvGraphicFramePr>
          <p:nvPr/>
        </p:nvGraphicFramePr>
        <p:xfrm>
          <a:off x="1752600" y="4648201"/>
          <a:ext cx="2819400" cy="447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Document" r:id="rId3" imgW="1127760" imgH="179705" progId="Word.Document.8">
                  <p:embed/>
                </p:oleObj>
              </mc:Choice>
              <mc:Fallback>
                <p:oleObj name="Document" r:id="rId3" imgW="1127760" imgH="179705" progId="Word.Document.8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4648201"/>
                        <a:ext cx="2819400" cy="4476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73" name="Object 13"/>
          <p:cNvGraphicFramePr>
            <a:graphicFrameLocks noChangeAspect="1"/>
          </p:cNvGraphicFramePr>
          <p:nvPr/>
        </p:nvGraphicFramePr>
        <p:xfrm>
          <a:off x="2362200" y="1778000"/>
          <a:ext cx="3276600" cy="1155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320165" imgH="469900" progId="Equation.3">
                  <p:embed/>
                </p:oleObj>
              </mc:Choice>
              <mc:Fallback>
                <p:oleObj name="Equation" r:id="rId5" imgW="1320165" imgH="469900" progId="Equation.3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62200" y="1778000"/>
                        <a:ext cx="3276600" cy="11557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72" name="Object 12"/>
          <p:cNvGraphicFramePr>
            <a:graphicFrameLocks noChangeAspect="1"/>
          </p:cNvGraphicFramePr>
          <p:nvPr/>
        </p:nvGraphicFramePr>
        <p:xfrm>
          <a:off x="5607050" y="1752600"/>
          <a:ext cx="1708150" cy="1168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685800" imgH="469900" progId="Equation.3">
                  <p:embed/>
                </p:oleObj>
              </mc:Choice>
              <mc:Fallback>
                <p:oleObj name="Equation" r:id="rId7" imgW="685800" imgH="469900" progId="Equation.3">
                  <p:embed/>
                  <p:pic>
                    <p:nvPicPr>
                      <p:cNvPr id="0" name="Object 1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607050" y="1752600"/>
                        <a:ext cx="1708150" cy="1168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71" name="Object 11"/>
          <p:cNvGraphicFramePr>
            <a:graphicFrameLocks noChangeAspect="1"/>
          </p:cNvGraphicFramePr>
          <p:nvPr/>
        </p:nvGraphicFramePr>
        <p:xfrm>
          <a:off x="2438400" y="3200401"/>
          <a:ext cx="3352800" cy="11985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9" imgW="1308100" imgH="469900" progId="Equation.3">
                  <p:embed/>
                </p:oleObj>
              </mc:Choice>
              <mc:Fallback>
                <p:oleObj name="" r:id="rId9" imgW="1308100" imgH="4699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00401"/>
                        <a:ext cx="3352800" cy="11985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3770" name="Object 10"/>
          <p:cNvGraphicFramePr>
            <a:graphicFrameLocks noChangeAspect="1"/>
          </p:cNvGraphicFramePr>
          <p:nvPr/>
        </p:nvGraphicFramePr>
        <p:xfrm>
          <a:off x="5778500" y="3263901"/>
          <a:ext cx="1631950" cy="1116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685800" imgH="469900" progId="Equation.3">
                  <p:embed/>
                </p:oleObj>
              </mc:Choice>
              <mc:Fallback>
                <p:oleObj name="Equation" r:id="rId11" imgW="6858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78500" y="3263901"/>
                        <a:ext cx="1631950" cy="1116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 Box 1039"/>
              <p:cNvSpPr txBox="1">
                <a:spLocks noChangeArrowheads="1"/>
              </p:cNvSpPr>
              <p:nvPr/>
            </p:nvSpPr>
            <p:spPr bwMode="auto">
              <a:xfrm>
                <a:off x="1676400" y="5160756"/>
                <a:ext cx="2533364" cy="556179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rgbClr val="0033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wrap="none" lIns="90000" tIns="46800" rIns="90000" bIns="46800">
                <a:spAutoFit/>
              </a:bodyPr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14:m>
                  <m:oMath xmlns:m="http://schemas.openxmlformats.org/officeDocument/2006/math">
                    <m:r>
                      <a:rPr kumimoji="1" lang="en-US" altLang="zh-CN" sz="3000" b="1" i="1" smtClean="0">
                        <a:solidFill>
                          <a:srgbClr val="00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∴ </m:t>
                    </m:r>
                  </m:oMath>
                </a14:m>
                <a:r>
                  <a:rPr kumimoji="1" lang="en-US" altLang="zh-CN" sz="30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A</a:t>
                </a:r>
                <a:r>
                  <a:rPr kumimoji="1"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、</a:t>
                </a:r>
                <a:r>
                  <a:rPr kumimoji="1" lang="en-US" altLang="zh-CN" sz="3000" b="1" i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B</a:t>
                </a:r>
                <a:r>
                  <a:rPr kumimoji="1" lang="zh-CN" altLang="en-US" sz="2800" b="1" dirty="0">
                    <a:latin typeface="Times New Roman" panose="02020603050405020304" pitchFamily="18" charset="0"/>
                    <a:ea typeface="SimHei" panose="02010609060101010101" pitchFamily="49" charset="-122"/>
                  </a:rPr>
                  <a:t>可交换</a:t>
                </a:r>
                <a:r>
                  <a:rPr kumimoji="1"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rPr>
                  <a:t>.</a:t>
                </a:r>
                <a:endParaRPr kumimoji="1" lang="zh-CN" altLang="en-US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</mc:Choice>
        <mc:Fallback>
          <p:sp>
            <p:nvSpPr>
              <p:cNvPr id="8" name="Text Box 10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1676400" y="5160756"/>
                <a:ext cx="2533364" cy="556179"/>
              </a:xfrm>
              <a:prstGeom prst="rect">
                <a:avLst/>
              </a:prstGeom>
              <a:blipFill rotWithShape="1">
                <a:blip r:embed="rId13"/>
                <a:stretch>
                  <a:fillRect t="-20" r="-3596" b="5"/>
                </a:stretch>
              </a:blipFill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31750">
                    <a:solidFill>
                      <a:srgbClr val="0033CC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37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137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37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137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13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137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137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0137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1369EA6-E1A0-4BBC-8FC8-7D66B3440F4F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623636" name="Text Box 20"/>
          <p:cNvSpPr txBox="1">
            <a:spLocks noChangeArrowheads="1"/>
          </p:cNvSpPr>
          <p:nvPr/>
        </p:nvSpPr>
        <p:spPr bwMode="auto">
          <a:xfrm>
            <a:off x="1630017" y="479426"/>
            <a:ext cx="732183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6</a:t>
            </a:r>
            <a:endParaRPr kumimoji="1" lang="zh-CN" altLang="en-US" sz="2800" b="1" dirty="0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623640" name="Text Box 24"/>
          <p:cNvSpPr txBox="1">
            <a:spLocks noChangeArrowheads="1"/>
          </p:cNvSpPr>
          <p:nvPr/>
        </p:nvSpPr>
        <p:spPr bwMode="auto">
          <a:xfrm>
            <a:off x="1828800" y="1803401"/>
            <a:ext cx="54243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623641" name="Object 25"/>
          <p:cNvGraphicFramePr>
            <a:graphicFrameLocks noChangeAspect="1"/>
          </p:cNvGraphicFramePr>
          <p:nvPr/>
        </p:nvGraphicFramePr>
        <p:xfrm>
          <a:off x="2514600" y="1530351"/>
          <a:ext cx="25019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016000" imgH="469900" progId="Equation.3">
                  <p:embed/>
                </p:oleObj>
              </mc:Choice>
              <mc:Fallback>
                <p:oleObj name="Equation" r:id="rId1" imgW="1016000" imgH="469900" progId="Equation.3">
                  <p:embed/>
                  <p:pic>
                    <p:nvPicPr>
                      <p:cNvPr id="0" name="Object 2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1530351"/>
                        <a:ext cx="250190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3642" name="Object 26"/>
          <p:cNvGraphicFramePr>
            <a:graphicFrameLocks noChangeAspect="1"/>
          </p:cNvGraphicFramePr>
          <p:nvPr/>
        </p:nvGraphicFramePr>
        <p:xfrm>
          <a:off x="2286001" y="2917826"/>
          <a:ext cx="3376613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371600" imgH="457200" progId="Equation.3">
                  <p:embed/>
                </p:oleObj>
              </mc:Choice>
              <mc:Fallback>
                <p:oleObj name="Equation" r:id="rId3" imgW="1371600" imgH="457200" progId="Equation.3">
                  <p:embed/>
                  <p:pic>
                    <p:nvPicPr>
                      <p:cNvPr id="0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2917826"/>
                        <a:ext cx="3376613" cy="112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3643" name="Object 27"/>
          <p:cNvGraphicFramePr>
            <a:graphicFrameLocks noChangeAspect="1"/>
          </p:cNvGraphicFramePr>
          <p:nvPr/>
        </p:nvGraphicFramePr>
        <p:xfrm>
          <a:off x="5867400" y="2917826"/>
          <a:ext cx="2814638" cy="11207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143000" imgH="457200" progId="Equation.3">
                  <p:embed/>
                </p:oleObj>
              </mc:Choice>
              <mc:Fallback>
                <p:oleObj name="Equation" r:id="rId5" imgW="1143000" imgH="457200" progId="Equation.3">
                  <p:embed/>
                  <p:pic>
                    <p:nvPicPr>
                      <p:cNvPr id="0" name="Object 2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67400" y="2917826"/>
                        <a:ext cx="2814638" cy="11207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23644" name="Text Box 28"/>
          <p:cNvSpPr txBox="1">
            <a:spLocks noChangeArrowheads="1"/>
          </p:cNvSpPr>
          <p:nvPr/>
        </p:nvSpPr>
        <p:spPr bwMode="auto">
          <a:xfrm>
            <a:off x="5213350" y="1774826"/>
            <a:ext cx="54243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则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623645" name="Object 29"/>
          <p:cNvGraphicFramePr>
            <a:graphicFrameLocks noChangeAspect="1"/>
          </p:cNvGraphicFramePr>
          <p:nvPr/>
        </p:nvGraphicFramePr>
        <p:xfrm>
          <a:off x="2286001" y="4289426"/>
          <a:ext cx="2189163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888365" imgH="215900" progId="Equation.3">
                  <p:embed/>
                </p:oleObj>
              </mc:Choice>
              <mc:Fallback>
                <p:oleObj name="Equation" r:id="rId7" imgW="888365" imgH="215900" progId="Equation.3">
                  <p:embed/>
                  <p:pic>
                    <p:nvPicPr>
                      <p:cNvPr id="0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86001" y="4289426"/>
                        <a:ext cx="2189163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3646" name="Object 30"/>
          <p:cNvGraphicFramePr>
            <a:graphicFrameLocks noChangeAspect="1"/>
          </p:cNvGraphicFramePr>
          <p:nvPr/>
        </p:nvGraphicFramePr>
        <p:xfrm>
          <a:off x="4724401" y="4289426"/>
          <a:ext cx="2720975" cy="530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104265" imgH="215900" progId="Equation.3">
                  <p:embed/>
                </p:oleObj>
              </mc:Choice>
              <mc:Fallback>
                <p:oleObj name="Equation" r:id="rId9" imgW="1104265" imgH="215900" progId="Equation.3">
                  <p:embed/>
                  <p:pic>
                    <p:nvPicPr>
                      <p:cNvPr id="0" name="Object 3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724401" y="4289426"/>
                        <a:ext cx="2720975" cy="530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3647" name="Object 31"/>
          <p:cNvGraphicFramePr>
            <a:graphicFrameLocks noChangeAspect="1"/>
          </p:cNvGraphicFramePr>
          <p:nvPr/>
        </p:nvGraphicFramePr>
        <p:xfrm>
          <a:off x="2178050" y="5035551"/>
          <a:ext cx="4064000" cy="1152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1651000" imgH="469900" progId="Equation.3">
                  <p:embed/>
                </p:oleObj>
              </mc:Choice>
              <mc:Fallback>
                <p:oleObj name="Equation" r:id="rId11" imgW="1651000" imgH="469900" progId="Equation.3">
                  <p:embed/>
                  <p:pic>
                    <p:nvPicPr>
                      <p:cNvPr id="0" name="Object 3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78050" y="5035551"/>
                        <a:ext cx="4064000" cy="11525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3649" name="Object 33"/>
          <p:cNvGraphicFramePr>
            <a:graphicFrameLocks noChangeAspect="1"/>
          </p:cNvGraphicFramePr>
          <p:nvPr/>
        </p:nvGraphicFramePr>
        <p:xfrm>
          <a:off x="2513013" y="190501"/>
          <a:ext cx="6107112" cy="1190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Document" r:id="rId13" imgW="2490470" imgH="483235" progId="Word.Document.8">
                  <p:embed/>
                </p:oleObj>
              </mc:Choice>
              <mc:Fallback>
                <p:oleObj name="Document" r:id="rId13" imgW="2490470" imgH="483235" progId="Word.Document.8">
                  <p:embed/>
                  <p:pic>
                    <p:nvPicPr>
                      <p:cNvPr id="0" name="Object 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3013" y="190501"/>
                        <a:ext cx="6107112" cy="1190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36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236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23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236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6236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623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6236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6236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6236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3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23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680DE2FC-B5BB-4214-9DB0-0387F5A5A535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14786" name="Text Box 2"/>
          <p:cNvSpPr txBox="1">
            <a:spLocks noChangeArrowheads="1"/>
          </p:cNvSpPr>
          <p:nvPr/>
        </p:nvSpPr>
        <p:spPr bwMode="auto">
          <a:xfrm>
            <a:off x="1752600" y="971551"/>
            <a:ext cx="1143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练习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14790" name="Text Box 6"/>
          <p:cNvSpPr txBox="1">
            <a:spLocks noChangeArrowheads="1"/>
          </p:cNvSpPr>
          <p:nvPr/>
        </p:nvSpPr>
        <p:spPr bwMode="auto">
          <a:xfrm>
            <a:off x="1752600" y="3454401"/>
            <a:ext cx="54243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1014798" name="Object 14"/>
          <p:cNvGraphicFramePr>
            <a:graphicFrameLocks noChangeAspect="1"/>
          </p:cNvGraphicFramePr>
          <p:nvPr/>
        </p:nvGraphicFramePr>
        <p:xfrm>
          <a:off x="2743200" y="127001"/>
          <a:ext cx="7620000" cy="2278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1" imgW="3092450" imgH="926465" progId="Word.Document.8">
                  <p:embed/>
                </p:oleObj>
              </mc:Choice>
              <mc:Fallback>
                <p:oleObj name="Document" r:id="rId1" imgW="3092450" imgH="926465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43200" y="127001"/>
                        <a:ext cx="7620000" cy="227806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4800" name="Object 16"/>
          <p:cNvGraphicFramePr>
            <a:graphicFrameLocks noChangeAspect="1"/>
          </p:cNvGraphicFramePr>
          <p:nvPr/>
        </p:nvGraphicFramePr>
        <p:xfrm>
          <a:off x="2438400" y="2601914"/>
          <a:ext cx="4572000" cy="2274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Document" r:id="rId3" imgW="1859280" imgH="926465" progId="Word.Document.8">
                  <p:embed/>
                </p:oleObj>
              </mc:Choice>
              <mc:Fallback>
                <p:oleObj name="Document" r:id="rId3" imgW="1859280" imgH="926465" progId="Word.Document.8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601914"/>
                        <a:ext cx="4572000" cy="22748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47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14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4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14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7AD45551-33B0-4725-84D7-5D818B6D9D29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624688" name="Object 48"/>
          <p:cNvGraphicFramePr>
            <a:graphicFrameLocks noChangeAspect="1"/>
          </p:cNvGraphicFramePr>
          <p:nvPr/>
        </p:nvGraphicFramePr>
        <p:xfrm>
          <a:off x="1752600" y="152401"/>
          <a:ext cx="5334000" cy="2111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" r:id="rId1" imgW="2336800" imgH="927100" progId="Equation.3">
                  <p:embed/>
                </p:oleObj>
              </mc:Choice>
              <mc:Fallback>
                <p:oleObj name="" r:id="rId1" imgW="2336800" imgH="927100" progId="Equation.3">
                  <p:embed/>
                  <p:pic>
                    <p:nvPicPr>
                      <p:cNvPr id="0" name="Object 4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152401"/>
                        <a:ext cx="5334000" cy="21113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7" name="Object 47"/>
          <p:cNvGraphicFramePr>
            <a:graphicFrameLocks noChangeAspect="1"/>
          </p:cNvGraphicFramePr>
          <p:nvPr/>
        </p:nvGraphicFramePr>
        <p:xfrm>
          <a:off x="7067550" y="152400"/>
          <a:ext cx="2667000" cy="20843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" r:id="rId3" imgW="1181100" imgH="927100" progId="Equation.3">
                  <p:embed/>
                </p:oleObj>
              </mc:Choice>
              <mc:Fallback>
                <p:oleObj name="" r:id="rId3" imgW="1181100" imgH="927100" progId="Equation.3">
                  <p:embed/>
                  <p:pic>
                    <p:nvPicPr>
                      <p:cNvPr id="0" name="Object 4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67550" y="152400"/>
                        <a:ext cx="2667000" cy="20843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1" name="Object 51"/>
          <p:cNvGraphicFramePr>
            <a:graphicFrameLocks noChangeAspect="1"/>
          </p:cNvGraphicFramePr>
          <p:nvPr/>
        </p:nvGraphicFramePr>
        <p:xfrm>
          <a:off x="1828800" y="2362200"/>
          <a:ext cx="5181600" cy="20589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" r:id="rId5" imgW="2324100" imgH="927100" progId="Equation.3">
                  <p:embed/>
                </p:oleObj>
              </mc:Choice>
              <mc:Fallback>
                <p:oleObj name="" r:id="rId5" imgW="2324100" imgH="927100" progId="Equation.3">
                  <p:embed/>
                  <p:pic>
                    <p:nvPicPr>
                      <p:cNvPr id="0" name="Object 5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2362200"/>
                        <a:ext cx="5181600" cy="20589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0" name="Object 50"/>
          <p:cNvGraphicFramePr>
            <a:graphicFrameLocks noChangeAspect="1"/>
          </p:cNvGraphicFramePr>
          <p:nvPr/>
        </p:nvGraphicFramePr>
        <p:xfrm>
          <a:off x="6991350" y="2362201"/>
          <a:ext cx="2590800" cy="204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" r:id="rId7" imgW="1168400" imgH="927100" progId="Equation.3">
                  <p:embed/>
                </p:oleObj>
              </mc:Choice>
              <mc:Fallback>
                <p:oleObj name="" r:id="rId7" imgW="1168400" imgH="927100" progId="Equation.3">
                  <p:embed/>
                  <p:pic>
                    <p:nvPicPr>
                      <p:cNvPr id="0" name="Object 5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991350" y="2362201"/>
                        <a:ext cx="2590800" cy="20431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93" name="Object 53"/>
          <p:cNvGraphicFramePr>
            <a:graphicFrameLocks noChangeAspect="1"/>
          </p:cNvGraphicFramePr>
          <p:nvPr/>
        </p:nvGraphicFramePr>
        <p:xfrm>
          <a:off x="1828800" y="4572000"/>
          <a:ext cx="2611438" cy="412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Document" r:id="rId9" imgW="1071245" imgH="178435" progId="Word.Document.8">
                  <p:embed/>
                </p:oleObj>
              </mc:Choice>
              <mc:Fallback>
                <p:oleObj name="Document" r:id="rId9" imgW="1071245" imgH="178435" progId="Word.Document.8">
                  <p:embed/>
                  <p:pic>
                    <p:nvPicPr>
                      <p:cNvPr id="0" name="Object 5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572000"/>
                        <a:ext cx="2611438" cy="4127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705" name="Object 65"/>
          <p:cNvGraphicFramePr>
            <a:graphicFrameLocks noChangeAspect="1"/>
          </p:cNvGraphicFramePr>
          <p:nvPr/>
        </p:nvGraphicFramePr>
        <p:xfrm>
          <a:off x="1752600" y="5029201"/>
          <a:ext cx="8382000" cy="1057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Document" r:id="rId11" imgW="3372485" imgH="425450" progId="Word.Document.8">
                  <p:embed/>
                </p:oleObj>
              </mc:Choice>
              <mc:Fallback>
                <p:oleObj name="Document" r:id="rId11" imgW="3372485" imgH="425450" progId="Word.Document.8">
                  <p:embed/>
                  <p:pic>
                    <p:nvPicPr>
                      <p:cNvPr id="0" name="Object 6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5029201"/>
                        <a:ext cx="8382000" cy="1057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24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624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6246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62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624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6247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8E9EA57F-3080-4CBE-A9E6-3575D766CBC3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16834" name="Object 2"/>
          <p:cNvGraphicFramePr>
            <a:graphicFrameLocks noChangeAspect="1"/>
          </p:cNvGraphicFramePr>
          <p:nvPr/>
        </p:nvGraphicFramePr>
        <p:xfrm>
          <a:off x="1905001" y="304801"/>
          <a:ext cx="8208963" cy="2259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1" imgW="3363595" imgH="926465" progId="Word.Document.8">
                  <p:embed/>
                </p:oleObj>
              </mc:Choice>
              <mc:Fallback>
                <p:oleObj name="Document" r:id="rId1" imgW="3363595" imgH="926465" progId="Word.Document.8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05001" y="304801"/>
                        <a:ext cx="8208963" cy="22590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6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68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717B-26B2-4DFE-90C4-73E049DAE38F}" type="slidenum">
              <a:rPr lang="zh-CN" altLang="en-US" smtClean="0"/>
            </a:fld>
            <a:endParaRPr lang="zh-CN" altLang="en-US"/>
          </a:p>
        </p:txBody>
      </p:sp>
      <p:graphicFrame>
        <p:nvGraphicFramePr>
          <p:cNvPr id="3" name="Object 5"/>
          <p:cNvGraphicFramePr>
            <a:graphicFrameLocks noChangeAspect="1"/>
          </p:cNvGraphicFramePr>
          <p:nvPr/>
        </p:nvGraphicFramePr>
        <p:xfrm>
          <a:off x="4194331" y="4104809"/>
          <a:ext cx="1314450" cy="434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532765" imgH="177800" progId="Equation.3">
                  <p:embed/>
                </p:oleObj>
              </mc:Choice>
              <mc:Fallback>
                <p:oleObj name="Equation" r:id="rId1" imgW="532765" imgH="177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194331" y="4104809"/>
                        <a:ext cx="1314450" cy="4349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6"/>
          <p:cNvGrpSpPr/>
          <p:nvPr/>
        </p:nvGrpSpPr>
        <p:grpSpPr bwMode="auto">
          <a:xfrm>
            <a:off x="5565932" y="4115920"/>
            <a:ext cx="500063" cy="457200"/>
            <a:chOff x="1360" y="3120"/>
            <a:chExt cx="315" cy="288"/>
          </a:xfrm>
        </p:grpSpPr>
        <p:graphicFrame>
          <p:nvGraphicFramePr>
            <p:cNvPr id="5" name="Object 7"/>
            <p:cNvGraphicFramePr>
              <a:graphicFrameLocks noChangeAspect="1"/>
            </p:cNvGraphicFramePr>
            <p:nvPr/>
          </p:nvGraphicFramePr>
          <p:xfrm>
            <a:off x="1360" y="3139"/>
            <a:ext cx="315" cy="23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Equation" r:id="rId3" imgW="203200" imgH="152400" progId="Equation.3">
                    <p:embed/>
                  </p:oleObj>
                </mc:Choice>
                <mc:Fallback>
                  <p:oleObj name="Equation" r:id="rId3" imgW="203200" imgH="152400" progId="Equation.3">
                    <p:embed/>
                    <p:pic>
                      <p:nvPicPr>
                        <p:cNvPr id="0" name="Object 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4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360" y="3139"/>
                          <a:ext cx="315" cy="235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7" name="Line 8"/>
            <p:cNvSpPr>
              <a:spLocks noChangeShapeType="1"/>
            </p:cNvSpPr>
            <p:nvPr/>
          </p:nvSpPr>
          <p:spPr bwMode="auto">
            <a:xfrm>
              <a:off x="1440" y="3120"/>
              <a:ext cx="96" cy="288"/>
            </a:xfrm>
            <a:prstGeom prst="line">
              <a:avLst/>
            </a:prstGeom>
            <a:noFill/>
            <a:ln w="31750">
              <a:solidFill>
                <a:srgbClr val="0033CC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90000" tIns="46800" rIns="90000" bIns="46800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kumimoji="1" 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</p:grpSp>
      <p:grpSp>
        <p:nvGrpSpPr>
          <p:cNvPr id="8" name="Group 9"/>
          <p:cNvGrpSpPr/>
          <p:nvPr/>
        </p:nvGrpSpPr>
        <p:grpSpPr bwMode="auto">
          <a:xfrm>
            <a:off x="6053294" y="4028609"/>
            <a:ext cx="2819400" cy="574675"/>
            <a:chOff x="1507" y="1365"/>
            <a:chExt cx="1776" cy="362"/>
          </a:xfrm>
        </p:grpSpPr>
        <p:graphicFrame>
          <p:nvGraphicFramePr>
            <p:cNvPr id="9" name="Object 10"/>
            <p:cNvGraphicFramePr>
              <a:graphicFrameLocks noChangeAspect="1"/>
            </p:cNvGraphicFramePr>
            <p:nvPr/>
          </p:nvGraphicFramePr>
          <p:xfrm>
            <a:off x="1507" y="1413"/>
            <a:ext cx="669" cy="27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" name="Equation" r:id="rId5" imgW="431165" imgH="177800" progId="Equation.3">
                    <p:embed/>
                  </p:oleObj>
                </mc:Choice>
                <mc:Fallback>
                  <p:oleObj name="Equation" r:id="rId5" imgW="431165" imgH="177800" progId="Equation.3">
                    <p:embed/>
                    <p:pic>
                      <p:nvPicPr>
                        <p:cNvPr id="0" name="Object 1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1507" y="1413"/>
                          <a:ext cx="669" cy="27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1" name="Text Box 11"/>
            <p:cNvSpPr txBox="1">
              <a:spLocks noChangeArrowheads="1"/>
            </p:cNvSpPr>
            <p:nvPr/>
          </p:nvSpPr>
          <p:spPr bwMode="auto">
            <a:xfrm>
              <a:off x="2160" y="1365"/>
              <a:ext cx="342" cy="3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1750">
                  <a:solidFill>
                    <a:srgbClr val="0033CC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wrap="none" lIns="90000" tIns="46800" rIns="90000" bIns="46800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或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12" name="Object 12"/>
            <p:cNvGraphicFramePr>
              <a:graphicFrameLocks noChangeAspect="1"/>
            </p:cNvGraphicFramePr>
            <p:nvPr/>
          </p:nvGraphicFramePr>
          <p:xfrm>
            <a:off x="2515" y="1413"/>
            <a:ext cx="768" cy="3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3" name="Equation" r:id="rId7" imgW="494665" imgH="203200" progId="Equation.3">
                    <p:embed/>
                  </p:oleObj>
                </mc:Choice>
                <mc:Fallback>
                  <p:oleObj name="Equation" r:id="rId7" imgW="494665" imgH="203200" progId="Equation.3">
                    <p:embed/>
                    <p:pic>
                      <p:nvPicPr>
                        <p:cNvPr id="0" name="Object 12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515" y="1413"/>
                          <a:ext cx="768" cy="314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14" name="Object 2"/>
          <p:cNvGraphicFramePr>
            <a:graphicFrameLocks noChangeAspect="1"/>
          </p:cNvGraphicFramePr>
          <p:nvPr/>
        </p:nvGraphicFramePr>
        <p:xfrm>
          <a:off x="3917950" y="4601293"/>
          <a:ext cx="4819650" cy="1073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5" name="Equation" r:id="rId9" imgW="2057400" imgH="457200" progId="Equation.3">
                  <p:embed/>
                </p:oleObj>
              </mc:Choice>
              <mc:Fallback>
                <p:oleObj name="Equation" r:id="rId9" imgW="2057400" imgH="457200" progId="Equation.3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17950" y="4601293"/>
                        <a:ext cx="4819650" cy="1073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1828800" y="4875168"/>
            <a:ext cx="2506112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从前例   </a:t>
            </a:r>
            <a:r>
              <a:rPr kumimoji="1" lang="en-US" altLang="zh-CN" sz="2800" b="1" i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BA</a:t>
            </a:r>
            <a:r>
              <a:rPr kumimoji="1" lang="en-US" altLang="zh-CN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=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   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26" name="Object 132"/>
          <p:cNvGraphicFramePr>
            <a:graphicFrameLocks noChangeAspect="1"/>
          </p:cNvGraphicFramePr>
          <p:nvPr/>
        </p:nvGraphicFramePr>
        <p:xfrm>
          <a:off x="1754189" y="1138030"/>
          <a:ext cx="3336925" cy="465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7" name="Equation" r:id="rId11" imgW="1396365" imgH="203200" progId="Equation.3">
                  <p:embed/>
                </p:oleObj>
              </mc:Choice>
              <mc:Fallback>
                <p:oleObj name="Equation" r:id="rId11" imgW="1396365" imgH="203200" progId="Equation.3">
                  <p:embed/>
                  <p:pic>
                    <p:nvPicPr>
                      <p:cNvPr id="0" name="Object 13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9" y="1138030"/>
                        <a:ext cx="3336925" cy="46513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133"/>
          <p:cNvGraphicFramePr>
            <a:graphicFrameLocks noChangeAspect="1"/>
          </p:cNvGraphicFramePr>
          <p:nvPr/>
        </p:nvGraphicFramePr>
        <p:xfrm>
          <a:off x="1754188" y="1671430"/>
          <a:ext cx="38862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8" name="Equation" r:id="rId13" imgW="1701800" imgH="203200" progId="Equation.3">
                  <p:embed/>
                </p:oleObj>
              </mc:Choice>
              <mc:Fallback>
                <p:oleObj name="Equation" r:id="rId13" imgW="1701800" imgH="203200" progId="Equation.3">
                  <p:embed/>
                  <p:pic>
                    <p:nvPicPr>
                      <p:cNvPr id="0" name="Object 13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8" y="1671430"/>
                        <a:ext cx="3886200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" name="Object 134"/>
          <p:cNvGraphicFramePr>
            <a:graphicFrameLocks noChangeAspect="1"/>
          </p:cNvGraphicFramePr>
          <p:nvPr/>
        </p:nvGraphicFramePr>
        <p:xfrm>
          <a:off x="5716588" y="1671430"/>
          <a:ext cx="3200400" cy="463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Equation" r:id="rId15" imgW="1396365" imgH="203200" progId="Equation.3">
                  <p:embed/>
                </p:oleObj>
              </mc:Choice>
              <mc:Fallback>
                <p:oleObj name="Equation" r:id="rId15" imgW="1396365" imgH="203200" progId="Equation.3">
                  <p:embed/>
                  <p:pic>
                    <p:nvPicPr>
                      <p:cNvPr id="0" name="Object 13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716588" y="1671430"/>
                        <a:ext cx="3200400" cy="4635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" name="Object 136"/>
          <p:cNvGraphicFramePr>
            <a:graphicFrameLocks noChangeAspect="1"/>
          </p:cNvGraphicFramePr>
          <p:nvPr/>
        </p:nvGraphicFramePr>
        <p:xfrm>
          <a:off x="1754189" y="2269919"/>
          <a:ext cx="4359275" cy="4841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" name="Equation" r:id="rId17" imgW="1828800" imgH="203200" progId="Equation.3">
                  <p:embed/>
                </p:oleObj>
              </mc:Choice>
              <mc:Fallback>
                <p:oleObj name="Equation" r:id="rId17" imgW="1828800" imgH="203200" progId="Equation.3">
                  <p:embed/>
                  <p:pic>
                    <p:nvPicPr>
                      <p:cNvPr id="0" name="Object 1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9" y="2269919"/>
                        <a:ext cx="4359275" cy="484187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0" name="Text Box 138"/>
          <p:cNvSpPr txBox="1">
            <a:spLocks noChangeArrowheads="1"/>
          </p:cNvSpPr>
          <p:nvPr/>
        </p:nvSpPr>
        <p:spPr bwMode="auto">
          <a:xfrm>
            <a:off x="6249988" y="2160380"/>
            <a:ext cx="32004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(其中</a:t>
            </a:r>
            <a:r>
              <a:rPr kumimoji="1" lang="en-US" altLang="zh-CN" sz="3200" b="1" i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k</a:t>
            </a: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为数);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31" name="Object 140"/>
          <p:cNvGraphicFramePr>
            <a:graphicFrameLocks noChangeAspect="1"/>
          </p:cNvGraphicFramePr>
          <p:nvPr/>
        </p:nvGraphicFramePr>
        <p:xfrm>
          <a:off x="1752600" y="2852530"/>
          <a:ext cx="3430588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" name="Equation" r:id="rId19" imgW="1422400" imgH="203200" progId="Equation.3">
                  <p:embed/>
                </p:oleObj>
              </mc:Choice>
              <mc:Fallback>
                <p:oleObj name="Equation" r:id="rId19" imgW="1422400" imgH="203200" progId="Equation.3">
                  <p:embed/>
                  <p:pic>
                    <p:nvPicPr>
                      <p:cNvPr id="0" name="Object 14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2600" y="2852530"/>
                        <a:ext cx="3430588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" name="Object 174"/>
          <p:cNvGraphicFramePr>
            <a:graphicFrameLocks noChangeAspect="1"/>
          </p:cNvGraphicFramePr>
          <p:nvPr/>
        </p:nvGraphicFramePr>
        <p:xfrm>
          <a:off x="1754188" y="3385930"/>
          <a:ext cx="2971800" cy="4889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" name="Equation" r:id="rId21" imgW="1231265" imgH="203200" progId="Equation.3">
                  <p:embed/>
                </p:oleObj>
              </mc:Choice>
              <mc:Fallback>
                <p:oleObj name="Equation" r:id="rId21" imgW="1231265" imgH="203200" progId="Equation.3">
                  <p:embed/>
                  <p:pic>
                    <p:nvPicPr>
                      <p:cNvPr id="0" name="Object 17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54188" y="3385930"/>
                        <a:ext cx="2971800" cy="4889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Text Box 175"/>
          <p:cNvSpPr txBox="1">
            <a:spLocks noChangeArrowheads="1"/>
          </p:cNvSpPr>
          <p:nvPr/>
        </p:nvSpPr>
        <p:spPr bwMode="auto">
          <a:xfrm>
            <a:off x="5410201" y="1079294"/>
            <a:ext cx="4570413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CC6600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矩阵乘法满足结合律！</a:t>
            </a:r>
            <a:endParaRPr kumimoji="1" lang="zh-CN" altLang="en-US" sz="2800" b="1">
              <a:solidFill>
                <a:srgbClr val="CC6600"/>
              </a:solidFill>
              <a:latin typeface="Times New Roman" panose="02020603050405020304" pitchFamily="18" charset="0"/>
              <a:ea typeface="SimHei" panose="02010609060101010101" pitchFamily="49" charset="-122"/>
            </a:endParaRPr>
          </a:p>
        </p:txBody>
      </p:sp>
      <p:sp>
        <p:nvSpPr>
          <p:cNvPr id="34" name="Text Box 176"/>
          <p:cNvSpPr txBox="1">
            <a:spLocks noChangeArrowheads="1"/>
          </p:cNvSpPr>
          <p:nvPr/>
        </p:nvSpPr>
        <p:spPr bwMode="auto">
          <a:xfrm>
            <a:off x="8915399" y="1590469"/>
            <a:ext cx="2540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分配律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35" name="Rectangle 177"/>
          <p:cNvSpPr txBox="1">
            <a:spLocks noChangeArrowheads="1"/>
          </p:cNvSpPr>
          <p:nvPr/>
        </p:nvSpPr>
        <p:spPr bwMode="auto">
          <a:xfrm>
            <a:off x="1905000" y="490330"/>
            <a:ext cx="46482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  <a:ea typeface="SimSun" panose="02010600030101010101" pitchFamily="2" charset="-122"/>
              </a:defRPr>
            </a:lvl9pPr>
          </a:lstStyle>
          <a:p>
            <a:pPr algn="l"/>
            <a:r>
              <a:rPr lang="zh-CN" altLang="en-US" sz="32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矩阵乘法的运算规律：</a:t>
            </a:r>
            <a:endParaRPr lang="zh-CN" altLang="en-US" dirty="0"/>
          </a:p>
        </p:txBody>
      </p:sp>
      <p:sp>
        <p:nvSpPr>
          <p:cNvPr id="37" name="文本框 36"/>
          <p:cNvSpPr txBox="1"/>
          <p:nvPr/>
        </p:nvSpPr>
        <p:spPr>
          <a:xfrm>
            <a:off x="1652905" y="4066540"/>
            <a:ext cx="2760345" cy="505460"/>
          </a:xfrm>
          <a:prstGeom prst="rect">
            <a:avLst/>
          </a:prstGeom>
          <a:noFill/>
        </p:spPr>
        <p:txBody>
          <a:bodyPr wrap="square">
            <a:noAutofit/>
          </a:bodyPr>
          <a:lstStyle/>
          <a:p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  <a:cs typeface="+mj-cs"/>
              </a:rPr>
              <a:t>补充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  <a:cs typeface="+mj-cs"/>
              </a:rPr>
              <a:t>1</a:t>
            </a: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  <a:cs typeface="+mj-cs"/>
              </a:rPr>
              <a:t>：</a:t>
            </a:r>
            <a:r>
              <a:rPr kumimoji="1" lang="zh-CN" altLang="en-US" sz="2800" b="1" dirty="0">
                <a:latin typeface="SimHei" panose="02010609060101010101" pitchFamily="49" charset="-122"/>
                <a:ea typeface="SimHei" panose="02010609060101010101" pitchFamily="49" charset="-122"/>
                <a:cs typeface="+mj-cs"/>
              </a:rPr>
              <a:t>一般地</a:t>
            </a:r>
            <a:endParaRPr kumimoji="1" lang="en-US" sz="2800" b="1" dirty="0">
              <a:latin typeface="SimHei" panose="02010609060101010101" pitchFamily="49" charset="-122"/>
              <a:ea typeface="SimHei" panose="02010609060101010101" pitchFamily="49" charset="-122"/>
              <a:cs typeface="+mj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文本框 25"/>
          <p:cNvSpPr txBox="1"/>
          <p:nvPr/>
        </p:nvSpPr>
        <p:spPr>
          <a:xfrm>
            <a:off x="1560159" y="4529885"/>
            <a:ext cx="60951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结论：</a:t>
            </a:r>
            <a:endParaRPr lang="en-US" sz="260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9057799C-23B8-4BA6-AD62-12D57D7FDF12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15843" name="Object 35"/>
          <p:cNvGraphicFramePr>
            <a:graphicFrameLocks noChangeAspect="1"/>
          </p:cNvGraphicFramePr>
          <p:nvPr/>
        </p:nvGraphicFramePr>
        <p:xfrm>
          <a:off x="1828800" y="1657899"/>
          <a:ext cx="7772400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1" imgW="3037205" imgH="475615" progId="Word.Document.8">
                  <p:embed/>
                </p:oleObj>
              </mc:Choice>
              <mc:Fallback>
                <p:oleObj name="Document" r:id="rId1" imgW="3037205" imgH="475615" progId="Word.Document.8">
                  <p:embed/>
                  <p:pic>
                    <p:nvPicPr>
                      <p:cNvPr id="0" name="Object 3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1657899"/>
                        <a:ext cx="7772400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5844" name="Object 36"/>
          <p:cNvGraphicFramePr>
            <a:graphicFrameLocks noChangeAspect="1"/>
          </p:cNvGraphicFramePr>
          <p:nvPr/>
        </p:nvGraphicFramePr>
        <p:xfrm>
          <a:off x="2590804" y="2827405"/>
          <a:ext cx="4632744" cy="12176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Document" r:id="rId3" imgW="1926590" imgH="504190" progId="Word.Document.8">
                  <p:embed/>
                </p:oleObj>
              </mc:Choice>
              <mc:Fallback>
                <p:oleObj name="Document" r:id="rId3" imgW="1926590" imgH="504190" progId="Word.Document.8">
                  <p:embed/>
                  <p:pic>
                    <p:nvPicPr>
                      <p:cNvPr id="0" name="Object 3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90804" y="2827405"/>
                        <a:ext cx="4632744" cy="12176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5845" name="Object 37"/>
          <p:cNvGraphicFramePr>
            <a:graphicFrameLocks noChangeAspect="1"/>
          </p:cNvGraphicFramePr>
          <p:nvPr/>
        </p:nvGraphicFramePr>
        <p:xfrm>
          <a:off x="2679081" y="3925969"/>
          <a:ext cx="4265068" cy="5198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Document" r:id="rId5" imgW="1583690" imgH="193675" progId="Word.Document.8">
                  <p:embed/>
                </p:oleObj>
              </mc:Choice>
              <mc:Fallback>
                <p:oleObj name="Document" r:id="rId5" imgW="1583690" imgH="193675" progId="Word.Document.8">
                  <p:embed/>
                  <p:pic>
                    <p:nvPicPr>
                      <p:cNvPr id="0" name="Object 3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79081" y="3925969"/>
                        <a:ext cx="4265068" cy="51988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1591468" y="1130421"/>
            <a:ext cx="6672263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  <a:cs typeface="+mj-cs"/>
              </a:rPr>
              <a:t>补充</a:t>
            </a:r>
            <a:r>
              <a:rPr kumimoji="1" lang="en-US" altLang="zh-CN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  <a:cs typeface="+mj-cs"/>
              </a:rPr>
              <a:t>2</a:t>
            </a:r>
            <a:r>
              <a:rPr kumimoji="1" lang="zh-CN" altLang="en-US" sz="28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  <a:cs typeface="+mj-cs"/>
              </a:rPr>
              <a:t>：</a:t>
            </a: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矩阵乘法不满足消去律</a:t>
            </a:r>
            <a:endParaRPr lang="en-US" sz="2800" dirty="0"/>
          </a:p>
        </p:txBody>
      </p:sp>
      <p:grpSp>
        <p:nvGrpSpPr>
          <p:cNvPr id="5" name="组合 4"/>
          <p:cNvGrpSpPr/>
          <p:nvPr/>
        </p:nvGrpSpPr>
        <p:grpSpPr>
          <a:xfrm>
            <a:off x="2620467" y="4573757"/>
            <a:ext cx="2816225" cy="505274"/>
            <a:chOff x="4255462" y="4076800"/>
            <a:chExt cx="2816225" cy="505274"/>
          </a:xfrm>
        </p:grpSpPr>
        <p:graphicFrame>
          <p:nvGraphicFramePr>
            <p:cNvPr id="12" name="Object 30"/>
            <p:cNvGraphicFramePr>
              <a:graphicFrameLocks noChangeAspect="1"/>
            </p:cNvGraphicFramePr>
            <p:nvPr/>
          </p:nvGraphicFramePr>
          <p:xfrm>
            <a:off x="4255462" y="4085187"/>
            <a:ext cx="2816225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" name="Equation" r:id="rId7" imgW="1143000" imgH="203200" progId="Equation.3">
                    <p:embed/>
                  </p:oleObj>
                </mc:Choice>
                <mc:Fallback>
                  <p:oleObj name="Equation" r:id="rId7" imgW="1143000" imgH="203200" progId="Equation.3">
                    <p:embed/>
                    <p:pic>
                      <p:nvPicPr>
                        <p:cNvPr id="0" name="Object 30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255462" y="4085187"/>
                          <a:ext cx="2816225" cy="496887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5903891" y="4076800"/>
              <a:ext cx="1167796" cy="479096"/>
            </a:xfrm>
            <a:prstGeom prst="rect">
              <a:avLst/>
            </a:prstGeom>
          </p:spPr>
        </p:pic>
      </p:grpSp>
      <p:grpSp>
        <p:nvGrpSpPr>
          <p:cNvPr id="20" name="组合 19"/>
          <p:cNvGrpSpPr/>
          <p:nvPr/>
        </p:nvGrpSpPr>
        <p:grpSpPr>
          <a:xfrm>
            <a:off x="4404544" y="4564833"/>
            <a:ext cx="1787526" cy="496887"/>
            <a:chOff x="7147887" y="4078837"/>
            <a:chExt cx="1787526" cy="496887"/>
          </a:xfrm>
        </p:grpSpPr>
        <p:grpSp>
          <p:nvGrpSpPr>
            <p:cNvPr id="21" name="Group 31"/>
            <p:cNvGrpSpPr/>
            <p:nvPr/>
          </p:nvGrpSpPr>
          <p:grpSpPr bwMode="auto">
            <a:xfrm>
              <a:off x="7147887" y="4118524"/>
              <a:ext cx="500063" cy="457200"/>
              <a:chOff x="1360" y="3120"/>
              <a:chExt cx="315" cy="288"/>
            </a:xfrm>
          </p:grpSpPr>
          <p:graphicFrame>
            <p:nvGraphicFramePr>
              <p:cNvPr id="23" name="Object 32"/>
              <p:cNvGraphicFramePr>
                <a:graphicFrameLocks noChangeAspect="1"/>
              </p:cNvGraphicFramePr>
              <p:nvPr/>
            </p:nvGraphicFramePr>
            <p:xfrm>
              <a:off x="1360" y="3139"/>
              <a:ext cx="315" cy="235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7" name="Equation" r:id="rId10" imgW="203200" imgH="152400" progId="Equation.3">
                      <p:embed/>
                    </p:oleObj>
                  </mc:Choice>
                  <mc:Fallback>
                    <p:oleObj name="Equation" r:id="rId10" imgW="203200" imgH="152400" progId="Equation.3">
                      <p:embed/>
                      <p:pic>
                        <p:nvPicPr>
                          <p:cNvPr id="0" name="Object 32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1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360" y="3139"/>
                            <a:ext cx="315" cy="235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24" name="Line 33"/>
              <p:cNvSpPr>
                <a:spLocks noChangeShapeType="1"/>
              </p:cNvSpPr>
              <p:nvPr/>
            </p:nvSpPr>
            <p:spPr bwMode="auto">
              <a:xfrm>
                <a:off x="1440" y="3120"/>
                <a:ext cx="96" cy="288"/>
              </a:xfrm>
              <a:prstGeom prst="line">
                <a:avLst/>
              </a:prstGeom>
              <a:noFill/>
              <a:ln w="31750">
                <a:solidFill>
                  <a:srgbClr val="0033CC"/>
                </a:solidFill>
                <a:rou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  <p:txBody>
              <a:bodyPr lIns="90000" tIns="46800" rIns="90000" bIns="46800"/>
              <a:lstStyle/>
              <a:p>
                <a:pPr fontAlgn="base">
                  <a:spcBef>
                    <a:spcPct val="0"/>
                  </a:spcBef>
                  <a:spcAft>
                    <a:spcPct val="0"/>
                  </a:spcAft>
                </a:pPr>
                <a:endParaRPr kumimoji="1" 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endParaRPr>
              </a:p>
            </p:txBody>
          </p:sp>
        </p:grpSp>
        <p:graphicFrame>
          <p:nvGraphicFramePr>
            <p:cNvPr id="22" name="Object 34"/>
            <p:cNvGraphicFramePr>
              <a:graphicFrameLocks noChangeAspect="1"/>
            </p:cNvGraphicFramePr>
            <p:nvPr/>
          </p:nvGraphicFramePr>
          <p:xfrm>
            <a:off x="7714625" y="4078837"/>
            <a:ext cx="1220788" cy="496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8" name="Equation" r:id="rId12" imgW="494665" imgH="203200" progId="Equation.3">
                    <p:embed/>
                  </p:oleObj>
                </mc:Choice>
                <mc:Fallback>
                  <p:oleObj name="Equation" r:id="rId12" imgW="494665" imgH="203200" progId="Equation.3">
                    <p:embed/>
                    <p:pic>
                      <p:nvPicPr>
                        <p:cNvPr id="0" name="Object 3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13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7714625" y="4078837"/>
                          <a:ext cx="1220788" cy="496887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8" name="文本框 27"/>
          <p:cNvSpPr txBox="1"/>
          <p:nvPr/>
        </p:nvSpPr>
        <p:spPr>
          <a:xfrm>
            <a:off x="6256173" y="4534086"/>
            <a:ext cx="6095170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（右消去律一般不成立）</a:t>
            </a:r>
            <a:endParaRPr lang="en-US" sz="2600" dirty="0"/>
          </a:p>
        </p:txBody>
      </p:sp>
      <p:sp>
        <p:nvSpPr>
          <p:cNvPr id="29" name="Text Box 27"/>
          <p:cNvSpPr txBox="1">
            <a:spLocks noChangeArrowheads="1"/>
          </p:cNvSpPr>
          <p:nvPr/>
        </p:nvSpPr>
        <p:spPr bwMode="auto">
          <a:xfrm>
            <a:off x="6218235" y="5124534"/>
            <a:ext cx="3755682" cy="4946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squar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（左消去律一般不成立）</a:t>
            </a:r>
            <a:endParaRPr kumimoji="1" lang="zh-CN" altLang="en-US" sz="26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2643808" y="5155582"/>
            <a:ext cx="3541090" cy="527050"/>
            <a:chOff x="1828800" y="4668562"/>
            <a:chExt cx="3541090" cy="527050"/>
          </a:xfrm>
        </p:grpSpPr>
        <p:grpSp>
          <p:nvGrpSpPr>
            <p:cNvPr id="31" name="组合 30"/>
            <p:cNvGrpSpPr/>
            <p:nvPr/>
          </p:nvGrpSpPr>
          <p:grpSpPr>
            <a:xfrm>
              <a:off x="1828800" y="4677760"/>
              <a:ext cx="2819400" cy="516326"/>
              <a:chOff x="1828800" y="4677760"/>
              <a:chExt cx="2819400" cy="516326"/>
            </a:xfrm>
          </p:grpSpPr>
          <p:graphicFrame>
            <p:nvGraphicFramePr>
              <p:cNvPr id="37" name="Object 14"/>
              <p:cNvGraphicFramePr>
                <a:graphicFrameLocks noChangeAspect="1"/>
              </p:cNvGraphicFramePr>
              <p:nvPr/>
            </p:nvGraphicFramePr>
            <p:xfrm>
              <a:off x="1828800" y="4677760"/>
              <a:ext cx="2819400" cy="496888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9" name="Equation" r:id="rId14" imgW="1143000" imgH="203200" progId="Equation.3">
                      <p:embed/>
                    </p:oleObj>
                  </mc:Choice>
                  <mc:Fallback>
                    <p:oleObj name="Equation" r:id="rId14" imgW="1143000" imgH="203200" progId="Equation.3">
                      <p:embed/>
                      <p:pic>
                        <p:nvPicPr>
                          <p:cNvPr id="0" name="Object 14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5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1828800" y="4677760"/>
                            <a:ext cx="2819400" cy="496888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  <p:pic>
            <p:nvPicPr>
              <p:cNvPr id="38" name="图片 37"/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461342" y="4714334"/>
                <a:ext cx="1169395" cy="479752"/>
              </a:xfrm>
              <a:prstGeom prst="rect">
                <a:avLst/>
              </a:prstGeom>
            </p:spPr>
          </p:pic>
        </p:grpSp>
        <p:grpSp>
          <p:nvGrpSpPr>
            <p:cNvPr id="32" name="组合 31"/>
            <p:cNvGrpSpPr/>
            <p:nvPr/>
          </p:nvGrpSpPr>
          <p:grpSpPr>
            <a:xfrm>
              <a:off x="3541090" y="4668562"/>
              <a:ext cx="1828800" cy="527050"/>
              <a:chOff x="4724400" y="4657122"/>
              <a:chExt cx="1828800" cy="527050"/>
            </a:xfrm>
          </p:grpSpPr>
          <p:grpSp>
            <p:nvGrpSpPr>
              <p:cNvPr id="33" name="Group 15"/>
              <p:cNvGrpSpPr/>
              <p:nvPr/>
            </p:nvGrpSpPr>
            <p:grpSpPr bwMode="auto">
              <a:xfrm>
                <a:off x="4724400" y="4677760"/>
                <a:ext cx="500063" cy="457200"/>
                <a:chOff x="1360" y="3120"/>
                <a:chExt cx="315" cy="288"/>
              </a:xfrm>
            </p:grpSpPr>
            <p:graphicFrame>
              <p:nvGraphicFramePr>
                <p:cNvPr id="35" name="Object 16"/>
                <p:cNvGraphicFramePr>
                  <a:graphicFrameLocks noChangeAspect="1"/>
                </p:cNvGraphicFramePr>
                <p:nvPr/>
              </p:nvGraphicFramePr>
              <p:xfrm>
                <a:off x="1360" y="3139"/>
                <a:ext cx="315" cy="235"/>
              </p:xfrm>
              <a:graphic>
                <a:graphicData uri="http://schemas.openxmlformats.org/presentationml/2006/ole">
                  <mc:AlternateContent xmlns:mc="http://schemas.openxmlformats.org/markup-compatibility/2006">
                    <mc:Choice xmlns:v="urn:schemas-microsoft-com:vml" Requires="v">
                      <p:oleObj spid="_x0000_s11" name="Equation" r:id="rId16" imgW="203200" imgH="152400" progId="Equation.3">
                        <p:embed/>
                      </p:oleObj>
                    </mc:Choice>
                    <mc:Fallback>
                      <p:oleObj name="Equation" r:id="rId16" imgW="203200" imgH="152400" progId="Equation.3">
                        <p:embed/>
                        <p:pic>
                          <p:nvPicPr>
                            <p:cNvPr id="0" name="Object 16"/>
                            <p:cNvPicPr>
                              <a:picLocks noChangeAspect="1" noChangeArrowheads="1"/>
                            </p:cNvPicPr>
                            <p:nvPr/>
                          </p:nvPicPr>
                          <p:blipFill>
                            <a:blip r:embed="rId11">
                              <a:extLst>
                                <a:ext uri="{28A0092B-C50C-407E-A947-70E740481C1C}">
                                  <a14:useLocalDpi xmlns:a14="http://schemas.microsoft.com/office/drawing/2010/main" val="0"/>
                                </a:ext>
                              </a:extLst>
                            </a:blip>
                            <a:srcRect/>
                            <a:stretch>
                              <a:fillRect/>
                            </a:stretch>
                          </p:blipFill>
                          <p:spPr bwMode="auto">
                            <a:xfrm>
                              <a:off x="1360" y="3139"/>
                              <a:ext cx="315" cy="235"/>
                            </a:xfrm>
                            <a:prstGeom prst="rect">
                              <a:avLst/>
                            </a:prstGeom>
                            <a:noFill/>
                            <a:extLst>
                              <a:ext uri="{909E8E84-426E-40DD-AFC4-6F175D3DCCD1}">
                                <a14:hiddenFill xmlns:a14="http://schemas.microsoft.com/office/drawing/2010/main">
                                  <a:solidFill>
                                    <a:srgbClr val="FFFFFF"/>
                                  </a:solidFill>
                                </a14:hiddenFill>
                              </a:ext>
                            </a:extLst>
                          </p:spPr>
                        </p:pic>
                      </p:oleObj>
                    </mc:Fallback>
                  </mc:AlternateContent>
                </a:graphicData>
              </a:graphic>
            </p:graphicFrame>
            <p:sp>
              <p:nvSpPr>
                <p:cNvPr id="36" name="Line 17"/>
                <p:cNvSpPr>
                  <a:spLocks noChangeShapeType="1"/>
                </p:cNvSpPr>
                <p:nvPr/>
              </p:nvSpPr>
              <p:spPr bwMode="auto">
                <a:xfrm>
                  <a:off x="1440" y="3120"/>
                  <a:ext cx="96" cy="288"/>
                </a:xfrm>
                <a:prstGeom prst="line">
                  <a:avLst/>
                </a:prstGeom>
                <a:noFill/>
                <a:ln w="31750">
                  <a:solidFill>
                    <a:srgbClr val="0033CC"/>
                  </a:solidFill>
                  <a:round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rgbClr val="808080"/>
                        </a:outerShdw>
                      </a:effectLst>
                    </a14:hiddenEffects>
                  </a:ext>
                </a:extLst>
              </p:spPr>
              <p:txBody>
                <a:bodyPr lIns="90000" tIns="46800" rIns="90000" bIns="46800"/>
                <a:lstStyle/>
                <a:p>
                  <a:pPr fontAlgn="base">
                    <a:spcBef>
                      <a:spcPct val="0"/>
                    </a:spcBef>
                    <a:spcAft>
                      <a:spcPct val="0"/>
                    </a:spcAft>
                  </a:pPr>
                  <a:endParaRPr kumimoji="1" lang="en-US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SimSun" panose="02010600030101010101" pitchFamily="2" charset="-122"/>
                  </a:endParaRPr>
                </a:p>
              </p:txBody>
            </p:sp>
          </p:grpSp>
          <p:graphicFrame>
            <p:nvGraphicFramePr>
              <p:cNvPr id="34" name="Object 18"/>
              <p:cNvGraphicFramePr>
                <a:graphicFrameLocks noChangeAspect="1"/>
              </p:cNvGraphicFramePr>
              <p:nvPr/>
            </p:nvGraphicFramePr>
            <p:xfrm>
              <a:off x="5257800" y="4657122"/>
              <a:ext cx="1295400" cy="527050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13" name="Equation" r:id="rId17" imgW="494665" imgH="203200" progId="Equation.3">
                      <p:embed/>
                    </p:oleObj>
                  </mc:Choice>
                  <mc:Fallback>
                    <p:oleObj name="Equation" r:id="rId17" imgW="494665" imgH="203200" progId="Equation.3">
                      <p:embed/>
                      <p:pic>
                        <p:nvPicPr>
                          <p:cNvPr id="0" name="Object 18"/>
                          <p:cNvPicPr>
                            <a:picLocks noChangeAspect="1" noChangeArrowheads="1"/>
                          </p:cNvPicPr>
                          <p:nvPr/>
                        </p:nvPicPr>
                        <p:blipFill>
                          <a:blip r:embed="rId18">
                            <a:extLst>
                              <a:ext uri="{28A0092B-C50C-407E-A947-70E740481C1C}">
                                <a14:useLocalDpi xmlns:a14="http://schemas.microsoft.com/office/drawing/2010/main" val="0"/>
                              </a:ext>
                            </a:extLst>
                          </a:blip>
                          <a:srcRect/>
                          <a:stretch>
                            <a:fillRect/>
                          </a:stretch>
                        </p:blipFill>
                        <p:spPr bwMode="auto">
                          <a:xfrm>
                            <a:off x="5257800" y="4657122"/>
                            <a:ext cx="1295400" cy="527050"/>
                          </a:xfrm>
                          <a:prstGeom prst="rect">
                            <a:avLst/>
                          </a:prstGeom>
                          <a:noFill/>
                          <a:extLst>
                            <a:ext uri="{909E8E84-426E-40DD-AFC4-6F175D3DCCD1}">
                              <a14:hiddenFill xmlns:a14="http://schemas.microsoft.com/office/drawing/2010/main">
                                <a:solidFill>
                                  <a:srgbClr val="FFFFFF"/>
                                </a:solidFill>
                              </a14:hiddenFill>
                            </a:ext>
                          </a:extLst>
                        </p:spPr>
                      </p:pic>
                    </p:oleObj>
                  </mc:Fallback>
                </mc:AlternateContent>
              </a:graphicData>
            </a:graphic>
          </p:graphicFrame>
        </p:grpSp>
      </p:grp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58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58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58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5F5B7D1D-04DC-4E6C-B945-5B6E0C1DE49E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18882" name="Text Box 2"/>
          <p:cNvSpPr txBox="1">
            <a:spLocks noChangeArrowheads="1"/>
          </p:cNvSpPr>
          <p:nvPr/>
        </p:nvSpPr>
        <p:spPr bwMode="auto">
          <a:xfrm>
            <a:off x="2057400" y="152401"/>
            <a:ext cx="6400800" cy="586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32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线性方程组的矩阵形式</a:t>
            </a:r>
            <a:endParaRPr kumimoji="1" lang="zh-CN" altLang="en-US" sz="3200" b="1">
              <a:solidFill>
                <a:srgbClr val="0033CC"/>
              </a:solidFill>
              <a:latin typeface="Times New Roman" panose="02020603050405020304" pitchFamily="18" charset="0"/>
              <a:ea typeface="SimHei" panose="02010609060101010101" pitchFamily="49" charset="-122"/>
            </a:endParaRPr>
          </a:p>
        </p:txBody>
      </p:sp>
      <p:graphicFrame>
        <p:nvGraphicFramePr>
          <p:cNvPr id="1018883" name="Object 3"/>
          <p:cNvGraphicFramePr>
            <a:graphicFrameLocks noChangeAspect="1"/>
          </p:cNvGraphicFramePr>
          <p:nvPr/>
        </p:nvGraphicFramePr>
        <p:xfrm>
          <a:off x="3048000" y="838201"/>
          <a:ext cx="4800600" cy="21304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2120900" imgH="939800" progId="Equation.3">
                  <p:embed/>
                </p:oleObj>
              </mc:Choice>
              <mc:Fallback>
                <p:oleObj name="Equation" r:id="rId1" imgW="2120900" imgH="9398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48000" y="838201"/>
                        <a:ext cx="4800600" cy="21304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8884" name="Text Box 4"/>
          <p:cNvSpPr txBox="1">
            <a:spLocks noChangeArrowheads="1"/>
          </p:cNvSpPr>
          <p:nvPr/>
        </p:nvSpPr>
        <p:spPr bwMode="auto">
          <a:xfrm>
            <a:off x="1690688" y="3860801"/>
            <a:ext cx="2500312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记系数矩阵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18885" name="Object 5"/>
          <p:cNvGraphicFramePr>
            <a:graphicFrameLocks noChangeAspect="1"/>
          </p:cNvGraphicFramePr>
          <p:nvPr/>
        </p:nvGraphicFramePr>
        <p:xfrm>
          <a:off x="3581400" y="3124200"/>
          <a:ext cx="3505200" cy="2120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739900" imgH="939800" progId="Equation.3">
                  <p:embed/>
                </p:oleObj>
              </mc:Choice>
              <mc:Fallback>
                <p:oleObj name="Equation" r:id="rId3" imgW="1739900" imgH="9398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81400" y="3124200"/>
                        <a:ext cx="3505200" cy="21209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8886" name="Object 6"/>
          <p:cNvGraphicFramePr>
            <a:graphicFrameLocks noChangeAspect="1"/>
          </p:cNvGraphicFramePr>
          <p:nvPr/>
        </p:nvGraphicFramePr>
        <p:xfrm>
          <a:off x="7239001" y="3048000"/>
          <a:ext cx="1579563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673100" imgH="939165" progId="Equation.3">
                  <p:embed/>
                </p:oleObj>
              </mc:Choice>
              <mc:Fallback>
                <p:oleObj name="Equation" r:id="rId5" imgW="673100" imgH="939165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39001" y="3048000"/>
                        <a:ext cx="1579563" cy="220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8887" name="Object 7"/>
          <p:cNvGraphicFramePr>
            <a:graphicFrameLocks noChangeAspect="1"/>
          </p:cNvGraphicFramePr>
          <p:nvPr/>
        </p:nvGraphicFramePr>
        <p:xfrm>
          <a:off x="8901113" y="3048000"/>
          <a:ext cx="1509712" cy="2209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647700" imgH="939800" progId="Equation.3">
                  <p:embed/>
                </p:oleObj>
              </mc:Choice>
              <mc:Fallback>
                <p:oleObj name="Equation" r:id="rId7" imgW="647700" imgH="9398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901113" y="3048000"/>
                        <a:ext cx="1509712" cy="2209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8888" name="Text Box 8"/>
          <p:cNvSpPr txBox="1">
            <a:spLocks noChangeArrowheads="1"/>
          </p:cNvSpPr>
          <p:nvPr/>
        </p:nvSpPr>
        <p:spPr bwMode="auto">
          <a:xfrm>
            <a:off x="1752600" y="5486401"/>
            <a:ext cx="4114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则上述方程组可写为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18889" name="Object 9"/>
          <p:cNvGraphicFramePr>
            <a:graphicFrameLocks noChangeAspect="1"/>
          </p:cNvGraphicFramePr>
          <p:nvPr/>
        </p:nvGraphicFramePr>
        <p:xfrm>
          <a:off x="5257800" y="5486400"/>
          <a:ext cx="1676400" cy="6302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497840" imgH="185420" progId="Equation.3">
                  <p:embed/>
                </p:oleObj>
              </mc:Choice>
              <mc:Fallback>
                <p:oleObj name="Equation" r:id="rId9" imgW="497840" imgH="18542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5486400"/>
                        <a:ext cx="1676400" cy="6302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88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188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188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188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188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188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0188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8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188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32BB785D-34D1-4389-BE90-38DFC0977362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19906" name="Text Box 2"/>
          <p:cNvSpPr txBox="1">
            <a:spLocks noChangeArrowheads="1"/>
          </p:cNvSpPr>
          <p:nvPr/>
        </p:nvSpPr>
        <p:spPr bwMode="auto">
          <a:xfrm>
            <a:off x="1828800" y="457201"/>
            <a:ext cx="6096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sp>
        <p:nvSpPr>
          <p:cNvPr id="1019907" name="Text Box 3"/>
          <p:cNvSpPr txBox="1">
            <a:spLocks noChangeArrowheads="1"/>
          </p:cNvSpPr>
          <p:nvPr/>
        </p:nvSpPr>
        <p:spPr bwMode="auto">
          <a:xfrm>
            <a:off x="1828800" y="1771651"/>
            <a:ext cx="542434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CC66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解</a:t>
            </a:r>
            <a:endParaRPr kumimoji="1" lang="zh-CN" altLang="en-US" sz="2800" b="1">
              <a:solidFill>
                <a:srgbClr val="000000"/>
              </a:solidFill>
              <a:latin typeface="SimSun" panose="02010600030101010101" pitchFamily="2" charset="-122"/>
              <a:ea typeface="SimSun" panose="02010600030101010101" pitchFamily="2" charset="-122"/>
            </a:endParaRPr>
          </a:p>
        </p:txBody>
      </p:sp>
      <p:graphicFrame>
        <p:nvGraphicFramePr>
          <p:cNvPr id="1019908" name="Object 4"/>
          <p:cNvGraphicFramePr>
            <a:graphicFrameLocks noChangeAspect="1"/>
          </p:cNvGraphicFramePr>
          <p:nvPr/>
        </p:nvGraphicFramePr>
        <p:xfrm>
          <a:off x="2447926" y="180976"/>
          <a:ext cx="5400675" cy="11398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Document" r:id="rId1" imgW="2200910" imgH="469265" progId="Word.Document.8">
                  <p:embed/>
                </p:oleObj>
              </mc:Choice>
              <mc:Fallback>
                <p:oleObj name="Document" r:id="rId1" imgW="2200910" imgH="469265" progId="Word.Document.8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6" y="180976"/>
                        <a:ext cx="5400675" cy="11398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9909" name="Object 5"/>
          <p:cNvGraphicFramePr>
            <a:graphicFrameLocks noChangeAspect="1"/>
          </p:cNvGraphicFramePr>
          <p:nvPr/>
        </p:nvGraphicFramePr>
        <p:xfrm>
          <a:off x="2438400" y="1495426"/>
          <a:ext cx="2700338" cy="11779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Document" r:id="rId3" imgW="1108075" imgH="480060" progId="Word.Document.8">
                  <p:embed/>
                </p:oleObj>
              </mc:Choice>
              <mc:Fallback>
                <p:oleObj name="Document" r:id="rId3" imgW="1108075" imgH="480060" progId="Word.Document.8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495426"/>
                        <a:ext cx="2700338" cy="11779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19910" name="Text Box 6"/>
          <p:cNvSpPr txBox="1">
            <a:spLocks noChangeArrowheads="1"/>
          </p:cNvSpPr>
          <p:nvPr/>
        </p:nvSpPr>
        <p:spPr bwMode="auto">
          <a:xfrm>
            <a:off x="5181600" y="1771651"/>
            <a:ext cx="19050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0000"/>
                </a:solidFill>
                <a:latin typeface="SimSun" panose="02010600030101010101" pitchFamily="2" charset="-122"/>
                <a:ea typeface="SimSun" panose="02010600030101010101" pitchFamily="2" charset="-122"/>
              </a:rPr>
              <a:t>由题意，</a:t>
            </a:r>
            <a:endParaRPr kumimoji="1"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19911" name="Object 7"/>
          <p:cNvGraphicFramePr>
            <a:graphicFrameLocks noChangeAspect="1"/>
          </p:cNvGraphicFramePr>
          <p:nvPr/>
        </p:nvGraphicFramePr>
        <p:xfrm>
          <a:off x="2057400" y="2743201"/>
          <a:ext cx="2438400" cy="1165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977900" imgH="469900" progId="Equation.3">
                  <p:embed/>
                </p:oleObj>
              </mc:Choice>
              <mc:Fallback>
                <p:oleObj name="Equation" r:id="rId5" imgW="977900" imgH="469900" progId="Equation.3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2743201"/>
                        <a:ext cx="2438400" cy="1165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9913" name="Object 9"/>
          <p:cNvGraphicFramePr>
            <a:graphicFrameLocks noChangeAspect="1"/>
          </p:cNvGraphicFramePr>
          <p:nvPr/>
        </p:nvGraphicFramePr>
        <p:xfrm>
          <a:off x="4419600" y="2743200"/>
          <a:ext cx="2971800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219200" imgH="469900" progId="Equation.3">
                  <p:embed/>
                </p:oleObj>
              </mc:Choice>
              <mc:Fallback>
                <p:oleObj name="Equation" r:id="rId7" imgW="1219200" imgH="469900" progId="Equation.3">
                  <p:embed/>
                  <p:pic>
                    <p:nvPicPr>
                      <p:cNvPr id="0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419600" y="2743200"/>
                        <a:ext cx="2971800" cy="11366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9914" name="Object 10"/>
          <p:cNvGraphicFramePr>
            <a:graphicFrameLocks noChangeAspect="1"/>
          </p:cNvGraphicFramePr>
          <p:nvPr/>
        </p:nvGraphicFramePr>
        <p:xfrm>
          <a:off x="7372350" y="2751139"/>
          <a:ext cx="1898650" cy="1125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787400" imgH="469900" progId="Equation.3">
                  <p:embed/>
                </p:oleObj>
              </mc:Choice>
              <mc:Fallback>
                <p:oleObj name="Equation" r:id="rId9" imgW="787400" imgH="469900" progId="Equation.3">
                  <p:embed/>
                  <p:pic>
                    <p:nvPicPr>
                      <p:cNvPr id="0" name="Object 1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372350" y="2751139"/>
                        <a:ext cx="1898650" cy="1125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9915" name="Object 11"/>
          <p:cNvGraphicFramePr>
            <a:graphicFrameLocks noChangeAspect="1"/>
          </p:cNvGraphicFramePr>
          <p:nvPr/>
        </p:nvGraphicFramePr>
        <p:xfrm>
          <a:off x="2057400" y="4114800"/>
          <a:ext cx="1981200" cy="19812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1" imgW="838200" imgH="838200" progId="Equation.3">
                  <p:embed/>
                </p:oleObj>
              </mc:Choice>
              <mc:Fallback>
                <p:oleObj name="" r:id="rId11" imgW="838200" imgH="838200" progId="Equation.3">
                  <p:embed/>
                  <p:pic>
                    <p:nvPicPr>
                      <p:cNvPr id="0" name="Object 1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57400" y="4114800"/>
                        <a:ext cx="1981200" cy="19812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9917" name="Object 13"/>
          <p:cNvGraphicFramePr>
            <a:graphicFrameLocks noChangeAspect="1"/>
          </p:cNvGraphicFramePr>
          <p:nvPr/>
        </p:nvGraphicFramePr>
        <p:xfrm>
          <a:off x="4343400" y="4267200"/>
          <a:ext cx="5087938" cy="520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Document" r:id="rId13" imgW="2081530" imgH="213360" progId="Word.Document.8">
                  <p:embed/>
                </p:oleObj>
              </mc:Choice>
              <mc:Fallback>
                <p:oleObj name="Document" r:id="rId13" imgW="2081530" imgH="213360" progId="Word.Document.8">
                  <p:embed/>
                  <p:pic>
                    <p:nvPicPr>
                      <p:cNvPr id="0" name="Object 1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267200"/>
                        <a:ext cx="5087938" cy="5207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19918" name="Object 14"/>
          <p:cNvGraphicFramePr>
            <a:graphicFrameLocks noChangeAspect="1"/>
          </p:cNvGraphicFramePr>
          <p:nvPr/>
        </p:nvGraphicFramePr>
        <p:xfrm>
          <a:off x="4343400" y="4810125"/>
          <a:ext cx="2984500" cy="11493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Document" r:id="rId15" imgW="1222375" imgH="469265" progId="Word.Document.8">
                  <p:embed/>
                </p:oleObj>
              </mc:Choice>
              <mc:Fallback>
                <p:oleObj name="Document" r:id="rId15" imgW="1222375" imgH="469265" progId="Word.Document.8">
                  <p:embed/>
                  <p:pic>
                    <p:nvPicPr>
                      <p:cNvPr id="0" name="Object 1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343400" y="4810125"/>
                        <a:ext cx="2984500" cy="11493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19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019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019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19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19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19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19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19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19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019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019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4D1404F9-0C92-4A62-9BA9-22C699D5BBA1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21954" name="Rectangle 2"/>
          <p:cNvSpPr>
            <a:spLocks noGrp="1" noChangeArrowheads="1"/>
          </p:cNvSpPr>
          <p:nvPr>
            <p:ph type="title"/>
          </p:nvPr>
        </p:nvSpPr>
        <p:spPr>
          <a:xfrm>
            <a:off x="1676400" y="304800"/>
            <a:ext cx="4038600" cy="609600"/>
          </a:xfrm>
        </p:spPr>
        <p:txBody>
          <a:bodyPr/>
          <a:lstStyle/>
          <a:p>
            <a:pPr algn="l"/>
            <a:r>
              <a:rPr lang="zh-CN" altLang="en-US" sz="3200" b="1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(三) 矩阵的转置</a:t>
            </a:r>
            <a:endParaRPr lang="zh-CN" altLang="en-US" sz="3200" b="1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pSp>
        <p:nvGrpSpPr>
          <p:cNvPr id="1021963" name="Group 11"/>
          <p:cNvGrpSpPr/>
          <p:nvPr/>
        </p:nvGrpSpPr>
        <p:grpSpPr bwMode="auto">
          <a:xfrm>
            <a:off x="1828800" y="1046163"/>
            <a:ext cx="7924800" cy="1154112"/>
            <a:chOff x="336" y="755"/>
            <a:chExt cx="4992" cy="727"/>
          </a:xfrm>
        </p:grpSpPr>
        <p:sp>
          <p:nvSpPr>
            <p:cNvPr id="1021964" name="Text Box 12"/>
            <p:cNvSpPr txBox="1">
              <a:spLocks noChangeArrowheads="1"/>
            </p:cNvSpPr>
            <p:nvPr/>
          </p:nvSpPr>
          <p:spPr bwMode="auto">
            <a:xfrm>
              <a:off x="336" y="755"/>
              <a:ext cx="4992" cy="72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fontAlgn="base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</a:pPr>
              <a:r>
                <a:rPr kumimoji="1" lang="zh-CN" altLang="en-US" sz="2800" b="1">
                  <a:solidFill>
                    <a:srgbClr val="0033CC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定义</a:t>
              </a:r>
              <a:r>
                <a:rPr kumimoji="1" lang="zh-CN" altLang="en-US" sz="2800" b="1">
                  <a:solidFill>
                    <a:srgbClr val="0000FF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 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    把矩阵</a:t>
              </a:r>
              <a:r>
                <a:rPr kumimoji="1" lang="en-US" altLang="zh-CN" sz="3000" b="1" i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A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的</a:t>
              </a:r>
              <a:r>
                <a:rPr kumimoji="1" lang="zh-CN" altLang="en-US" sz="2800" b="1">
                  <a:solidFill>
                    <a:srgbClr val="333399"/>
                  </a:solidFill>
                  <a:latin typeface="Times New Roman" panose="02020603050405020304" pitchFamily="18" charset="0"/>
                  <a:ea typeface="SimHei" panose="02010609060101010101" pitchFamily="49" charset="-122"/>
                </a:rPr>
                <a:t>行列互换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得到的新矩阵，叫做</a:t>
              </a:r>
              <a:r>
                <a:rPr kumimoji="1" lang="en-US" altLang="zh-CN" sz="3000" b="1" i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A</a:t>
              </a:r>
              <a:r>
                <a:rPr kumimoji="1"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SimSun" panose="02010600030101010101" pitchFamily="2" charset="-122"/>
                </a:rPr>
                <a:t>的转置矩阵，记作      .</a:t>
              </a:r>
              <a:endParaRPr kumimoji="1"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endParaRPr>
            </a:p>
          </p:txBody>
        </p:sp>
        <p:graphicFrame>
          <p:nvGraphicFramePr>
            <p:cNvPr id="1021965" name="Object 13"/>
            <p:cNvGraphicFramePr>
              <a:graphicFrameLocks noChangeAspect="1"/>
            </p:cNvGraphicFramePr>
            <p:nvPr/>
          </p:nvGraphicFramePr>
          <p:xfrm>
            <a:off x="2368" y="1187"/>
            <a:ext cx="296" cy="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0" name="公式" r:id="rId1" imgW="469900" imgH="381000" progId="Equation.3">
                    <p:embed/>
                  </p:oleObj>
                </mc:Choice>
                <mc:Fallback>
                  <p:oleObj name="公式" r:id="rId1" imgW="469900" imgH="381000" progId="Equation.3">
                    <p:embed/>
                    <p:pic>
                      <p:nvPicPr>
                        <p:cNvPr id="0" name="Object 13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2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368" y="1187"/>
                          <a:ext cx="296" cy="24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rgbClr val="000000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rgbClr val="808080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021966" name="Text Box 14"/>
          <p:cNvSpPr txBox="1">
            <a:spLocks noChangeArrowheads="1"/>
          </p:cNvSpPr>
          <p:nvPr/>
        </p:nvSpPr>
        <p:spPr bwMode="auto">
          <a:xfrm>
            <a:off x="1905000" y="2625726"/>
            <a:ext cx="6096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>
                <a:solidFill>
                  <a:srgbClr val="0033CC"/>
                </a:solidFill>
                <a:latin typeface="Times New Roman" panose="02020603050405020304" pitchFamily="18" charset="0"/>
                <a:ea typeface="SimHei" panose="02010609060101010101" pitchFamily="49" charset="-122"/>
              </a:rPr>
              <a:t>例</a:t>
            </a:r>
            <a:endParaRPr kumimoji="1" lang="zh-CN" altLang="en-US" sz="2800" b="1">
              <a:solidFill>
                <a:srgbClr val="0033CC"/>
              </a:solidFill>
              <a:latin typeface="Times New Roman" panose="02020603050405020304" pitchFamily="18" charset="0"/>
              <a:ea typeface="SimHei" panose="02010609060101010101" pitchFamily="49" charset="-122"/>
            </a:endParaRPr>
          </a:p>
        </p:txBody>
      </p:sp>
      <p:graphicFrame>
        <p:nvGraphicFramePr>
          <p:cNvPr id="1021967" name="Object 15"/>
          <p:cNvGraphicFramePr>
            <a:graphicFrameLocks noChangeAspect="1"/>
          </p:cNvGraphicFramePr>
          <p:nvPr/>
        </p:nvGraphicFramePr>
        <p:xfrm>
          <a:off x="2667000" y="2444750"/>
          <a:ext cx="2298700" cy="9779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2298700" imgH="977900" progId="Equation.3">
                  <p:embed/>
                </p:oleObj>
              </mc:Choice>
              <mc:Fallback>
                <p:oleObj name="Equation" r:id="rId3" imgW="2298700" imgH="977900" progId="Equation.3">
                  <p:embed/>
                  <p:pic>
                    <p:nvPicPr>
                      <p:cNvPr id="0" name="Object 1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67000" y="2444750"/>
                        <a:ext cx="2298700" cy="9779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1968" name="Object 16"/>
          <p:cNvGraphicFramePr>
            <a:graphicFrameLocks noChangeAspect="1"/>
          </p:cNvGraphicFramePr>
          <p:nvPr/>
        </p:nvGraphicFramePr>
        <p:xfrm>
          <a:off x="5270500" y="2112963"/>
          <a:ext cx="1981200" cy="1651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838200" imgH="698500" progId="Equation.3">
                  <p:embed/>
                </p:oleObj>
              </mc:Choice>
              <mc:Fallback>
                <p:oleObj name="Equation" r:id="rId5" imgW="838200" imgH="698500" progId="Equation.3">
                  <p:embed/>
                  <p:pic>
                    <p:nvPicPr>
                      <p:cNvPr id="0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70500" y="2112963"/>
                        <a:ext cx="1981200" cy="1651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1969" name="Object 17"/>
          <p:cNvGraphicFramePr>
            <a:graphicFrameLocks noChangeAspect="1"/>
          </p:cNvGraphicFramePr>
          <p:nvPr/>
        </p:nvGraphicFramePr>
        <p:xfrm>
          <a:off x="2514600" y="4114801"/>
          <a:ext cx="1905000" cy="555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850265" imgH="215900" progId="Equation.3">
                  <p:embed/>
                </p:oleObj>
              </mc:Choice>
              <mc:Fallback>
                <p:oleObj name="Equation" r:id="rId7" imgW="850265" imgH="215900" progId="Equation.3">
                  <p:embed/>
                  <p:pic>
                    <p:nvPicPr>
                      <p:cNvPr id="0" name="Object 1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4600" y="4114801"/>
                        <a:ext cx="1905000" cy="55562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1970" name="Object 18"/>
          <p:cNvGraphicFramePr>
            <a:graphicFrameLocks noChangeAspect="1"/>
          </p:cNvGraphicFramePr>
          <p:nvPr/>
        </p:nvGraphicFramePr>
        <p:xfrm>
          <a:off x="4572000" y="3876676"/>
          <a:ext cx="1600200" cy="1095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749300" imgH="457200" progId="Equation.3">
                  <p:embed/>
                </p:oleObj>
              </mc:Choice>
              <mc:Fallback>
                <p:oleObj name="Equation" r:id="rId9" imgW="749300" imgH="457200" progId="Equation.3">
                  <p:embed/>
                  <p:pic>
                    <p:nvPicPr>
                      <p:cNvPr id="0" name="Object 1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3876676"/>
                        <a:ext cx="1600200" cy="10953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1971" name="Object 19"/>
          <p:cNvGraphicFramePr>
            <a:graphicFrameLocks noChangeAspect="1"/>
          </p:cNvGraphicFramePr>
          <p:nvPr/>
        </p:nvGraphicFramePr>
        <p:xfrm>
          <a:off x="1828800" y="5181601"/>
          <a:ext cx="2971800" cy="511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Equation" r:id="rId11" imgW="1091565" imgH="203200" progId="Equation.3">
                  <p:embed/>
                </p:oleObj>
              </mc:Choice>
              <mc:Fallback>
                <p:oleObj name="Equation" r:id="rId11" imgW="1091565" imgH="203200" progId="Equation.3">
                  <p:embed/>
                  <p:pic>
                    <p:nvPicPr>
                      <p:cNvPr id="0" name="Object 1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5181601"/>
                        <a:ext cx="2971800" cy="5111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1972" name="Object 20"/>
          <p:cNvGraphicFramePr>
            <a:graphicFrameLocks noChangeAspect="1"/>
          </p:cNvGraphicFramePr>
          <p:nvPr/>
        </p:nvGraphicFramePr>
        <p:xfrm>
          <a:off x="4851400" y="5143500"/>
          <a:ext cx="3124200" cy="577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Equation" r:id="rId13" imgW="1143000" imgH="228600" progId="Equation.3">
                  <p:embed/>
                </p:oleObj>
              </mc:Choice>
              <mc:Fallback>
                <p:oleObj name="Equation" r:id="rId13" imgW="1143000" imgH="228600" progId="Equation.3">
                  <p:embed/>
                  <p:pic>
                    <p:nvPicPr>
                      <p:cNvPr id="0" name="Object 20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851400" y="5143500"/>
                        <a:ext cx="3124200" cy="5778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ransition spd="med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19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19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75"/>
                                        <p:tgtEl>
                                          <p:spTgt spid="10219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75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0219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0219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0219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10219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0219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9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0219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F13E0E72-F377-4DAF-9A6A-A1130BF4F83C}" type="slidenum">
              <a:rPr lang="zh-CN" altLang="en-US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</a:fld>
            <a:endParaRPr lang="zh-CN" altLang="en-US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sp>
        <p:nvSpPr>
          <p:cNvPr id="1022978" name="Text Box 2"/>
          <p:cNvSpPr txBox="1">
            <a:spLocks noChangeArrowheads="1"/>
          </p:cNvSpPr>
          <p:nvPr/>
        </p:nvSpPr>
        <p:spPr bwMode="auto">
          <a:xfrm>
            <a:off x="1981200" y="381000"/>
            <a:ext cx="502920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fontAlgn="base">
              <a:spcBef>
                <a:spcPct val="50000"/>
              </a:spcBef>
              <a:spcAft>
                <a:spcPct val="0"/>
              </a:spcAft>
            </a:pPr>
            <a:r>
              <a:rPr kumimoji="1" lang="zh-CN" altLang="en-US" sz="32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转置矩阵的运算性质：</a:t>
            </a:r>
            <a:endParaRPr kumimoji="1" lang="zh-CN" altLang="en-US" sz="3200" b="1" dirty="0">
              <a:solidFill>
                <a:srgbClr val="0033CC"/>
              </a:solidFill>
              <a:latin typeface="SimHei" panose="02010609060101010101" pitchFamily="49" charset="-122"/>
              <a:ea typeface="SimHei" panose="02010609060101010101" pitchFamily="49" charset="-122"/>
            </a:endParaRPr>
          </a:p>
        </p:txBody>
      </p:sp>
      <p:graphicFrame>
        <p:nvGraphicFramePr>
          <p:cNvPr id="1022979" name="Object 3"/>
          <p:cNvGraphicFramePr>
            <a:graphicFrameLocks noChangeAspect="1"/>
          </p:cNvGraphicFramePr>
          <p:nvPr/>
        </p:nvGraphicFramePr>
        <p:xfrm>
          <a:off x="2446338" y="1111251"/>
          <a:ext cx="2430462" cy="5492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0" name="Equation" r:id="rId1" imgW="1002665" imgH="228600" progId="Equation.3">
                  <p:embed/>
                </p:oleObj>
              </mc:Choice>
              <mc:Fallback>
                <p:oleObj name="Equation" r:id="rId1" imgW="1002665" imgH="228600" progId="Equation.3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2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6338" y="1111251"/>
                        <a:ext cx="2430462" cy="549275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2980" name="Object 4"/>
          <p:cNvGraphicFramePr>
            <a:graphicFrameLocks noChangeAspect="1"/>
          </p:cNvGraphicFramePr>
          <p:nvPr/>
        </p:nvGraphicFramePr>
        <p:xfrm>
          <a:off x="2438400" y="1795463"/>
          <a:ext cx="39624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" name="Equation" r:id="rId3" imgW="1600200" imgH="228600" progId="Equation.3">
                  <p:embed/>
                </p:oleObj>
              </mc:Choice>
              <mc:Fallback>
                <p:oleObj name="Equation" r:id="rId3" imgW="1600200" imgH="228600" progId="Equation.3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1795463"/>
                        <a:ext cx="39624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2981" name="Object 5"/>
          <p:cNvGraphicFramePr>
            <a:graphicFrameLocks noChangeAspect="1"/>
          </p:cNvGraphicFramePr>
          <p:nvPr/>
        </p:nvGraphicFramePr>
        <p:xfrm>
          <a:off x="2438401" y="2514601"/>
          <a:ext cx="2900363" cy="55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" name="Equation" r:id="rId5" imgW="1155700" imgH="228600" progId="Equation.3">
                  <p:embed/>
                </p:oleObj>
              </mc:Choice>
              <mc:Fallback>
                <p:oleObj name="Equation" r:id="rId5" imgW="1155700" imgH="228600" progId="Equation.3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1" y="2514601"/>
                        <a:ext cx="2900363" cy="557213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022982" name="Object 6"/>
          <p:cNvGraphicFramePr>
            <a:graphicFrameLocks noChangeAspect="1"/>
          </p:cNvGraphicFramePr>
          <p:nvPr/>
        </p:nvGraphicFramePr>
        <p:xfrm>
          <a:off x="2438400" y="3276600"/>
          <a:ext cx="3352800" cy="565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" name="Equation" r:id="rId7" imgW="1308100" imgH="228600" progId="Equation.3">
                  <p:embed/>
                </p:oleObj>
              </mc:Choice>
              <mc:Fallback>
                <p:oleObj name="Equation" r:id="rId7" imgW="1308100" imgH="228600" progId="Equation.3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3276600"/>
                        <a:ext cx="3352800" cy="565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22983" name="Text Box 7"/>
          <p:cNvSpPr txBox="1">
            <a:spLocks noChangeArrowheads="1"/>
          </p:cNvSpPr>
          <p:nvPr/>
        </p:nvSpPr>
        <p:spPr bwMode="auto">
          <a:xfrm>
            <a:off x="2057400" y="4038601"/>
            <a:ext cx="4876800" cy="525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1750">
                <a:solidFill>
                  <a:srgbClr val="0033CC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90000" tIns="46800" rIns="90000" bIns="46800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kumimoji="1" lang="zh-CN" altLang="en-US" sz="28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(4)可推广到多个矩阵:</a:t>
            </a:r>
            <a:endParaRPr kumimoji="1" lang="zh-CN" altLang="en-US" sz="2800" b="1" dirty="0">
              <a:solidFill>
                <a:srgbClr val="000000"/>
              </a:solidFill>
              <a:latin typeface="Times New Roman" panose="02020603050405020304" pitchFamily="18" charset="0"/>
              <a:ea typeface="SimSun" panose="02010600030101010101" pitchFamily="2" charset="-122"/>
            </a:endParaRPr>
          </a:p>
        </p:txBody>
      </p:sp>
      <p:graphicFrame>
        <p:nvGraphicFramePr>
          <p:cNvPr id="1022984" name="Object 8"/>
          <p:cNvGraphicFramePr>
            <a:graphicFrameLocks noChangeAspect="1"/>
          </p:cNvGraphicFramePr>
          <p:nvPr/>
        </p:nvGraphicFramePr>
        <p:xfrm>
          <a:off x="2895600" y="4648200"/>
          <a:ext cx="4673600" cy="6048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Equation" r:id="rId9" imgW="1841500" imgH="241300" progId="Equation.3">
                  <p:embed/>
                </p:oleObj>
              </mc:Choice>
              <mc:Fallback>
                <p:oleObj name="Equation" r:id="rId9" imgW="1841500" imgH="241300" progId="Equation.3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0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95600" y="4648200"/>
                        <a:ext cx="4673600" cy="6048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6096000" y="3338131"/>
            <a:ext cx="2941983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zh-CN" altLang="en-US" sz="2600" b="1" dirty="0">
                <a:solidFill>
                  <a:srgbClr val="000000"/>
                </a:solidFill>
                <a:latin typeface="Times New Roman" panose="02020603050405020304" pitchFamily="18" charset="0"/>
                <a:ea typeface="SimSun" panose="02010600030101010101" pitchFamily="2" charset="-122"/>
              </a:rPr>
              <a:t>证明</a:t>
            </a:r>
            <a:endParaRPr lang="en-US" sz="2600" dirty="0"/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229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0229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0229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0229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29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0229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229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298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灯片编号占位符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E0717B-26B2-4DFE-90C4-73E049DAE38F}" type="slidenum">
              <a:rPr lang="zh-CN" altLang="en-US" smtClean="0"/>
            </a:fld>
            <a:endParaRPr lang="zh-CN" altLang="en-US"/>
          </a:p>
        </p:txBody>
      </p:sp>
      <p:sp>
        <p:nvSpPr>
          <p:cNvPr id="3" name="文本框 2"/>
          <p:cNvSpPr txBox="1"/>
          <p:nvPr/>
        </p:nvSpPr>
        <p:spPr>
          <a:xfrm>
            <a:off x="1690756" y="824947"/>
            <a:ext cx="70468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CN" altLang="en-US" sz="3200" b="1" dirty="0">
                <a:solidFill>
                  <a:srgbClr val="0033CC"/>
                </a:solidFill>
                <a:latin typeface="SimHei" panose="02010609060101010101" pitchFamily="49" charset="-122"/>
                <a:ea typeface="SimHei" panose="02010609060101010101" pitchFamily="49" charset="-122"/>
              </a:rPr>
              <a:t>例</a:t>
            </a:r>
            <a:r>
              <a:rPr lang="zh-CN" altLang="en-US" sz="2800" dirty="0"/>
              <a:t>   书</a:t>
            </a:r>
            <a:r>
              <a:rPr lang="en-US" altLang="zh-CN" sz="2800" dirty="0"/>
              <a:t>P89 T10</a:t>
            </a:r>
            <a:endParaRPr lang="en-US" sz="2800" dirty="0"/>
          </a:p>
        </p:txBody>
      </p:sp>
    </p:spTree>
  </p:cSld>
  <p:clrMapOvr>
    <a:masterClrMapping/>
  </p:clrMapOvr>
  <p:transition>
    <p:wipe/>
  </p:transition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默认设计模板">
      <a:majorFont>
        <a:latin typeface="Times New Roman"/>
        <a:ea typeface="宋体"/>
        <a:cs typeface=""/>
      </a:majorFont>
      <a:minorFont>
        <a:latin typeface="Times New Roman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0" cap="flat" cmpd="sng" algn="ctr">
          <a:solidFill>
            <a:srgbClr val="0033CC"/>
          </a:solidFill>
          <a:prstDash val="solid"/>
          <a:round/>
          <a:headEnd type="none" w="med" len="med"/>
          <a:tailEnd type="triangle" w="med" len="med"/>
        </a:ln>
      </a:spPr>
      <a:bodyPr vert="horz" wrap="square" lIns="90000" tIns="46800" rIns="90000" bIns="4680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SimSun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31750" cap="flat" cmpd="sng" algn="ctr">
          <a:solidFill>
            <a:srgbClr val="0033CC"/>
          </a:solidFill>
          <a:prstDash val="solid"/>
          <a:round/>
          <a:headEnd type="none" w="med" len="med"/>
          <a:tailEnd type="triangle" w="med" len="med"/>
        </a:ln>
      </a:spPr>
      <a:bodyPr vert="horz" wrap="square" lIns="90000" tIns="46800" rIns="90000" bIns="4680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1" lang="en-US" altLang="en-US" sz="28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anose="02020603050405020304" pitchFamily="18" charset="0"/>
            <a:ea typeface="SimSun" panose="02010600030101010101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1206</Words>
  <Application>WPS 演示</Application>
  <PresentationFormat>宽屏</PresentationFormat>
  <Paragraphs>284</Paragraphs>
  <Slides>36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198</vt:i4>
      </vt:variant>
      <vt:variant>
        <vt:lpstr>幻灯片标题</vt:lpstr>
      </vt:variant>
      <vt:variant>
        <vt:i4>36</vt:i4>
      </vt:variant>
    </vt:vector>
  </HeadingPairs>
  <TitlesOfParts>
    <vt:vector size="247" baseType="lpstr">
      <vt:lpstr>Arial</vt:lpstr>
      <vt:lpstr>SimSun</vt:lpstr>
      <vt:lpstr>Wingdings</vt:lpstr>
      <vt:lpstr>Times New Roman</vt:lpstr>
      <vt:lpstr>SimHei</vt:lpstr>
      <vt:lpstr>Symbol</vt:lpstr>
      <vt:lpstr>Euclid Extra</vt:lpstr>
      <vt:lpstr>Segoe Print</vt:lpstr>
      <vt:lpstr>Cambria Math</vt:lpstr>
      <vt:lpstr>Microsoft YaHei</vt:lpstr>
      <vt:lpstr>Arial Unicode MS</vt:lpstr>
      <vt:lpstr>Calibri</vt:lpstr>
      <vt:lpstr>默认设计模板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Word.Document.8</vt:lpstr>
      <vt:lpstr>Word.Document.8</vt:lpstr>
      <vt:lpstr>Equation.3</vt:lpstr>
      <vt:lpstr>Equation.3</vt:lpstr>
      <vt:lpstr>Equation.3</vt:lpstr>
      <vt:lpstr>Equation.3</vt:lpstr>
      <vt:lpstr>Equation.3</vt:lpstr>
      <vt:lpstr>Word.Document.8</vt:lpstr>
      <vt:lpstr>Word.Document.8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Word.Document.8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Equation.3</vt:lpstr>
      <vt:lpstr>Word.Document.8</vt:lpstr>
      <vt:lpstr>Equation.3</vt:lpstr>
      <vt:lpstr>Equation.3</vt:lpstr>
      <vt:lpstr>Equation.3</vt:lpstr>
      <vt:lpstr>Equation.3</vt:lpstr>
      <vt:lpstr>Word.Document.8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Equation.3</vt:lpstr>
      <vt:lpstr>Word.Document.8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第二节  矩阵的运算</vt:lpstr>
      <vt:lpstr>PowerPoint 演示文稿</vt:lpstr>
      <vt:lpstr>PowerPoint 演示文稿</vt:lpstr>
      <vt:lpstr>PowerPoint 演示文稿</vt:lpstr>
      <vt:lpstr>矩阵的数量乘法：</vt:lpstr>
      <vt:lpstr>PowerPoint 演示文稿</vt:lpstr>
      <vt:lpstr>PowerPoint 演示文稿</vt:lpstr>
      <vt:lpstr>PowerPoint 演示文稿</vt:lpstr>
      <vt:lpstr>PowerPoint 演示文稿</vt:lpstr>
      <vt:lpstr>(二) 矩阵的乘法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(三) 矩阵的转置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Zhang, Yunzi</dc:creator>
  <cp:lastModifiedBy>蕴资</cp:lastModifiedBy>
  <cp:revision>34</cp:revision>
  <dcterms:created xsi:type="dcterms:W3CDTF">2023-03-16T02:25:00Z</dcterms:created>
  <dcterms:modified xsi:type="dcterms:W3CDTF">2025-03-20T04:38:49Z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B2C95FE2CF5D4E88BAA5FA4B69576D82_12</vt:lpwstr>
  </property>
  <property fmtid="{D5CDD505-2E9C-101B-9397-08002B2CF9AE}" pid="3" name="KSOProductBuildVer">
    <vt:lpwstr>2052-12.1.0.20305</vt:lpwstr>
  </property>
</Properties>
</file>