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089" r:id="rId2"/>
    <p:sldId id="1062" r:id="rId3"/>
    <p:sldId id="677" r:id="rId4"/>
    <p:sldId id="1067" r:id="rId5"/>
    <p:sldId id="961" r:id="rId6"/>
    <p:sldId id="1159" r:id="rId7"/>
    <p:sldId id="1063" r:id="rId8"/>
    <p:sldId id="1064" r:id="rId9"/>
    <p:sldId id="1065" r:id="rId10"/>
    <p:sldId id="1066" r:id="rId11"/>
    <p:sldId id="1068" r:id="rId12"/>
    <p:sldId id="1069" r:id="rId13"/>
    <p:sldId id="1070" r:id="rId14"/>
    <p:sldId id="1071" r:id="rId15"/>
    <p:sldId id="679" r:id="rId16"/>
    <p:sldId id="1072" r:id="rId17"/>
    <p:sldId id="1073" r:id="rId18"/>
    <p:sldId id="1014" r:id="rId19"/>
    <p:sldId id="1015" r:id="rId20"/>
    <p:sldId id="1016" r:id="rId21"/>
    <p:sldId id="1017" r:id="rId22"/>
    <p:sldId id="1074" r:id="rId23"/>
    <p:sldId id="1075" r:id="rId24"/>
    <p:sldId id="1076" r:id="rId25"/>
    <p:sldId id="1077" r:id="rId26"/>
    <p:sldId id="1078" r:id="rId27"/>
    <p:sldId id="1079" r:id="rId28"/>
    <p:sldId id="1080" r:id="rId29"/>
    <p:sldId id="1081" r:id="rId30"/>
    <p:sldId id="1082" r:id="rId31"/>
    <p:sldId id="1083" r:id="rId32"/>
    <p:sldId id="1084" r:id="rId33"/>
    <p:sldId id="1085" r:id="rId34"/>
    <p:sldId id="1086" r:id="rId35"/>
    <p:sldId id="1087" r:id="rId36"/>
    <p:sldId id="108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4" d="100"/>
          <a:sy n="64" d="100"/>
        </p:scale>
        <p:origin x="756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68327F-34B4-2218-5956-8A2EB128B8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37F6ED3-DE32-1A5E-5ADF-945FE19C82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27961C-31B4-A09D-5469-9028D56F7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1B1164B-4968-E624-0310-FEDC388E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3FB12F5-7E8A-9A55-076C-A3C2D6ABF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AC117-9728-432D-99AF-ABEEE7DC50D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482136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4AC52A-C070-45EA-AE06-2C7452A48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A1C23B-E69C-5489-3C9E-66F7ED19E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15B267-CD53-0F51-B295-F74FC1ACE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6C4898-CA91-571C-B1F3-6B9AD58B3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CD42C4-E2B3-E324-5327-EC983A0A7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69D8C-BE10-4E23-93BB-317A96B975B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527705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3E0CE3-4682-5913-6D91-FD0A338E5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D0EE413-6D93-3041-C5B6-4AB2BFECB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91185EE-EBE4-9D54-5BA4-C06E390B2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E1BFA3-C3BF-52C4-398B-1F77F69A1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95FDDC-86CF-F73D-9F03-8104D556E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80766-9C31-44C7-9A30-FC2BD883198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135535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EA2306-DDC7-00AD-5C2D-411F3E1A5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E498E7-07A4-261C-7918-F30CC03CFD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46C5AB8-121C-D605-C777-171EF88CD9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1D681F7-C1D1-54E4-E1CB-9D384AE0B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E592EEA-802B-3786-D1B1-126D0C68C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6F9C5D-E599-ADE5-F4FD-2EDFF3B20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ADEF9-1A4E-459E-A5BF-729CC27404B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080563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77E452-1A69-92FA-D375-988D8B3DF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B6BA17-747D-373F-D088-112698A38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E92A3EE-FBBC-FF81-B2D2-9452B97FD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CDA13DD-9A1F-C4BF-6E11-5140E82CDC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B677F68-FC53-E6D5-4DDD-0EC1F6F69D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3DC284F-A6D3-BEEA-2021-6D95B7915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E954C08-44E6-A9BB-036F-ABAD4FC1B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EE82630-DEEE-A0FC-C9F7-7B2161DEB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537AC-B95C-478E-9C62-67E2987A560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970705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27A598-3794-FCC6-AF3A-6C8FB185C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DC8AE38-E364-1830-6906-EB2AE4F78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1D5CC24-34B5-D6D1-1BF3-6E25888F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05F193A-AF2F-1D9A-C37B-B115F0BF0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C1F2A-F950-4E1A-97F9-E112EFC5BD0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359106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5212ADD-0E9D-42AA-5942-A42546532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26DB3FF-8668-A122-7C27-4146B42DC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700FF1-E86D-24C3-CA81-FFFEEFC25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E0717B-26B2-4DFE-90C4-73E049DAE38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320180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9D1163-08E4-D649-8E3E-EA03AE22C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0C2B1-1E75-F49B-F71B-35CC8FC48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1202C15-C92C-30EF-12C2-9B93AFB79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CC8D7A5-5650-41A5-3AF0-034B122A4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2068675-B6A1-523E-E6C5-AA2EF3A3B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A53950-B836-4FD8-D29F-1BE51C013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E66558-750E-48D8-A098-6DE63649ABC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260094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46923B-46C1-1BD3-0AC4-5D66D4F94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755FE52-FE83-6C7F-0569-2BDEFBD45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859C158-06E5-14B5-B7FA-3780C0EE2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491475F-F656-0B44-9522-CD258C3FE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B680BE-B59A-1472-2337-14D57EAF1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9515F99-183C-ACE8-C25E-DD89B4DEF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BD64E8-A08D-49E1-B6A4-4BD44A96E8E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414907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587681-222B-9323-5985-E0BA37FDA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FC31FC6-021E-0086-79CD-CB97A1DE85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B8F1B0B-EF6D-7325-38A2-CC9BEB532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20EDB0-A149-C4F8-FA3D-47DE7AD9B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0FCF6B-1D36-BC70-313A-C1BD877E5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F37D18-740E-487C-B64A-A46DF6B4CBF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89502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414E8E9-C123-C9AD-C083-D7329D131E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2B6146B-852D-4AAE-4695-0FAC0DF53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0CC4A01-C485-F915-B50D-BE8CCCA81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614712-8BCF-4773-9670-B9D4E6D1D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5A77FF3-B432-587F-66CC-1E7E08367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23F91-527D-4602-8CF9-E231908DD8BD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834902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D788BCA-D04E-581F-48B6-E2207A7AC4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86177E5-410E-0C64-0FA7-818875FCF4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5F17BD8-6362-6EE9-5791-52FE5ECB01D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400" b="0"/>
            </a:lvl1pPr>
          </a:lstStyle>
          <a:p>
            <a:endParaRPr lang="zh-CN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20C47BE-257E-E329-73B3-F6A0DEA6FBA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400" b="0"/>
            </a:lvl1pPr>
          </a:lstStyle>
          <a:p>
            <a:endParaRPr lang="zh-CN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FB7965C-59F0-58A3-8500-9E3E9EA6A2A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400" b="0"/>
            </a:lvl1pPr>
          </a:lstStyle>
          <a:p>
            <a:fld id="{5C3EB3A7-2CD4-44B3-8DA9-46E3058A107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402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wmf"/><Relationship Id="rId18" Type="http://schemas.openxmlformats.org/officeDocument/2006/relationships/oleObject" Target="../embeddings/oleObject10.bin"/><Relationship Id="rId26" Type="http://schemas.openxmlformats.org/officeDocument/2006/relationships/oleObject" Target="../embeddings/oleObject14.bin"/><Relationship Id="rId39" Type="http://schemas.openxmlformats.org/officeDocument/2006/relationships/image" Target="../media/image20.emf"/><Relationship Id="rId21" Type="http://schemas.openxmlformats.org/officeDocument/2006/relationships/image" Target="../media/image11.wmf"/><Relationship Id="rId34" Type="http://schemas.openxmlformats.org/officeDocument/2006/relationships/oleObject" Target="../embeddings/oleObject18.bin"/><Relationship Id="rId7" Type="http://schemas.openxmlformats.org/officeDocument/2006/relationships/image" Target="../media/image4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9.wmf"/><Relationship Id="rId25" Type="http://schemas.openxmlformats.org/officeDocument/2006/relationships/image" Target="../media/image13.wmf"/><Relationship Id="rId33" Type="http://schemas.openxmlformats.org/officeDocument/2006/relationships/image" Target="../media/image17.emf"/><Relationship Id="rId38" Type="http://schemas.openxmlformats.org/officeDocument/2006/relationships/oleObject" Target="../embeddings/oleObject20.bin"/><Relationship Id="rId2" Type="http://schemas.openxmlformats.org/officeDocument/2006/relationships/oleObject" Target="../embeddings/oleObject2.bin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29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6.wmf"/><Relationship Id="rId24" Type="http://schemas.openxmlformats.org/officeDocument/2006/relationships/oleObject" Target="../embeddings/oleObject13.bin"/><Relationship Id="rId32" Type="http://schemas.openxmlformats.org/officeDocument/2006/relationships/oleObject" Target="../embeddings/oleObject17.bin"/><Relationship Id="rId37" Type="http://schemas.openxmlformats.org/officeDocument/2006/relationships/image" Target="../media/image19.emf"/><Relationship Id="rId5" Type="http://schemas.openxmlformats.org/officeDocument/2006/relationships/image" Target="../media/image3.wmf"/><Relationship Id="rId15" Type="http://schemas.openxmlformats.org/officeDocument/2006/relationships/image" Target="../media/image8.emf"/><Relationship Id="rId23" Type="http://schemas.openxmlformats.org/officeDocument/2006/relationships/image" Target="../media/image12.wmf"/><Relationship Id="rId28" Type="http://schemas.openxmlformats.org/officeDocument/2006/relationships/oleObject" Target="../embeddings/oleObject15.bin"/><Relationship Id="rId36" Type="http://schemas.openxmlformats.org/officeDocument/2006/relationships/oleObject" Target="../embeddings/oleObject19.bin"/><Relationship Id="rId10" Type="http://schemas.openxmlformats.org/officeDocument/2006/relationships/oleObject" Target="../embeddings/oleObject6.bin"/><Relationship Id="rId19" Type="http://schemas.openxmlformats.org/officeDocument/2006/relationships/image" Target="../media/image10.wmf"/><Relationship Id="rId31" Type="http://schemas.openxmlformats.org/officeDocument/2006/relationships/image" Target="../media/image16.e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wmf"/><Relationship Id="rId14" Type="http://schemas.openxmlformats.org/officeDocument/2006/relationships/oleObject" Target="../embeddings/oleObject8.bin"/><Relationship Id="rId22" Type="http://schemas.openxmlformats.org/officeDocument/2006/relationships/oleObject" Target="../embeddings/oleObject12.bin"/><Relationship Id="rId27" Type="http://schemas.openxmlformats.org/officeDocument/2006/relationships/image" Target="../media/image14.wmf"/><Relationship Id="rId30" Type="http://schemas.openxmlformats.org/officeDocument/2006/relationships/oleObject" Target="../embeddings/oleObject16.bin"/><Relationship Id="rId35" Type="http://schemas.openxmlformats.org/officeDocument/2006/relationships/image" Target="../media/image18.emf"/><Relationship Id="rId8" Type="http://schemas.openxmlformats.org/officeDocument/2006/relationships/oleObject" Target="../embeddings/oleObject5.bin"/><Relationship Id="rId3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26.bin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4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32.wmf"/><Relationship Id="rId18" Type="http://schemas.openxmlformats.org/officeDocument/2006/relationships/oleObject" Target="../embeddings/oleObject35.bin"/><Relationship Id="rId3" Type="http://schemas.openxmlformats.org/officeDocument/2006/relationships/image" Target="../media/image27.wmf"/><Relationship Id="rId21" Type="http://schemas.openxmlformats.org/officeDocument/2006/relationships/image" Target="../media/image36.wmf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32.bin"/><Relationship Id="rId17" Type="http://schemas.openxmlformats.org/officeDocument/2006/relationships/image" Target="../media/image34.wmf"/><Relationship Id="rId25" Type="http://schemas.openxmlformats.org/officeDocument/2006/relationships/image" Target="../media/image38.wmf"/><Relationship Id="rId2" Type="http://schemas.openxmlformats.org/officeDocument/2006/relationships/oleObject" Target="../embeddings/oleObject27.bin"/><Relationship Id="rId16" Type="http://schemas.openxmlformats.org/officeDocument/2006/relationships/oleObject" Target="../embeddings/oleObject34.bin"/><Relationship Id="rId20" Type="http://schemas.openxmlformats.org/officeDocument/2006/relationships/oleObject" Target="../embeddings/oleObject3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1.wmf"/><Relationship Id="rId24" Type="http://schemas.openxmlformats.org/officeDocument/2006/relationships/oleObject" Target="../embeddings/oleObject38.bin"/><Relationship Id="rId5" Type="http://schemas.openxmlformats.org/officeDocument/2006/relationships/image" Target="../media/image28.wmf"/><Relationship Id="rId15" Type="http://schemas.openxmlformats.org/officeDocument/2006/relationships/image" Target="../media/image33.wmf"/><Relationship Id="rId23" Type="http://schemas.openxmlformats.org/officeDocument/2006/relationships/image" Target="../media/image37.wmf"/><Relationship Id="rId10" Type="http://schemas.openxmlformats.org/officeDocument/2006/relationships/oleObject" Target="../embeddings/oleObject31.bin"/><Relationship Id="rId19" Type="http://schemas.openxmlformats.org/officeDocument/2006/relationships/image" Target="../media/image35.wmf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33.bin"/><Relationship Id="rId22" Type="http://schemas.openxmlformats.org/officeDocument/2006/relationships/oleObject" Target="../embeddings/oleObject37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44.wmf"/><Relationship Id="rId18" Type="http://schemas.openxmlformats.org/officeDocument/2006/relationships/oleObject" Target="../embeddings/oleObject47.bin"/><Relationship Id="rId3" Type="http://schemas.openxmlformats.org/officeDocument/2006/relationships/image" Target="../media/image39.wmf"/><Relationship Id="rId7" Type="http://schemas.openxmlformats.org/officeDocument/2006/relationships/image" Target="../media/image41.wmf"/><Relationship Id="rId12" Type="http://schemas.openxmlformats.org/officeDocument/2006/relationships/oleObject" Target="../embeddings/oleObject44.bin"/><Relationship Id="rId17" Type="http://schemas.openxmlformats.org/officeDocument/2006/relationships/image" Target="../media/image46.wmf"/><Relationship Id="rId2" Type="http://schemas.openxmlformats.org/officeDocument/2006/relationships/oleObject" Target="../embeddings/oleObject39.bin"/><Relationship Id="rId16" Type="http://schemas.openxmlformats.org/officeDocument/2006/relationships/oleObject" Target="../embeddings/oleObject4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43.wmf"/><Relationship Id="rId5" Type="http://schemas.openxmlformats.org/officeDocument/2006/relationships/image" Target="../media/image40.wmf"/><Relationship Id="rId15" Type="http://schemas.openxmlformats.org/officeDocument/2006/relationships/image" Target="../media/image45.wmf"/><Relationship Id="rId10" Type="http://schemas.openxmlformats.org/officeDocument/2006/relationships/oleObject" Target="../embeddings/oleObject43.bin"/><Relationship Id="rId19" Type="http://schemas.openxmlformats.org/officeDocument/2006/relationships/image" Target="../media/image47.w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42.wmf"/><Relationship Id="rId14" Type="http://schemas.openxmlformats.org/officeDocument/2006/relationships/oleObject" Target="../embeddings/oleObject45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13" Type="http://schemas.openxmlformats.org/officeDocument/2006/relationships/image" Target="../media/image53.wmf"/><Relationship Id="rId18" Type="http://schemas.openxmlformats.org/officeDocument/2006/relationships/oleObject" Target="../embeddings/oleObject56.bin"/><Relationship Id="rId3" Type="http://schemas.openxmlformats.org/officeDocument/2006/relationships/image" Target="../media/image48.wmf"/><Relationship Id="rId21" Type="http://schemas.openxmlformats.org/officeDocument/2006/relationships/image" Target="../media/image57.wmf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53.bin"/><Relationship Id="rId17" Type="http://schemas.openxmlformats.org/officeDocument/2006/relationships/image" Target="../media/image55.wmf"/><Relationship Id="rId25" Type="http://schemas.openxmlformats.org/officeDocument/2006/relationships/image" Target="../media/image59.wmf"/><Relationship Id="rId2" Type="http://schemas.openxmlformats.org/officeDocument/2006/relationships/oleObject" Target="../embeddings/oleObject48.bin"/><Relationship Id="rId16" Type="http://schemas.openxmlformats.org/officeDocument/2006/relationships/oleObject" Target="../embeddings/oleObject55.bin"/><Relationship Id="rId20" Type="http://schemas.openxmlformats.org/officeDocument/2006/relationships/oleObject" Target="../embeddings/oleObject5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52.wmf"/><Relationship Id="rId24" Type="http://schemas.openxmlformats.org/officeDocument/2006/relationships/oleObject" Target="../embeddings/oleObject59.bin"/><Relationship Id="rId5" Type="http://schemas.openxmlformats.org/officeDocument/2006/relationships/image" Target="../media/image49.wmf"/><Relationship Id="rId15" Type="http://schemas.openxmlformats.org/officeDocument/2006/relationships/image" Target="../media/image54.wmf"/><Relationship Id="rId23" Type="http://schemas.openxmlformats.org/officeDocument/2006/relationships/image" Target="../media/image58.wmf"/><Relationship Id="rId10" Type="http://schemas.openxmlformats.org/officeDocument/2006/relationships/oleObject" Target="../embeddings/oleObject52.bin"/><Relationship Id="rId19" Type="http://schemas.openxmlformats.org/officeDocument/2006/relationships/image" Target="../media/image56.wmf"/><Relationship Id="rId4" Type="http://schemas.openxmlformats.org/officeDocument/2006/relationships/oleObject" Target="../embeddings/oleObject49.bin"/><Relationship Id="rId9" Type="http://schemas.openxmlformats.org/officeDocument/2006/relationships/image" Target="../media/image51.wmf"/><Relationship Id="rId14" Type="http://schemas.openxmlformats.org/officeDocument/2006/relationships/oleObject" Target="../embeddings/oleObject54.bin"/><Relationship Id="rId22" Type="http://schemas.openxmlformats.org/officeDocument/2006/relationships/oleObject" Target="../embeddings/oleObject5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3" Type="http://schemas.openxmlformats.org/officeDocument/2006/relationships/image" Target="../media/image60.wmf"/><Relationship Id="rId7" Type="http://schemas.openxmlformats.org/officeDocument/2006/relationships/image" Target="../media/image62.wmf"/><Relationship Id="rId2" Type="http://schemas.openxmlformats.org/officeDocument/2006/relationships/oleObject" Target="../embeddings/oleObject6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64.wmf"/><Relationship Id="rId5" Type="http://schemas.openxmlformats.org/officeDocument/2006/relationships/image" Target="../media/image61.wmf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6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emf"/><Relationship Id="rId13" Type="http://schemas.openxmlformats.org/officeDocument/2006/relationships/image" Target="../media/image78.png"/><Relationship Id="rId3" Type="http://schemas.openxmlformats.org/officeDocument/2006/relationships/oleObject" Target="../embeddings/oleObject65.bin"/><Relationship Id="rId7" Type="http://schemas.openxmlformats.org/officeDocument/2006/relationships/oleObject" Target="../embeddings/oleObject67.bin"/><Relationship Id="rId12" Type="http://schemas.openxmlformats.org/officeDocument/2006/relationships/image" Target="../media/image69.e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emf"/><Relationship Id="rId11" Type="http://schemas.openxmlformats.org/officeDocument/2006/relationships/oleObject" Target="../embeddings/oleObject69.bin"/><Relationship Id="rId5" Type="http://schemas.openxmlformats.org/officeDocument/2006/relationships/oleObject" Target="../embeddings/oleObject66.bin"/><Relationship Id="rId10" Type="http://schemas.openxmlformats.org/officeDocument/2006/relationships/image" Target="../media/image68.wmf"/><Relationship Id="rId4" Type="http://schemas.openxmlformats.org/officeDocument/2006/relationships/image" Target="../media/image65.wmf"/><Relationship Id="rId9" Type="http://schemas.openxmlformats.org/officeDocument/2006/relationships/oleObject" Target="../embeddings/oleObject6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image" Target="../media/image70.wmf"/><Relationship Id="rId7" Type="http://schemas.openxmlformats.org/officeDocument/2006/relationships/image" Target="../media/image72.wmf"/><Relationship Id="rId2" Type="http://schemas.openxmlformats.org/officeDocument/2006/relationships/oleObject" Target="../embeddings/oleObject70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2.bin"/><Relationship Id="rId11" Type="http://schemas.openxmlformats.org/officeDocument/2006/relationships/image" Target="../media/image74.wmf"/><Relationship Id="rId5" Type="http://schemas.openxmlformats.org/officeDocument/2006/relationships/image" Target="../media/image71.wmf"/><Relationship Id="rId10" Type="http://schemas.openxmlformats.org/officeDocument/2006/relationships/oleObject" Target="../embeddings/oleObject74.bin"/><Relationship Id="rId4" Type="http://schemas.openxmlformats.org/officeDocument/2006/relationships/oleObject" Target="../embeddings/oleObject71.bin"/><Relationship Id="rId9" Type="http://schemas.openxmlformats.org/officeDocument/2006/relationships/image" Target="../media/image7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image" Target="../media/image80.emf"/><Relationship Id="rId18" Type="http://schemas.openxmlformats.org/officeDocument/2006/relationships/oleObject" Target="../embeddings/oleObject83.bin"/><Relationship Id="rId3" Type="http://schemas.openxmlformats.org/officeDocument/2006/relationships/image" Target="../media/image75.wmf"/><Relationship Id="rId21" Type="http://schemas.openxmlformats.org/officeDocument/2006/relationships/image" Target="../media/image84.emf"/><Relationship Id="rId7" Type="http://schemas.openxmlformats.org/officeDocument/2006/relationships/image" Target="../media/image77.emf"/><Relationship Id="rId12" Type="http://schemas.openxmlformats.org/officeDocument/2006/relationships/oleObject" Target="../embeddings/oleObject80.bin"/><Relationship Id="rId17" Type="http://schemas.openxmlformats.org/officeDocument/2006/relationships/image" Target="../media/image82.emf"/><Relationship Id="rId2" Type="http://schemas.openxmlformats.org/officeDocument/2006/relationships/oleObject" Target="../embeddings/oleObject75.bin"/><Relationship Id="rId16" Type="http://schemas.openxmlformats.org/officeDocument/2006/relationships/oleObject" Target="../embeddings/oleObject82.bin"/><Relationship Id="rId20" Type="http://schemas.openxmlformats.org/officeDocument/2006/relationships/oleObject" Target="../embeddings/oleObject8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7.bin"/><Relationship Id="rId11" Type="http://schemas.openxmlformats.org/officeDocument/2006/relationships/image" Target="../media/image79.emf"/><Relationship Id="rId5" Type="http://schemas.openxmlformats.org/officeDocument/2006/relationships/image" Target="../media/image76.emf"/><Relationship Id="rId15" Type="http://schemas.openxmlformats.org/officeDocument/2006/relationships/image" Target="../media/image81.emf"/><Relationship Id="rId23" Type="http://schemas.openxmlformats.org/officeDocument/2006/relationships/image" Target="../media/image85.wmf"/><Relationship Id="rId10" Type="http://schemas.openxmlformats.org/officeDocument/2006/relationships/oleObject" Target="../embeddings/oleObject79.bin"/><Relationship Id="rId19" Type="http://schemas.openxmlformats.org/officeDocument/2006/relationships/image" Target="../media/image83.e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78.emf"/><Relationship Id="rId14" Type="http://schemas.openxmlformats.org/officeDocument/2006/relationships/oleObject" Target="../embeddings/oleObject81.bin"/><Relationship Id="rId22" Type="http://schemas.openxmlformats.org/officeDocument/2006/relationships/oleObject" Target="../embeddings/oleObject8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7" Type="http://schemas.openxmlformats.org/officeDocument/2006/relationships/image" Target="../media/image88.emf"/><Relationship Id="rId2" Type="http://schemas.openxmlformats.org/officeDocument/2006/relationships/oleObject" Target="../embeddings/oleObject8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8.bin"/><Relationship Id="rId5" Type="http://schemas.openxmlformats.org/officeDocument/2006/relationships/image" Target="../media/image87.wmf"/><Relationship Id="rId4" Type="http://schemas.openxmlformats.org/officeDocument/2006/relationships/oleObject" Target="../embeddings/oleObject8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7" Type="http://schemas.openxmlformats.org/officeDocument/2006/relationships/image" Target="../media/image91.wmf"/><Relationship Id="rId2" Type="http://schemas.openxmlformats.org/officeDocument/2006/relationships/oleObject" Target="../embeddings/oleObject8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1.bin"/><Relationship Id="rId5" Type="http://schemas.openxmlformats.org/officeDocument/2006/relationships/image" Target="../media/image90.wmf"/><Relationship Id="rId4" Type="http://schemas.openxmlformats.org/officeDocument/2006/relationships/oleObject" Target="../embeddings/oleObject9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5.bin"/><Relationship Id="rId3" Type="http://schemas.openxmlformats.org/officeDocument/2006/relationships/image" Target="../media/image92.wmf"/><Relationship Id="rId7" Type="http://schemas.openxmlformats.org/officeDocument/2006/relationships/image" Target="../media/image94.wmf"/><Relationship Id="rId2" Type="http://schemas.openxmlformats.org/officeDocument/2006/relationships/oleObject" Target="../embeddings/oleObject9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4.bin"/><Relationship Id="rId5" Type="http://schemas.openxmlformats.org/officeDocument/2006/relationships/image" Target="../media/image93.wmf"/><Relationship Id="rId4" Type="http://schemas.openxmlformats.org/officeDocument/2006/relationships/oleObject" Target="../embeddings/oleObject93.bin"/><Relationship Id="rId9" Type="http://schemas.openxmlformats.org/officeDocument/2006/relationships/image" Target="../media/image9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9.bin"/><Relationship Id="rId13" Type="http://schemas.openxmlformats.org/officeDocument/2006/relationships/image" Target="../media/image101.emf"/><Relationship Id="rId3" Type="http://schemas.openxmlformats.org/officeDocument/2006/relationships/image" Target="../media/image96.wmf"/><Relationship Id="rId7" Type="http://schemas.openxmlformats.org/officeDocument/2006/relationships/image" Target="../media/image98.wmf"/><Relationship Id="rId12" Type="http://schemas.openxmlformats.org/officeDocument/2006/relationships/oleObject" Target="../embeddings/oleObject101.bin"/><Relationship Id="rId2" Type="http://schemas.openxmlformats.org/officeDocument/2006/relationships/oleObject" Target="../embeddings/oleObject9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98.bin"/><Relationship Id="rId11" Type="http://schemas.openxmlformats.org/officeDocument/2006/relationships/image" Target="../media/image100.emf"/><Relationship Id="rId5" Type="http://schemas.openxmlformats.org/officeDocument/2006/relationships/image" Target="../media/image97.wmf"/><Relationship Id="rId10" Type="http://schemas.openxmlformats.org/officeDocument/2006/relationships/oleObject" Target="../embeddings/oleObject100.bin"/><Relationship Id="rId4" Type="http://schemas.openxmlformats.org/officeDocument/2006/relationships/oleObject" Target="../embeddings/oleObject97.bin"/><Relationship Id="rId9" Type="http://schemas.openxmlformats.org/officeDocument/2006/relationships/image" Target="../media/image99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5.bin"/><Relationship Id="rId13" Type="http://schemas.openxmlformats.org/officeDocument/2006/relationships/image" Target="../media/image107.wmf"/><Relationship Id="rId3" Type="http://schemas.openxmlformats.org/officeDocument/2006/relationships/image" Target="../media/image102.wmf"/><Relationship Id="rId7" Type="http://schemas.openxmlformats.org/officeDocument/2006/relationships/image" Target="../media/image104.wmf"/><Relationship Id="rId12" Type="http://schemas.openxmlformats.org/officeDocument/2006/relationships/oleObject" Target="../embeddings/oleObject107.bin"/><Relationship Id="rId17" Type="http://schemas.openxmlformats.org/officeDocument/2006/relationships/image" Target="../media/image109.wmf"/><Relationship Id="rId2" Type="http://schemas.openxmlformats.org/officeDocument/2006/relationships/oleObject" Target="../embeddings/oleObject102.bin"/><Relationship Id="rId16" Type="http://schemas.openxmlformats.org/officeDocument/2006/relationships/oleObject" Target="../embeddings/oleObject10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04.bin"/><Relationship Id="rId11" Type="http://schemas.openxmlformats.org/officeDocument/2006/relationships/image" Target="../media/image106.wmf"/><Relationship Id="rId5" Type="http://schemas.openxmlformats.org/officeDocument/2006/relationships/image" Target="../media/image103.emf"/><Relationship Id="rId15" Type="http://schemas.openxmlformats.org/officeDocument/2006/relationships/image" Target="../media/image108.wmf"/><Relationship Id="rId10" Type="http://schemas.openxmlformats.org/officeDocument/2006/relationships/oleObject" Target="../embeddings/oleObject106.bin"/><Relationship Id="rId4" Type="http://schemas.openxmlformats.org/officeDocument/2006/relationships/oleObject" Target="../embeddings/oleObject103.bin"/><Relationship Id="rId9" Type="http://schemas.openxmlformats.org/officeDocument/2006/relationships/image" Target="../media/image105.wmf"/><Relationship Id="rId14" Type="http://schemas.openxmlformats.org/officeDocument/2006/relationships/oleObject" Target="../embeddings/oleObject10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3.bin"/><Relationship Id="rId3" Type="http://schemas.openxmlformats.org/officeDocument/2006/relationships/image" Target="../media/image110.wmf"/><Relationship Id="rId7" Type="http://schemas.openxmlformats.org/officeDocument/2006/relationships/image" Target="../media/image112.wmf"/><Relationship Id="rId12" Type="http://schemas.openxmlformats.org/officeDocument/2006/relationships/image" Target="../media/image115.png"/><Relationship Id="rId2" Type="http://schemas.openxmlformats.org/officeDocument/2006/relationships/oleObject" Target="../embeddings/oleObject1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2.bin"/><Relationship Id="rId11" Type="http://schemas.openxmlformats.org/officeDocument/2006/relationships/image" Target="../media/image114.emf"/><Relationship Id="rId5" Type="http://schemas.openxmlformats.org/officeDocument/2006/relationships/image" Target="../media/image111.wmf"/><Relationship Id="rId10" Type="http://schemas.openxmlformats.org/officeDocument/2006/relationships/oleObject" Target="../embeddings/oleObject114.bin"/><Relationship Id="rId4" Type="http://schemas.openxmlformats.org/officeDocument/2006/relationships/oleObject" Target="../embeddings/oleObject111.bin"/><Relationship Id="rId9" Type="http://schemas.openxmlformats.org/officeDocument/2006/relationships/image" Target="../media/image1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wmf"/><Relationship Id="rId7" Type="http://schemas.openxmlformats.org/officeDocument/2006/relationships/image" Target="../media/image117.wmf"/><Relationship Id="rId2" Type="http://schemas.openxmlformats.org/officeDocument/2006/relationships/oleObject" Target="../embeddings/oleObject11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7.bin"/><Relationship Id="rId5" Type="http://schemas.openxmlformats.org/officeDocument/2006/relationships/image" Target="../media/image116.wmf"/><Relationship Id="rId4" Type="http://schemas.openxmlformats.org/officeDocument/2006/relationships/oleObject" Target="../embeddings/oleObject116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wmf"/><Relationship Id="rId7" Type="http://schemas.openxmlformats.org/officeDocument/2006/relationships/image" Target="../media/image120.wmf"/><Relationship Id="rId2" Type="http://schemas.openxmlformats.org/officeDocument/2006/relationships/oleObject" Target="../embeddings/oleObject11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20.bin"/><Relationship Id="rId5" Type="http://schemas.openxmlformats.org/officeDocument/2006/relationships/image" Target="../media/image119.wmf"/><Relationship Id="rId4" Type="http://schemas.openxmlformats.org/officeDocument/2006/relationships/oleObject" Target="../embeddings/oleObject119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4.bin"/><Relationship Id="rId3" Type="http://schemas.openxmlformats.org/officeDocument/2006/relationships/image" Target="../media/image121.wmf"/><Relationship Id="rId7" Type="http://schemas.openxmlformats.org/officeDocument/2006/relationships/image" Target="../media/image123.wmf"/><Relationship Id="rId2" Type="http://schemas.openxmlformats.org/officeDocument/2006/relationships/oleObject" Target="../embeddings/oleObject12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23.bin"/><Relationship Id="rId5" Type="http://schemas.openxmlformats.org/officeDocument/2006/relationships/image" Target="../media/image122.wmf"/><Relationship Id="rId4" Type="http://schemas.openxmlformats.org/officeDocument/2006/relationships/oleObject" Target="../embeddings/oleObject122.bin"/><Relationship Id="rId9" Type="http://schemas.openxmlformats.org/officeDocument/2006/relationships/image" Target="../media/image12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wmf"/><Relationship Id="rId2" Type="http://schemas.openxmlformats.org/officeDocument/2006/relationships/oleObject" Target="../embeddings/oleObject125.bin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9.bin"/><Relationship Id="rId3" Type="http://schemas.openxmlformats.org/officeDocument/2006/relationships/image" Target="../media/image126.wmf"/><Relationship Id="rId7" Type="http://schemas.openxmlformats.org/officeDocument/2006/relationships/image" Target="../media/image128.wmf"/><Relationship Id="rId2" Type="http://schemas.openxmlformats.org/officeDocument/2006/relationships/oleObject" Target="../embeddings/oleObject12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28.bin"/><Relationship Id="rId11" Type="http://schemas.openxmlformats.org/officeDocument/2006/relationships/image" Target="../media/image130.wmf"/><Relationship Id="rId5" Type="http://schemas.openxmlformats.org/officeDocument/2006/relationships/image" Target="../media/image127.wmf"/><Relationship Id="rId10" Type="http://schemas.openxmlformats.org/officeDocument/2006/relationships/oleObject" Target="../embeddings/oleObject130.bin"/><Relationship Id="rId4" Type="http://schemas.openxmlformats.org/officeDocument/2006/relationships/oleObject" Target="../embeddings/oleObject127.bin"/><Relationship Id="rId9" Type="http://schemas.openxmlformats.org/officeDocument/2006/relationships/image" Target="../media/image129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wmf"/><Relationship Id="rId3" Type="http://schemas.openxmlformats.org/officeDocument/2006/relationships/image" Target="../media/image131.wmf"/><Relationship Id="rId7" Type="http://schemas.openxmlformats.org/officeDocument/2006/relationships/oleObject" Target="../embeddings/oleObject134.bin"/><Relationship Id="rId2" Type="http://schemas.openxmlformats.org/officeDocument/2006/relationships/oleObject" Target="../embeddings/oleObject13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3.bin"/><Relationship Id="rId5" Type="http://schemas.openxmlformats.org/officeDocument/2006/relationships/image" Target="../media/image132.wmf"/><Relationship Id="rId4" Type="http://schemas.openxmlformats.org/officeDocument/2006/relationships/oleObject" Target="../embeddings/oleObject132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wmf"/><Relationship Id="rId13" Type="http://schemas.openxmlformats.org/officeDocument/2006/relationships/oleObject" Target="../embeddings/oleObject141.bin"/><Relationship Id="rId3" Type="http://schemas.openxmlformats.org/officeDocument/2006/relationships/image" Target="../media/image131.wmf"/><Relationship Id="rId7" Type="http://schemas.openxmlformats.org/officeDocument/2006/relationships/oleObject" Target="../embeddings/oleObject138.bin"/><Relationship Id="rId12" Type="http://schemas.openxmlformats.org/officeDocument/2006/relationships/image" Target="../media/image137.emf"/><Relationship Id="rId2" Type="http://schemas.openxmlformats.org/officeDocument/2006/relationships/oleObject" Target="../embeddings/oleObject135.bin"/><Relationship Id="rId16" Type="http://schemas.openxmlformats.org/officeDocument/2006/relationships/image" Target="../media/image139.e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37.bin"/><Relationship Id="rId11" Type="http://schemas.openxmlformats.org/officeDocument/2006/relationships/oleObject" Target="../embeddings/oleObject140.bin"/><Relationship Id="rId5" Type="http://schemas.openxmlformats.org/officeDocument/2006/relationships/image" Target="../media/image134.wmf"/><Relationship Id="rId15" Type="http://schemas.openxmlformats.org/officeDocument/2006/relationships/oleObject" Target="../embeddings/oleObject142.bin"/><Relationship Id="rId10" Type="http://schemas.openxmlformats.org/officeDocument/2006/relationships/image" Target="../media/image136.emf"/><Relationship Id="rId4" Type="http://schemas.openxmlformats.org/officeDocument/2006/relationships/oleObject" Target="../embeddings/oleObject136.bin"/><Relationship Id="rId9" Type="http://schemas.openxmlformats.org/officeDocument/2006/relationships/oleObject" Target="../embeddings/oleObject139.bin"/><Relationship Id="rId14" Type="http://schemas.openxmlformats.org/officeDocument/2006/relationships/image" Target="../media/image13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wmf"/><Relationship Id="rId7" Type="http://schemas.openxmlformats.org/officeDocument/2006/relationships/image" Target="../media/image142.wmf"/><Relationship Id="rId2" Type="http://schemas.openxmlformats.org/officeDocument/2006/relationships/oleObject" Target="../embeddings/oleObject14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45.bin"/><Relationship Id="rId5" Type="http://schemas.openxmlformats.org/officeDocument/2006/relationships/image" Target="../media/image141.wmf"/><Relationship Id="rId4" Type="http://schemas.openxmlformats.org/officeDocument/2006/relationships/oleObject" Target="../embeddings/oleObject14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wmf"/><Relationship Id="rId2" Type="http://schemas.openxmlformats.org/officeDocument/2006/relationships/oleObject" Target="../embeddings/oleObject146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wmf"/><Relationship Id="rId4" Type="http://schemas.openxmlformats.org/officeDocument/2006/relationships/oleObject" Target="../embeddings/oleObject147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1.bin"/><Relationship Id="rId13" Type="http://schemas.openxmlformats.org/officeDocument/2006/relationships/image" Target="../media/image150.emf"/><Relationship Id="rId3" Type="http://schemas.openxmlformats.org/officeDocument/2006/relationships/image" Target="../media/image145.wmf"/><Relationship Id="rId7" Type="http://schemas.openxmlformats.org/officeDocument/2006/relationships/image" Target="../media/image147.emf"/><Relationship Id="rId12" Type="http://schemas.openxmlformats.org/officeDocument/2006/relationships/oleObject" Target="../embeddings/oleObject153.bin"/><Relationship Id="rId2" Type="http://schemas.openxmlformats.org/officeDocument/2006/relationships/oleObject" Target="../embeddings/oleObject148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50.bin"/><Relationship Id="rId11" Type="http://schemas.openxmlformats.org/officeDocument/2006/relationships/image" Target="../media/image149.emf"/><Relationship Id="rId5" Type="http://schemas.openxmlformats.org/officeDocument/2006/relationships/image" Target="../media/image146.emf"/><Relationship Id="rId10" Type="http://schemas.openxmlformats.org/officeDocument/2006/relationships/oleObject" Target="../embeddings/oleObject152.bin"/><Relationship Id="rId4" Type="http://schemas.openxmlformats.org/officeDocument/2006/relationships/oleObject" Target="../embeddings/oleObject149.bin"/><Relationship Id="rId9" Type="http://schemas.openxmlformats.org/officeDocument/2006/relationships/image" Target="../media/image148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7.bin"/><Relationship Id="rId3" Type="http://schemas.openxmlformats.org/officeDocument/2006/relationships/image" Target="../media/image151.wmf"/><Relationship Id="rId7" Type="http://schemas.openxmlformats.org/officeDocument/2006/relationships/image" Target="../media/image153.wmf"/><Relationship Id="rId2" Type="http://schemas.openxmlformats.org/officeDocument/2006/relationships/oleObject" Target="../embeddings/oleObject15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56.bin"/><Relationship Id="rId11" Type="http://schemas.openxmlformats.org/officeDocument/2006/relationships/image" Target="../media/image155.wmf"/><Relationship Id="rId5" Type="http://schemas.openxmlformats.org/officeDocument/2006/relationships/image" Target="../media/image152.wmf"/><Relationship Id="rId10" Type="http://schemas.openxmlformats.org/officeDocument/2006/relationships/oleObject" Target="../embeddings/oleObject158.bin"/><Relationship Id="rId4" Type="http://schemas.openxmlformats.org/officeDocument/2006/relationships/oleObject" Target="../embeddings/oleObject155.bin"/><Relationship Id="rId9" Type="http://schemas.openxmlformats.org/officeDocument/2006/relationships/image" Target="../media/image154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2.bin"/><Relationship Id="rId13" Type="http://schemas.openxmlformats.org/officeDocument/2006/relationships/image" Target="../media/image161.wmf"/><Relationship Id="rId3" Type="http://schemas.openxmlformats.org/officeDocument/2006/relationships/image" Target="../media/image156.wmf"/><Relationship Id="rId7" Type="http://schemas.openxmlformats.org/officeDocument/2006/relationships/image" Target="../media/image158.wmf"/><Relationship Id="rId12" Type="http://schemas.openxmlformats.org/officeDocument/2006/relationships/oleObject" Target="../embeddings/oleObject164.bin"/><Relationship Id="rId17" Type="http://schemas.openxmlformats.org/officeDocument/2006/relationships/image" Target="../media/image163.wmf"/><Relationship Id="rId2" Type="http://schemas.openxmlformats.org/officeDocument/2006/relationships/oleObject" Target="../embeddings/oleObject159.bin"/><Relationship Id="rId16" Type="http://schemas.openxmlformats.org/officeDocument/2006/relationships/oleObject" Target="../embeddings/oleObject166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1.bin"/><Relationship Id="rId11" Type="http://schemas.openxmlformats.org/officeDocument/2006/relationships/image" Target="../media/image160.wmf"/><Relationship Id="rId5" Type="http://schemas.openxmlformats.org/officeDocument/2006/relationships/image" Target="../media/image157.wmf"/><Relationship Id="rId15" Type="http://schemas.openxmlformats.org/officeDocument/2006/relationships/image" Target="../media/image162.wmf"/><Relationship Id="rId10" Type="http://schemas.openxmlformats.org/officeDocument/2006/relationships/oleObject" Target="../embeddings/oleObject163.bin"/><Relationship Id="rId4" Type="http://schemas.openxmlformats.org/officeDocument/2006/relationships/oleObject" Target="../embeddings/oleObject160.bin"/><Relationship Id="rId9" Type="http://schemas.openxmlformats.org/officeDocument/2006/relationships/image" Target="../media/image159.wmf"/><Relationship Id="rId14" Type="http://schemas.openxmlformats.org/officeDocument/2006/relationships/oleObject" Target="../embeddings/oleObject165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0.bin"/><Relationship Id="rId13" Type="http://schemas.openxmlformats.org/officeDocument/2006/relationships/image" Target="../media/image169.wmf"/><Relationship Id="rId3" Type="http://schemas.openxmlformats.org/officeDocument/2006/relationships/image" Target="../media/image164.wmf"/><Relationship Id="rId7" Type="http://schemas.openxmlformats.org/officeDocument/2006/relationships/image" Target="../media/image166.wmf"/><Relationship Id="rId12" Type="http://schemas.openxmlformats.org/officeDocument/2006/relationships/oleObject" Target="../embeddings/oleObject172.bin"/><Relationship Id="rId2" Type="http://schemas.openxmlformats.org/officeDocument/2006/relationships/oleObject" Target="../embeddings/oleObject16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69.bin"/><Relationship Id="rId11" Type="http://schemas.openxmlformats.org/officeDocument/2006/relationships/image" Target="../media/image168.wmf"/><Relationship Id="rId5" Type="http://schemas.openxmlformats.org/officeDocument/2006/relationships/image" Target="../media/image165.wmf"/><Relationship Id="rId15" Type="http://schemas.openxmlformats.org/officeDocument/2006/relationships/image" Target="../media/image170.wmf"/><Relationship Id="rId10" Type="http://schemas.openxmlformats.org/officeDocument/2006/relationships/oleObject" Target="../embeddings/oleObject171.bin"/><Relationship Id="rId4" Type="http://schemas.openxmlformats.org/officeDocument/2006/relationships/oleObject" Target="../embeddings/oleObject168.bin"/><Relationship Id="rId9" Type="http://schemas.openxmlformats.org/officeDocument/2006/relationships/image" Target="../media/image167.wmf"/><Relationship Id="rId14" Type="http://schemas.openxmlformats.org/officeDocument/2006/relationships/oleObject" Target="../embeddings/oleObject173.bin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7.bin"/><Relationship Id="rId3" Type="http://schemas.openxmlformats.org/officeDocument/2006/relationships/image" Target="../media/image171.wmf"/><Relationship Id="rId7" Type="http://schemas.openxmlformats.org/officeDocument/2006/relationships/image" Target="../media/image173.wmf"/><Relationship Id="rId2" Type="http://schemas.openxmlformats.org/officeDocument/2006/relationships/oleObject" Target="../embeddings/oleObject174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76.bin"/><Relationship Id="rId11" Type="http://schemas.openxmlformats.org/officeDocument/2006/relationships/image" Target="../media/image175.wmf"/><Relationship Id="rId5" Type="http://schemas.openxmlformats.org/officeDocument/2006/relationships/image" Target="../media/image172.wmf"/><Relationship Id="rId10" Type="http://schemas.openxmlformats.org/officeDocument/2006/relationships/oleObject" Target="../embeddings/oleObject178.bin"/><Relationship Id="rId4" Type="http://schemas.openxmlformats.org/officeDocument/2006/relationships/oleObject" Target="../embeddings/oleObject175.bin"/><Relationship Id="rId9" Type="http://schemas.openxmlformats.org/officeDocument/2006/relationships/image" Target="../media/image174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2.bin"/><Relationship Id="rId13" Type="http://schemas.openxmlformats.org/officeDocument/2006/relationships/oleObject" Target="../embeddings/oleObject185.bin"/><Relationship Id="rId3" Type="http://schemas.openxmlformats.org/officeDocument/2006/relationships/image" Target="../media/image176.emf"/><Relationship Id="rId7" Type="http://schemas.openxmlformats.org/officeDocument/2006/relationships/image" Target="../media/image171.wmf"/><Relationship Id="rId12" Type="http://schemas.openxmlformats.org/officeDocument/2006/relationships/oleObject" Target="../embeddings/oleObject184.bin"/><Relationship Id="rId2" Type="http://schemas.openxmlformats.org/officeDocument/2006/relationships/oleObject" Target="../embeddings/oleObject17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81.bin"/><Relationship Id="rId11" Type="http://schemas.openxmlformats.org/officeDocument/2006/relationships/image" Target="../media/image173.wmf"/><Relationship Id="rId5" Type="http://schemas.openxmlformats.org/officeDocument/2006/relationships/image" Target="../media/image177.wmf"/><Relationship Id="rId10" Type="http://schemas.openxmlformats.org/officeDocument/2006/relationships/oleObject" Target="../embeddings/oleObject183.bin"/><Relationship Id="rId4" Type="http://schemas.openxmlformats.org/officeDocument/2006/relationships/oleObject" Target="../embeddings/oleObject180.bin"/><Relationship Id="rId9" Type="http://schemas.openxmlformats.org/officeDocument/2006/relationships/image" Target="../media/image172.wmf"/><Relationship Id="rId14" Type="http://schemas.openxmlformats.org/officeDocument/2006/relationships/oleObject" Target="../embeddings/oleObject186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wmf"/><Relationship Id="rId3" Type="http://schemas.openxmlformats.org/officeDocument/2006/relationships/image" Target="../media/image171.wmf"/><Relationship Id="rId7" Type="http://schemas.openxmlformats.org/officeDocument/2006/relationships/oleObject" Target="../embeddings/oleObject190.bin"/><Relationship Id="rId2" Type="http://schemas.openxmlformats.org/officeDocument/2006/relationships/oleObject" Target="../embeddings/oleObject18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89.bin"/><Relationship Id="rId5" Type="http://schemas.openxmlformats.org/officeDocument/2006/relationships/image" Target="../media/image172.wmf"/><Relationship Id="rId10" Type="http://schemas.openxmlformats.org/officeDocument/2006/relationships/image" Target="../media/image179.wmf"/><Relationship Id="rId4" Type="http://schemas.openxmlformats.org/officeDocument/2006/relationships/oleObject" Target="../embeddings/oleObject188.bin"/><Relationship Id="rId9" Type="http://schemas.openxmlformats.org/officeDocument/2006/relationships/oleObject" Target="../embeddings/oleObject191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6.bin"/><Relationship Id="rId13" Type="http://schemas.openxmlformats.org/officeDocument/2006/relationships/oleObject" Target="../embeddings/oleObject200.bin"/><Relationship Id="rId18" Type="http://schemas.openxmlformats.org/officeDocument/2006/relationships/image" Target="../media/image184.emf"/><Relationship Id="rId3" Type="http://schemas.openxmlformats.org/officeDocument/2006/relationships/image" Target="../media/image180.wmf"/><Relationship Id="rId7" Type="http://schemas.openxmlformats.org/officeDocument/2006/relationships/oleObject" Target="../embeddings/oleObject195.bin"/><Relationship Id="rId12" Type="http://schemas.openxmlformats.org/officeDocument/2006/relationships/oleObject" Target="../embeddings/oleObject199.bin"/><Relationship Id="rId17" Type="http://schemas.openxmlformats.org/officeDocument/2006/relationships/oleObject" Target="../embeddings/oleObject202.bin"/><Relationship Id="rId2" Type="http://schemas.openxmlformats.org/officeDocument/2006/relationships/oleObject" Target="../embeddings/oleObject192.bin"/><Relationship Id="rId16" Type="http://schemas.openxmlformats.org/officeDocument/2006/relationships/image" Target="../media/image183.emf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194.bin"/><Relationship Id="rId11" Type="http://schemas.openxmlformats.org/officeDocument/2006/relationships/oleObject" Target="../embeddings/oleObject198.bin"/><Relationship Id="rId5" Type="http://schemas.openxmlformats.org/officeDocument/2006/relationships/image" Target="../media/image172.wmf"/><Relationship Id="rId15" Type="http://schemas.openxmlformats.org/officeDocument/2006/relationships/oleObject" Target="../embeddings/oleObject201.bin"/><Relationship Id="rId10" Type="http://schemas.openxmlformats.org/officeDocument/2006/relationships/image" Target="../media/image181.wmf"/><Relationship Id="rId4" Type="http://schemas.openxmlformats.org/officeDocument/2006/relationships/oleObject" Target="../embeddings/oleObject193.bin"/><Relationship Id="rId9" Type="http://schemas.openxmlformats.org/officeDocument/2006/relationships/oleObject" Target="../embeddings/oleObject197.bin"/><Relationship Id="rId14" Type="http://schemas.openxmlformats.org/officeDocument/2006/relationships/image" Target="../media/image182.e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6.bin"/><Relationship Id="rId3" Type="http://schemas.openxmlformats.org/officeDocument/2006/relationships/image" Target="../media/image185.wmf"/><Relationship Id="rId7" Type="http://schemas.openxmlformats.org/officeDocument/2006/relationships/image" Target="../media/image187.wmf"/><Relationship Id="rId2" Type="http://schemas.openxmlformats.org/officeDocument/2006/relationships/oleObject" Target="../embeddings/oleObject203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05.bin"/><Relationship Id="rId11" Type="http://schemas.openxmlformats.org/officeDocument/2006/relationships/image" Target="../media/image189.wmf"/><Relationship Id="rId5" Type="http://schemas.openxmlformats.org/officeDocument/2006/relationships/image" Target="../media/image186.wmf"/><Relationship Id="rId10" Type="http://schemas.openxmlformats.org/officeDocument/2006/relationships/oleObject" Target="../embeddings/oleObject207.bin"/><Relationship Id="rId4" Type="http://schemas.openxmlformats.org/officeDocument/2006/relationships/oleObject" Target="../embeddings/oleObject204.bin"/><Relationship Id="rId9" Type="http://schemas.openxmlformats.org/officeDocument/2006/relationships/image" Target="../media/image188.wm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1.bin"/><Relationship Id="rId13" Type="http://schemas.openxmlformats.org/officeDocument/2006/relationships/image" Target="../media/image194.wmf"/><Relationship Id="rId18" Type="http://schemas.openxmlformats.org/officeDocument/2006/relationships/oleObject" Target="../embeddings/oleObject216.bin"/><Relationship Id="rId3" Type="http://schemas.openxmlformats.org/officeDocument/2006/relationships/image" Target="../media/image185.wmf"/><Relationship Id="rId21" Type="http://schemas.openxmlformats.org/officeDocument/2006/relationships/image" Target="../media/image186.wmf"/><Relationship Id="rId7" Type="http://schemas.openxmlformats.org/officeDocument/2006/relationships/image" Target="../media/image191.wmf"/><Relationship Id="rId12" Type="http://schemas.openxmlformats.org/officeDocument/2006/relationships/oleObject" Target="../embeddings/oleObject213.bin"/><Relationship Id="rId17" Type="http://schemas.openxmlformats.org/officeDocument/2006/relationships/image" Target="../media/image196.wmf"/><Relationship Id="rId2" Type="http://schemas.openxmlformats.org/officeDocument/2006/relationships/oleObject" Target="../embeddings/oleObject208.bin"/><Relationship Id="rId16" Type="http://schemas.openxmlformats.org/officeDocument/2006/relationships/oleObject" Target="../embeddings/oleObject215.bin"/><Relationship Id="rId20" Type="http://schemas.openxmlformats.org/officeDocument/2006/relationships/oleObject" Target="../embeddings/oleObject217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10.bin"/><Relationship Id="rId11" Type="http://schemas.openxmlformats.org/officeDocument/2006/relationships/image" Target="../media/image193.wmf"/><Relationship Id="rId5" Type="http://schemas.openxmlformats.org/officeDocument/2006/relationships/image" Target="../media/image190.wmf"/><Relationship Id="rId15" Type="http://schemas.openxmlformats.org/officeDocument/2006/relationships/image" Target="../media/image195.wmf"/><Relationship Id="rId10" Type="http://schemas.openxmlformats.org/officeDocument/2006/relationships/oleObject" Target="../embeddings/oleObject212.bin"/><Relationship Id="rId19" Type="http://schemas.openxmlformats.org/officeDocument/2006/relationships/image" Target="../media/image197.wmf"/><Relationship Id="rId4" Type="http://schemas.openxmlformats.org/officeDocument/2006/relationships/oleObject" Target="../embeddings/oleObject209.bin"/><Relationship Id="rId9" Type="http://schemas.openxmlformats.org/officeDocument/2006/relationships/image" Target="../media/image192.wmf"/><Relationship Id="rId14" Type="http://schemas.openxmlformats.org/officeDocument/2006/relationships/oleObject" Target="../embeddings/oleObject2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4C6F966E-1211-B462-B330-94FB579C1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E0717B-26B2-4DFE-90C4-73E049DAE38F}" type="slidenum"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宋体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宋体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13AFBE-A44B-32EE-2955-5D84B1A7A984}"/>
              </a:ext>
            </a:extLst>
          </p:cNvPr>
          <p:cNvSpPr txBox="1">
            <a:spLocks noChangeArrowheads="1"/>
          </p:cNvSpPr>
          <p:nvPr/>
        </p:nvSpPr>
        <p:spPr>
          <a:xfrm>
            <a:off x="1676400" y="349014"/>
            <a:ext cx="8305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第三节 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n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阶矩阵（方阵），方阵的行列式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CF89CE52-75E1-93F5-E887-B3FCD3ED8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0" y="1942015"/>
            <a:ext cx="86106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如果矩阵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A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=(</a:t>
            </a:r>
            <a:r>
              <a:rPr kumimoji="0" lang="en-US" altLang="zh-CN" sz="2800" b="1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a</a:t>
            </a:r>
            <a:r>
              <a:rPr kumimoji="0" lang="en-US" altLang="zh-CN" sz="2800" b="1" i="1" u="none" strike="noStrike" kern="1200" cap="none" spc="0" normalizeH="0" baseline="-25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ij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)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的行数与列数都等于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n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则称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A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为 </a:t>
            </a:r>
            <a:r>
              <a:rPr kumimoji="0" lang="en-US" altLang="zh-CN" sz="2800" b="1" i="1" u="sng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n 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阶矩阵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(或称 </a:t>
            </a:r>
            <a:r>
              <a:rPr kumimoji="0" lang="en-US" altLang="zh-CN" sz="2800" b="1" i="1" u="sng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n </a:t>
            </a:r>
            <a:r>
              <a:rPr kumimoji="0" lang="zh-CN" alt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Symbol" panose="05050102010706020507" pitchFamily="18" charset="2"/>
              </a:rPr>
              <a:t>阶方阵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) ，记作</a:t>
            </a:r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8A9E451B-CCA3-CC96-C1E9-D9E2FB3975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60726" y="3099296"/>
          <a:ext cx="3763962" cy="220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00200" imgH="939600" progId="Equation.3">
                  <p:embed/>
                </p:oleObj>
              </mc:Choice>
              <mc:Fallback>
                <p:oleObj name="Equation" r:id="rId2" imgW="1600200" imgH="939600" progId="Equation.3">
                  <p:embed/>
                  <p:pic>
                    <p:nvPicPr>
                      <p:cNvPr id="5" name="Object 3">
                        <a:extLst>
                          <a:ext uri="{FF2B5EF4-FFF2-40B4-BE49-F238E27FC236}">
                            <a16:creationId xmlns:a16="http://schemas.microsoft.com/office/drawing/2014/main" id="{8A9E451B-CCA3-CC96-C1E9-D9E2FB3975B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0726" y="3099296"/>
                        <a:ext cx="3763962" cy="220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B2F8ACF2-2761-D0E0-1E17-E26F981BEDCB}"/>
              </a:ext>
            </a:extLst>
          </p:cNvPr>
          <p:cNvSpPr txBox="1"/>
          <p:nvPr/>
        </p:nvSpPr>
        <p:spPr>
          <a:xfrm>
            <a:off x="1752600" y="5360321"/>
            <a:ext cx="60951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一阶矩阵（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a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）就是数</a:t>
            </a: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a</a:t>
            </a:r>
            <a:r>
              <a:rPr kumimoji="0" lang="zh-CN" altLang="en-US" sz="2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  <a:sym typeface="Symbol" panose="05050102010706020507" pitchFamily="18" charset="2"/>
              </a:rPr>
              <a:t>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宋体"/>
              <a:cs typeface="+mn-cs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3F8A818-9C52-1F22-303F-4F56E629FA90}"/>
              </a:ext>
            </a:extLst>
          </p:cNvPr>
          <p:cNvSpPr txBox="1">
            <a:spLocks noChangeArrowheads="1"/>
          </p:cNvSpPr>
          <p:nvPr/>
        </p:nvSpPr>
        <p:spPr>
          <a:xfrm>
            <a:off x="1752600" y="1292735"/>
            <a:ext cx="4578626" cy="6096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(一) </a:t>
            </a:r>
            <a:r>
              <a:rPr kumimoji="1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n</a:t>
            </a:r>
            <a:r>
              <a:rPr kumimoji="1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阶矩阵（方阵）</a:t>
            </a:r>
          </a:p>
        </p:txBody>
      </p:sp>
    </p:spTree>
    <p:extLst>
      <p:ext uri="{BB962C8B-B14F-4D97-AF65-F5344CB8AC3E}">
        <p14:creationId xmlns:p14="http://schemas.microsoft.com/office/powerpoint/2010/main" val="227013237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67FF9E66-B23B-BC46-15CE-DA25D46A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CD12E8-62CB-4E5B-B80F-3CD2EE9C064B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002" name="Rectangle 2">
            <a:extLst>
              <a:ext uri="{FF2B5EF4-FFF2-40B4-BE49-F238E27FC236}">
                <a16:creationId xmlns:a16="http://schemas.microsoft.com/office/drawing/2014/main" id="{783A43F1-BE49-DD6A-3303-9A32F5FAF3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038600" cy="609600"/>
          </a:xfrm>
        </p:spPr>
        <p:txBody>
          <a:bodyPr/>
          <a:lstStyle/>
          <a:p>
            <a:pPr algn="l"/>
            <a:r>
              <a:rPr lang="zh-CN" altLang="en-US" sz="32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(二) 方阵的幂</a:t>
            </a:r>
          </a:p>
        </p:txBody>
      </p:sp>
      <p:sp>
        <p:nvSpPr>
          <p:cNvPr id="1024013" name="Text Box 13">
            <a:extLst>
              <a:ext uri="{FF2B5EF4-FFF2-40B4-BE49-F238E27FC236}">
                <a16:creationId xmlns:a16="http://schemas.microsoft.com/office/drawing/2014/main" id="{BD496311-1047-EFC8-97D5-00BC32EF7E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95325"/>
            <a:ext cx="1676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定义</a:t>
            </a:r>
          </a:p>
        </p:txBody>
      </p:sp>
      <p:sp>
        <p:nvSpPr>
          <p:cNvPr id="1024014" name="Text Box 14">
            <a:extLst>
              <a:ext uri="{FF2B5EF4-FFF2-40B4-BE49-F238E27FC236}">
                <a16:creationId xmlns:a16="http://schemas.microsoft.com/office/drawing/2014/main" id="{5DF2C2BB-1621-9072-A52A-DC3735062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728664"/>
            <a:ext cx="6324600" cy="556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设</a:t>
            </a:r>
            <a:r>
              <a:rPr kumimoji="1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为</a:t>
            </a:r>
            <a:r>
              <a:rPr kumimoji="1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阶方阵，则</a:t>
            </a:r>
            <a:r>
              <a:rPr kumimoji="1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的方幂定义为</a:t>
            </a:r>
          </a:p>
        </p:txBody>
      </p:sp>
      <p:graphicFrame>
        <p:nvGraphicFramePr>
          <p:cNvPr id="1024015" name="Object 15">
            <a:extLst>
              <a:ext uri="{FF2B5EF4-FFF2-40B4-BE49-F238E27FC236}">
                <a16:creationId xmlns:a16="http://schemas.microsoft.com/office/drawing/2014/main" id="{77077650-67E2-2C9C-E8D9-DE338416BA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1381125"/>
          <a:ext cx="2260600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27000" imgH="507960" progId="Equation.3">
                  <p:embed/>
                </p:oleObj>
              </mc:Choice>
              <mc:Fallback>
                <p:oleObj name="Equation" r:id="rId2" imgW="927000" imgH="507960" progId="Equation.3">
                  <p:embed/>
                  <p:pic>
                    <p:nvPicPr>
                      <p:cNvPr id="1024015" name="Object 15">
                        <a:extLst>
                          <a:ext uri="{FF2B5EF4-FFF2-40B4-BE49-F238E27FC236}">
                            <a16:creationId xmlns:a16="http://schemas.microsoft.com/office/drawing/2014/main" id="{77077650-67E2-2C9C-E8D9-DE338416BA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381125"/>
                        <a:ext cx="2260600" cy="1238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16" name="Object 16">
            <a:extLst>
              <a:ext uri="{FF2B5EF4-FFF2-40B4-BE49-F238E27FC236}">
                <a16:creationId xmlns:a16="http://schemas.microsoft.com/office/drawing/2014/main" id="{7EF85AD1-0578-B612-0BA8-832226C3808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65738" y="1414463"/>
          <a:ext cx="1516062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22080" imgH="228600" progId="Equation.3">
                  <p:embed/>
                </p:oleObj>
              </mc:Choice>
              <mc:Fallback>
                <p:oleObj name="Equation" r:id="rId4" imgW="622080" imgH="228600" progId="Equation.3">
                  <p:embed/>
                  <p:pic>
                    <p:nvPicPr>
                      <p:cNvPr id="1024016" name="Object 16">
                        <a:extLst>
                          <a:ext uri="{FF2B5EF4-FFF2-40B4-BE49-F238E27FC236}">
                            <a16:creationId xmlns:a16="http://schemas.microsoft.com/office/drawing/2014/main" id="{7EF85AD1-0578-B612-0BA8-832226C380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5738" y="1414463"/>
                        <a:ext cx="1516062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17" name="Object 17">
            <a:extLst>
              <a:ext uri="{FF2B5EF4-FFF2-40B4-BE49-F238E27FC236}">
                <a16:creationId xmlns:a16="http://schemas.microsoft.com/office/drawing/2014/main" id="{139A2933-D4F8-5C71-A3D4-3EFBEEF0B5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83400" y="1457326"/>
          <a:ext cx="203200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25480" imgH="215640" progId="Equation.3">
                  <p:embed/>
                </p:oleObj>
              </mc:Choice>
              <mc:Fallback>
                <p:oleObj name="Equation" r:id="rId6" imgW="825480" imgH="215640" progId="Equation.3">
                  <p:embed/>
                  <p:pic>
                    <p:nvPicPr>
                      <p:cNvPr id="1024017" name="Object 17">
                        <a:extLst>
                          <a:ext uri="{FF2B5EF4-FFF2-40B4-BE49-F238E27FC236}">
                            <a16:creationId xmlns:a16="http://schemas.microsoft.com/office/drawing/2014/main" id="{139A2933-D4F8-5C71-A3D4-3EFBEEF0B5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3400" y="1457326"/>
                        <a:ext cx="2032000" cy="493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18" name="Text Box 18">
            <a:extLst>
              <a:ext uri="{FF2B5EF4-FFF2-40B4-BE49-F238E27FC236}">
                <a16:creationId xmlns:a16="http://schemas.microsoft.com/office/drawing/2014/main" id="{D32C432B-032A-4090-086B-E4134A029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371726"/>
            <a:ext cx="16764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再规定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</a:p>
        </p:txBody>
      </p:sp>
      <p:graphicFrame>
        <p:nvGraphicFramePr>
          <p:cNvPr id="1024019" name="Object 19">
            <a:extLst>
              <a:ext uri="{FF2B5EF4-FFF2-40B4-BE49-F238E27FC236}">
                <a16:creationId xmlns:a16="http://schemas.microsoft.com/office/drawing/2014/main" id="{071EF3E5-91BC-AEAC-4F03-FC67EC095C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4200" y="2371725"/>
          <a:ext cx="12954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71320" imgH="228600" progId="Equation.3">
                  <p:embed/>
                </p:oleObj>
              </mc:Choice>
              <mc:Fallback>
                <p:oleObj name="Equation" r:id="rId8" imgW="571320" imgH="228600" progId="Equation.3">
                  <p:embed/>
                  <p:pic>
                    <p:nvPicPr>
                      <p:cNvPr id="1024019" name="Object 19">
                        <a:extLst>
                          <a:ext uri="{FF2B5EF4-FFF2-40B4-BE49-F238E27FC236}">
                            <a16:creationId xmlns:a16="http://schemas.microsoft.com/office/drawing/2014/main" id="{071EF3E5-91BC-AEAC-4F03-FC67EC095C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2371725"/>
                        <a:ext cx="1295400" cy="522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20" name="Text Box 20">
            <a:extLst>
              <a:ext uri="{FF2B5EF4-FFF2-40B4-BE49-F238E27FC236}">
                <a16:creationId xmlns:a16="http://schemas.microsoft.com/office/drawing/2014/main" id="{94BD68BA-032D-26A9-1F66-56BD48720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981326"/>
            <a:ext cx="220980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规律：</a:t>
            </a:r>
          </a:p>
        </p:txBody>
      </p:sp>
      <p:graphicFrame>
        <p:nvGraphicFramePr>
          <p:cNvPr id="1024021" name="Object 21">
            <a:extLst>
              <a:ext uri="{FF2B5EF4-FFF2-40B4-BE49-F238E27FC236}">
                <a16:creationId xmlns:a16="http://schemas.microsoft.com/office/drawing/2014/main" id="{B88782B4-D04B-86E3-0A0E-9E206FED56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3017839"/>
          <a:ext cx="2286000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88840" imgH="228600" progId="Equation.3">
                  <p:embed/>
                </p:oleObj>
              </mc:Choice>
              <mc:Fallback>
                <p:oleObj name="Equation" r:id="rId10" imgW="888840" imgH="228600" progId="Equation.3">
                  <p:embed/>
                  <p:pic>
                    <p:nvPicPr>
                      <p:cNvPr id="1024021" name="Object 21">
                        <a:extLst>
                          <a:ext uri="{FF2B5EF4-FFF2-40B4-BE49-F238E27FC236}">
                            <a16:creationId xmlns:a16="http://schemas.microsoft.com/office/drawing/2014/main" id="{B88782B4-D04B-86E3-0A0E-9E206FED56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017839"/>
                        <a:ext cx="2286000" cy="585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22" name="Object 22">
            <a:extLst>
              <a:ext uri="{FF2B5EF4-FFF2-40B4-BE49-F238E27FC236}">
                <a16:creationId xmlns:a16="http://schemas.microsoft.com/office/drawing/2014/main" id="{422AF1DB-B030-0079-0B56-51F311DEF4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46700" y="2992439"/>
          <a:ext cx="2044700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825480" imgH="228600" progId="Equation.3">
                  <p:embed/>
                </p:oleObj>
              </mc:Choice>
              <mc:Fallback>
                <p:oleObj name="Equation" r:id="rId12" imgW="825480" imgH="228600" progId="Equation.3">
                  <p:embed/>
                  <p:pic>
                    <p:nvPicPr>
                      <p:cNvPr id="1024022" name="Object 22">
                        <a:extLst>
                          <a:ext uri="{FF2B5EF4-FFF2-40B4-BE49-F238E27FC236}">
                            <a16:creationId xmlns:a16="http://schemas.microsoft.com/office/drawing/2014/main" id="{422AF1DB-B030-0079-0B56-51F311DEF4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2992439"/>
                        <a:ext cx="2044700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23" name="Text Box 23">
            <a:extLst>
              <a:ext uri="{FF2B5EF4-FFF2-40B4-BE49-F238E27FC236}">
                <a16:creationId xmlns:a16="http://schemas.microsoft.com/office/drawing/2014/main" id="{7CA22D7F-0D69-DD26-B8C3-7C872E912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9738" y="3605214"/>
            <a:ext cx="5224462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其中</a:t>
            </a: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k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，</a:t>
            </a: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l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为任意非负整数。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4024" name="Text Box 24">
            <a:extLst>
              <a:ext uri="{FF2B5EF4-FFF2-40B4-BE49-F238E27FC236}">
                <a16:creationId xmlns:a16="http://schemas.microsoft.com/office/drawing/2014/main" id="{B66DE92A-BFB9-9A67-9060-67F3C5155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329114"/>
            <a:ext cx="182880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注意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</a:p>
        </p:txBody>
      </p:sp>
      <p:sp>
        <p:nvSpPr>
          <p:cNvPr id="1024025" name="Text Box 25">
            <a:extLst>
              <a:ext uri="{FF2B5EF4-FFF2-40B4-BE49-F238E27FC236}">
                <a16:creationId xmlns:a16="http://schemas.microsoft.com/office/drawing/2014/main" id="{2FB3C1F0-79B1-C616-FD26-22AC184E7A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4329114"/>
            <a:ext cx="4495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由于没有交换律，一般</a:t>
            </a:r>
          </a:p>
        </p:txBody>
      </p:sp>
      <p:graphicFrame>
        <p:nvGraphicFramePr>
          <p:cNvPr id="1024026" name="Object 26">
            <a:extLst>
              <a:ext uri="{FF2B5EF4-FFF2-40B4-BE49-F238E27FC236}">
                <a16:creationId xmlns:a16="http://schemas.microsoft.com/office/drawing/2014/main" id="{7E2FEBDE-FF55-D1F8-0E74-7F946DF165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92914" y="4321176"/>
          <a:ext cx="2579687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41120" imgH="228600" progId="Equation.3">
                  <p:embed/>
                </p:oleObj>
              </mc:Choice>
              <mc:Fallback>
                <p:oleObj name="Equation" r:id="rId14" imgW="1041120" imgH="228600" progId="Equation.3">
                  <p:embed/>
                  <p:pic>
                    <p:nvPicPr>
                      <p:cNvPr id="1024026" name="Object 26">
                        <a:extLst>
                          <a:ext uri="{FF2B5EF4-FFF2-40B4-BE49-F238E27FC236}">
                            <a16:creationId xmlns:a16="http://schemas.microsoft.com/office/drawing/2014/main" id="{7E2FEBDE-FF55-D1F8-0E74-7F946DF165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2914" y="4321176"/>
                        <a:ext cx="2579687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27" name="Text Box 27">
            <a:extLst>
              <a:ext uri="{FF2B5EF4-FFF2-40B4-BE49-F238E27FC236}">
                <a16:creationId xmlns:a16="http://schemas.microsoft.com/office/drawing/2014/main" id="{9A6944B3-6978-74D8-EEA0-483CD2A64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938714"/>
            <a:ext cx="27432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因此，一般</a:t>
            </a:r>
          </a:p>
        </p:txBody>
      </p:sp>
      <p:graphicFrame>
        <p:nvGraphicFramePr>
          <p:cNvPr id="1024028" name="Object 28">
            <a:extLst>
              <a:ext uri="{FF2B5EF4-FFF2-40B4-BE49-F238E27FC236}">
                <a16:creationId xmlns:a16="http://schemas.microsoft.com/office/drawing/2014/main" id="{ADC423D2-A7AD-C315-8750-C613F91B7A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62400" y="4938714"/>
          <a:ext cx="129540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571320" imgH="228600" progId="Equation.3">
                  <p:embed/>
                </p:oleObj>
              </mc:Choice>
              <mc:Fallback>
                <p:oleObj name="Equation" r:id="rId16" imgW="571320" imgH="228600" progId="Equation.3">
                  <p:embed/>
                  <p:pic>
                    <p:nvPicPr>
                      <p:cNvPr id="1024028" name="Object 28">
                        <a:extLst>
                          <a:ext uri="{FF2B5EF4-FFF2-40B4-BE49-F238E27FC236}">
                            <a16:creationId xmlns:a16="http://schemas.microsoft.com/office/drawing/2014/main" id="{ADC423D2-A7AD-C315-8750-C613F91B7A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4938714"/>
                        <a:ext cx="1295400" cy="522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29" name="Object 29">
            <a:extLst>
              <a:ext uri="{FF2B5EF4-FFF2-40B4-BE49-F238E27FC236}">
                <a16:creationId xmlns:a16="http://schemas.microsoft.com/office/drawing/2014/main" id="{7894BBFD-7C1D-2A33-27F3-80D7531D28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24464" y="4992689"/>
          <a:ext cx="250507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104840" imgH="203040" progId="Equation.3">
                  <p:embed/>
                </p:oleObj>
              </mc:Choice>
              <mc:Fallback>
                <p:oleObj name="Equation" r:id="rId18" imgW="1104840" imgH="203040" progId="Equation.3">
                  <p:embed/>
                  <p:pic>
                    <p:nvPicPr>
                      <p:cNvPr id="1024029" name="Object 29">
                        <a:extLst>
                          <a:ext uri="{FF2B5EF4-FFF2-40B4-BE49-F238E27FC236}">
                            <a16:creationId xmlns:a16="http://schemas.microsoft.com/office/drawing/2014/main" id="{7894BBFD-7C1D-2A33-27F3-80D7531D28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4464" y="4992689"/>
                        <a:ext cx="2505075" cy="465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30" name="Object 30">
            <a:extLst>
              <a:ext uri="{FF2B5EF4-FFF2-40B4-BE49-F238E27FC236}">
                <a16:creationId xmlns:a16="http://schemas.microsoft.com/office/drawing/2014/main" id="{C150DCA1-A659-3895-F4CB-585C5CEFDE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33675" y="5472113"/>
          <a:ext cx="3079750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58640" imgH="190440" progId="Equation.3">
                  <p:embed/>
                </p:oleObj>
              </mc:Choice>
              <mc:Fallback>
                <p:oleObj name="Equation" r:id="rId20" imgW="1358640" imgH="190440" progId="Equation.3">
                  <p:embed/>
                  <p:pic>
                    <p:nvPicPr>
                      <p:cNvPr id="1024030" name="Object 30">
                        <a:extLst>
                          <a:ext uri="{FF2B5EF4-FFF2-40B4-BE49-F238E27FC236}">
                            <a16:creationId xmlns:a16="http://schemas.microsoft.com/office/drawing/2014/main" id="{C150DCA1-A659-3895-F4CB-585C5CEFDEF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3675" y="5472113"/>
                        <a:ext cx="3079750" cy="436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31" name="Object 31">
            <a:extLst>
              <a:ext uri="{FF2B5EF4-FFF2-40B4-BE49-F238E27FC236}">
                <a16:creationId xmlns:a16="http://schemas.microsoft.com/office/drawing/2014/main" id="{7257DAC4-7625-52BE-108E-8D080B8FC7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81676" y="5472114"/>
          <a:ext cx="2676525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180800" imgH="228600" progId="Equation.3">
                  <p:embed/>
                </p:oleObj>
              </mc:Choice>
              <mc:Fallback>
                <p:oleObj name="Equation" r:id="rId22" imgW="1180800" imgH="228600" progId="Equation.3">
                  <p:embed/>
                  <p:pic>
                    <p:nvPicPr>
                      <p:cNvPr id="1024031" name="Object 31">
                        <a:extLst>
                          <a:ext uri="{FF2B5EF4-FFF2-40B4-BE49-F238E27FC236}">
                            <a16:creationId xmlns:a16="http://schemas.microsoft.com/office/drawing/2014/main" id="{7257DAC4-7625-52BE-108E-8D080B8FC7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1676" y="5472114"/>
                        <a:ext cx="2676525" cy="523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32" name="Object 32">
            <a:extLst>
              <a:ext uri="{FF2B5EF4-FFF2-40B4-BE49-F238E27FC236}">
                <a16:creationId xmlns:a16="http://schemas.microsoft.com/office/drawing/2014/main" id="{DADC5545-0DD1-AEFD-B046-26C12D8DF0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9950" y="6059489"/>
          <a:ext cx="2216150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977760" imgH="203040" progId="Equation.3">
                  <p:embed/>
                </p:oleObj>
              </mc:Choice>
              <mc:Fallback>
                <p:oleObj name="Equation" r:id="rId24" imgW="977760" imgH="203040" progId="Equation.3">
                  <p:embed/>
                  <p:pic>
                    <p:nvPicPr>
                      <p:cNvPr id="1024032" name="Object 32">
                        <a:extLst>
                          <a:ext uri="{FF2B5EF4-FFF2-40B4-BE49-F238E27FC236}">
                            <a16:creationId xmlns:a16="http://schemas.microsoft.com/office/drawing/2014/main" id="{DADC5545-0DD1-AEFD-B046-26C12D8DF0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9950" y="6059489"/>
                        <a:ext cx="2216150" cy="465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33" name="Object 33">
            <a:extLst>
              <a:ext uri="{FF2B5EF4-FFF2-40B4-BE49-F238E27FC236}">
                <a16:creationId xmlns:a16="http://schemas.microsoft.com/office/drawing/2014/main" id="{F6FB9E20-F119-0BE7-12B1-B199EC73CC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6576" y="6015038"/>
          <a:ext cx="3051175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46040" imgH="190440" progId="Equation.3">
                  <p:embed/>
                </p:oleObj>
              </mc:Choice>
              <mc:Fallback>
                <p:oleObj name="Equation" r:id="rId26" imgW="1346040" imgH="190440" progId="Equation.3">
                  <p:embed/>
                  <p:pic>
                    <p:nvPicPr>
                      <p:cNvPr id="1024033" name="Object 33">
                        <a:extLst>
                          <a:ext uri="{FF2B5EF4-FFF2-40B4-BE49-F238E27FC236}">
                            <a16:creationId xmlns:a16="http://schemas.microsoft.com/office/drawing/2014/main" id="{F6FB9E20-F119-0BE7-12B1-B199EC73CC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6576" y="6015038"/>
                        <a:ext cx="3051175" cy="436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34" name="Object 34">
            <a:extLst>
              <a:ext uri="{FF2B5EF4-FFF2-40B4-BE49-F238E27FC236}">
                <a16:creationId xmlns:a16="http://schemas.microsoft.com/office/drawing/2014/main" id="{10C57905-BB0B-6684-5479-B356985450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97750" y="6005514"/>
          <a:ext cx="1746250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736560" imgH="228600" progId="Equation.3">
                  <p:embed/>
                </p:oleObj>
              </mc:Choice>
              <mc:Fallback>
                <p:oleObj name="Equation" r:id="rId28" imgW="736560" imgH="228600" progId="Equation.3">
                  <p:embed/>
                  <p:pic>
                    <p:nvPicPr>
                      <p:cNvPr id="1024034" name="Object 34">
                        <a:extLst>
                          <a:ext uri="{FF2B5EF4-FFF2-40B4-BE49-F238E27FC236}">
                            <a16:creationId xmlns:a16="http://schemas.microsoft.com/office/drawing/2014/main" id="{10C57905-BB0B-6684-5479-B356985450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7750" y="6005514"/>
                        <a:ext cx="1746250" cy="547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35" name="Object 35">
            <a:extLst>
              <a:ext uri="{FF2B5EF4-FFF2-40B4-BE49-F238E27FC236}">
                <a16:creationId xmlns:a16="http://schemas.microsoft.com/office/drawing/2014/main" id="{DA3EADB0-B596-2629-9038-594BEA2134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43801" y="2133600"/>
          <a:ext cx="10080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431640" imgH="228600" progId="Equation.3">
                  <p:embed/>
                </p:oleObj>
              </mc:Choice>
              <mc:Fallback>
                <p:oleObj name="Equation" r:id="rId30" imgW="431640" imgH="228600" progId="Equation.3">
                  <p:embed/>
                  <p:pic>
                    <p:nvPicPr>
                      <p:cNvPr id="1024035" name="Object 35">
                        <a:extLst>
                          <a:ext uri="{FF2B5EF4-FFF2-40B4-BE49-F238E27FC236}">
                            <a16:creationId xmlns:a16="http://schemas.microsoft.com/office/drawing/2014/main" id="{DA3EADB0-B596-2629-9038-594BEA2134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1" y="2133600"/>
                        <a:ext cx="1008063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36" name="Object 36">
            <a:extLst>
              <a:ext uri="{FF2B5EF4-FFF2-40B4-BE49-F238E27FC236}">
                <a16:creationId xmlns:a16="http://schemas.microsoft.com/office/drawing/2014/main" id="{3C75F1FB-90F2-8CF6-E707-EC21E11C4B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0" y="2667001"/>
          <a:ext cx="1658938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711000" imgH="203040" progId="Equation.3">
                  <p:embed/>
                </p:oleObj>
              </mc:Choice>
              <mc:Fallback>
                <p:oleObj name="Equation" r:id="rId32" imgW="711000" imgH="203040" progId="Equation.3">
                  <p:embed/>
                  <p:pic>
                    <p:nvPicPr>
                      <p:cNvPr id="1024036" name="Object 36">
                        <a:extLst>
                          <a:ext uri="{FF2B5EF4-FFF2-40B4-BE49-F238E27FC236}">
                            <a16:creationId xmlns:a16="http://schemas.microsoft.com/office/drawing/2014/main" id="{3C75F1FB-90F2-8CF6-E707-EC21E11C4B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0" y="2667001"/>
                        <a:ext cx="1658938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37" name="Object 37">
            <a:extLst>
              <a:ext uri="{FF2B5EF4-FFF2-40B4-BE49-F238E27FC236}">
                <a16:creationId xmlns:a16="http://schemas.microsoft.com/office/drawing/2014/main" id="{450FF1C5-820F-F8D1-2B5F-54656675E9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1" y="3200401"/>
          <a:ext cx="1687513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723600" imgH="203040" progId="Equation.3">
                  <p:embed/>
                </p:oleObj>
              </mc:Choice>
              <mc:Fallback>
                <p:oleObj name="Equation" r:id="rId34" imgW="723600" imgH="203040" progId="Equation.3">
                  <p:embed/>
                  <p:pic>
                    <p:nvPicPr>
                      <p:cNvPr id="1024037" name="Object 37">
                        <a:extLst>
                          <a:ext uri="{FF2B5EF4-FFF2-40B4-BE49-F238E27FC236}">
                            <a16:creationId xmlns:a16="http://schemas.microsoft.com/office/drawing/2014/main" id="{450FF1C5-820F-F8D1-2B5F-54656675E9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1" y="3200401"/>
                        <a:ext cx="1687513" cy="474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38" name="Object 38">
            <a:extLst>
              <a:ext uri="{FF2B5EF4-FFF2-40B4-BE49-F238E27FC236}">
                <a16:creationId xmlns:a16="http://schemas.microsoft.com/office/drawing/2014/main" id="{B49EC2D0-DD00-438E-AC45-CAD91478E5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97776" y="3657600"/>
          <a:ext cx="118427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507960" imgH="190440" progId="Equation.3">
                  <p:embed/>
                </p:oleObj>
              </mc:Choice>
              <mc:Fallback>
                <p:oleObj name="Equation" r:id="rId36" imgW="507960" imgH="190440" progId="Equation.3">
                  <p:embed/>
                  <p:pic>
                    <p:nvPicPr>
                      <p:cNvPr id="1024038" name="Object 38">
                        <a:extLst>
                          <a:ext uri="{FF2B5EF4-FFF2-40B4-BE49-F238E27FC236}">
                            <a16:creationId xmlns:a16="http://schemas.microsoft.com/office/drawing/2014/main" id="{B49EC2D0-DD00-438E-AC45-CAD91478E5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7776" y="3657600"/>
                        <a:ext cx="1184275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39" name="Freeform 39">
            <a:extLst>
              <a:ext uri="{FF2B5EF4-FFF2-40B4-BE49-F238E27FC236}">
                <a16:creationId xmlns:a16="http://schemas.microsoft.com/office/drawing/2014/main" id="{D7B47980-5E50-C1AA-F712-AA78B1CE634B}"/>
              </a:ext>
            </a:extLst>
          </p:cNvPr>
          <p:cNvSpPr>
            <a:spLocks/>
          </p:cNvSpPr>
          <p:nvPr/>
        </p:nvSpPr>
        <p:spPr bwMode="auto">
          <a:xfrm>
            <a:off x="7467600" y="2057400"/>
            <a:ext cx="2971800" cy="2133600"/>
          </a:xfrm>
          <a:custGeom>
            <a:avLst/>
            <a:gdLst>
              <a:gd name="T0" fmla="*/ 1920 w 1968"/>
              <a:gd name="T1" fmla="*/ 0 h 1488"/>
              <a:gd name="T2" fmla="*/ 0 w 1968"/>
              <a:gd name="T3" fmla="*/ 0 h 1488"/>
              <a:gd name="T4" fmla="*/ 0 w 1968"/>
              <a:gd name="T5" fmla="*/ 1488 h 1488"/>
              <a:gd name="T6" fmla="*/ 1968 w 1968"/>
              <a:gd name="T7" fmla="*/ 1488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8" h="1488">
                <a:moveTo>
                  <a:pt x="1920" y="0"/>
                </a:moveTo>
                <a:lnTo>
                  <a:pt x="0" y="0"/>
                </a:lnTo>
                <a:lnTo>
                  <a:pt x="0" y="1488"/>
                </a:lnTo>
                <a:lnTo>
                  <a:pt x="1968" y="1488"/>
                </a:lnTo>
              </a:path>
            </a:pathLst>
          </a:custGeom>
          <a:noFill/>
          <a:ln w="31750" cap="flat" cmpd="sng">
            <a:solidFill>
              <a:srgbClr val="0033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024040" name="Object 40">
            <a:extLst>
              <a:ext uri="{FF2B5EF4-FFF2-40B4-BE49-F238E27FC236}">
                <a16:creationId xmlns:a16="http://schemas.microsoft.com/office/drawing/2014/main" id="{2980464F-F58B-64F0-1483-897C8370C8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512176" y="2178050"/>
          <a:ext cx="192722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825480" imgH="203040" progId="Equation.3">
                  <p:embed/>
                </p:oleObj>
              </mc:Choice>
              <mc:Fallback>
                <p:oleObj name="Equation" r:id="rId38" imgW="825480" imgH="203040" progId="Equation.3">
                  <p:embed/>
                  <p:pic>
                    <p:nvPicPr>
                      <p:cNvPr id="1024040" name="Object 40">
                        <a:extLst>
                          <a:ext uri="{FF2B5EF4-FFF2-40B4-BE49-F238E27FC236}">
                            <a16:creationId xmlns:a16="http://schemas.microsoft.com/office/drawing/2014/main" id="{2980464F-F58B-64F0-1483-897C8370C8E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12176" y="2178050"/>
                        <a:ext cx="1927225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4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24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4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24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24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24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24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24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2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24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2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24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2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24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2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102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2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02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02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02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1024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02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024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 nodeType="clickPar">
                      <p:stCondLst>
                        <p:cond delay="indefinite"/>
                      </p:stCondLst>
                      <p:childTnLst>
                        <p:par>
                          <p:cTn id="1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024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024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 nodeType="clickPar">
                      <p:stCondLst>
                        <p:cond delay="indefinite"/>
                      </p:stCondLst>
                      <p:childTnLst>
                        <p:par>
                          <p:cTn id="1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102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 nodeType="clickPar">
                      <p:stCondLst>
                        <p:cond delay="indefinite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500"/>
                                        <p:tgtEl>
                                          <p:spTgt spid="102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A5A415-274D-FCE4-DE04-5ABFC5832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EB5806F-3618-4223-B7B7-B862B9241EF7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607281" name="Object 49">
            <a:extLst>
              <a:ext uri="{FF2B5EF4-FFF2-40B4-BE49-F238E27FC236}">
                <a16:creationId xmlns:a16="http://schemas.microsoft.com/office/drawing/2014/main" id="{FCCEA6E6-0540-BB22-0BA0-AC0C858E77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1" y="381001"/>
          <a:ext cx="5330825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188080" imgH="469800" progId="Word.Document.8">
                  <p:embed/>
                </p:oleObj>
              </mc:Choice>
              <mc:Fallback>
                <p:oleObj name="Document" r:id="rId2" imgW="2188080" imgH="469800" progId="Word.Document.8">
                  <p:embed/>
                  <p:pic>
                    <p:nvPicPr>
                      <p:cNvPr id="607281" name="Object 49">
                        <a:extLst>
                          <a:ext uri="{FF2B5EF4-FFF2-40B4-BE49-F238E27FC236}">
                            <a16:creationId xmlns:a16="http://schemas.microsoft.com/office/drawing/2014/main" id="{FCCEA6E6-0540-BB22-0BA0-AC0C858E77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1" y="381001"/>
                        <a:ext cx="5330825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82" name="Object 50">
            <a:extLst>
              <a:ext uri="{FF2B5EF4-FFF2-40B4-BE49-F238E27FC236}">
                <a16:creationId xmlns:a16="http://schemas.microsoft.com/office/drawing/2014/main" id="{F4B471B9-187E-1772-83ED-4FEFA7DC2F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2314" y="1752601"/>
          <a:ext cx="5341937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188080" imgH="469800" progId="Word.Document.8">
                  <p:embed/>
                </p:oleObj>
              </mc:Choice>
              <mc:Fallback>
                <p:oleObj name="Document" r:id="rId4" imgW="2188080" imgH="469800" progId="Word.Document.8">
                  <p:embed/>
                  <p:pic>
                    <p:nvPicPr>
                      <p:cNvPr id="607282" name="Object 50">
                        <a:extLst>
                          <a:ext uri="{FF2B5EF4-FFF2-40B4-BE49-F238E27FC236}">
                            <a16:creationId xmlns:a16="http://schemas.microsoft.com/office/drawing/2014/main" id="{F4B471B9-187E-1772-83ED-4FEFA7DC2F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4" y="1752601"/>
                        <a:ext cx="5341937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84" name="Object 52">
            <a:extLst>
              <a:ext uri="{FF2B5EF4-FFF2-40B4-BE49-F238E27FC236}">
                <a16:creationId xmlns:a16="http://schemas.microsoft.com/office/drawing/2014/main" id="{EE68C791-9532-2F2C-F1F3-E41C39059A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3124200"/>
          <a:ext cx="2165350" cy="107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39600" imgH="469800" progId="Equation.3">
                  <p:embed/>
                </p:oleObj>
              </mc:Choice>
              <mc:Fallback>
                <p:oleObj name="Equation" r:id="rId6" imgW="939600" imgH="469800" progId="Equation.3">
                  <p:embed/>
                  <p:pic>
                    <p:nvPicPr>
                      <p:cNvPr id="607284" name="Object 52">
                        <a:extLst>
                          <a:ext uri="{FF2B5EF4-FFF2-40B4-BE49-F238E27FC236}">
                            <a16:creationId xmlns:a16="http://schemas.microsoft.com/office/drawing/2014/main" id="{EE68C791-9532-2F2C-F1F3-E41C39059A0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124200"/>
                        <a:ext cx="2165350" cy="1074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83" name="Object 51">
            <a:extLst>
              <a:ext uri="{FF2B5EF4-FFF2-40B4-BE49-F238E27FC236}">
                <a16:creationId xmlns:a16="http://schemas.microsoft.com/office/drawing/2014/main" id="{8F797E7D-3769-8E8A-F1C1-A37D5F0CD3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3124200"/>
          <a:ext cx="274320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80800" imgH="469800" progId="Equation.3">
                  <p:embed/>
                </p:oleObj>
              </mc:Choice>
              <mc:Fallback>
                <p:oleObj name="Equation" r:id="rId8" imgW="1180800" imgH="469800" progId="Equation.3">
                  <p:embed/>
                  <p:pic>
                    <p:nvPicPr>
                      <p:cNvPr id="607283" name="Object 51">
                        <a:extLst>
                          <a:ext uri="{FF2B5EF4-FFF2-40B4-BE49-F238E27FC236}">
                            <a16:creationId xmlns:a16="http://schemas.microsoft.com/office/drawing/2014/main" id="{8F797E7D-3769-8E8A-F1C1-A37D5F0CD3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3124200"/>
                        <a:ext cx="2743200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86" name="Object 54">
            <a:extLst>
              <a:ext uri="{FF2B5EF4-FFF2-40B4-BE49-F238E27FC236}">
                <a16:creationId xmlns:a16="http://schemas.microsoft.com/office/drawing/2014/main" id="{1B44A07C-D306-4299-AB66-7E40C35436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1" y="4419600"/>
          <a:ext cx="3514725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0" imgW="1442880" imgH="469800" progId="Word.Document.8">
                  <p:embed/>
                </p:oleObj>
              </mc:Choice>
              <mc:Fallback>
                <p:oleObj name="Document" r:id="rId10" imgW="1442880" imgH="469800" progId="Word.Document.8">
                  <p:embed/>
                  <p:pic>
                    <p:nvPicPr>
                      <p:cNvPr id="607286" name="Object 54">
                        <a:extLst>
                          <a:ext uri="{FF2B5EF4-FFF2-40B4-BE49-F238E27FC236}">
                            <a16:creationId xmlns:a16="http://schemas.microsoft.com/office/drawing/2014/main" id="{1B44A07C-D306-4299-AB66-7E40C35436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1" y="4419600"/>
                        <a:ext cx="3514725" cy="1138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7287" name="Object 55">
            <a:extLst>
              <a:ext uri="{FF2B5EF4-FFF2-40B4-BE49-F238E27FC236}">
                <a16:creationId xmlns:a16="http://schemas.microsoft.com/office/drawing/2014/main" id="{3CC9EA89-AAB2-5367-C1F6-A89E1199E4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3601" y="4664075"/>
          <a:ext cx="3446463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2" imgW="1413000" imgH="228960" progId="Word.Document.8">
                  <p:embed/>
                </p:oleObj>
              </mc:Choice>
              <mc:Fallback>
                <p:oleObj name="Document" r:id="rId12" imgW="1413000" imgH="228960" progId="Word.Document.8">
                  <p:embed/>
                  <p:pic>
                    <p:nvPicPr>
                      <p:cNvPr id="607287" name="Object 55">
                        <a:extLst>
                          <a:ext uri="{FF2B5EF4-FFF2-40B4-BE49-F238E27FC236}">
                            <a16:creationId xmlns:a16="http://schemas.microsoft.com/office/drawing/2014/main" id="{3CC9EA89-AAB2-5367-C1F6-A89E1199E4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1" y="4664075"/>
                        <a:ext cx="3446463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7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7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0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0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0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0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AA30117-7E14-F124-70DE-F018808C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B544E0-D1AC-4ED7-94B8-EA60F7EF8180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122" name="Text Box 2">
            <a:extLst>
              <a:ext uri="{FF2B5EF4-FFF2-40B4-BE49-F238E27FC236}">
                <a16:creationId xmlns:a16="http://schemas.microsoft.com/office/drawing/2014/main" id="{E0E23EE2-19E9-D418-805C-ACCE64E99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4743" y="544514"/>
            <a:ext cx="763657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例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29123" name="Group 3">
            <a:extLst>
              <a:ext uri="{FF2B5EF4-FFF2-40B4-BE49-F238E27FC236}">
                <a16:creationId xmlns:a16="http://schemas.microsoft.com/office/drawing/2014/main" id="{593441E4-44CA-4947-5A67-14E3E8FA733F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301626"/>
            <a:ext cx="6324600" cy="1095375"/>
            <a:chOff x="768" y="190"/>
            <a:chExt cx="3984" cy="690"/>
          </a:xfrm>
        </p:grpSpPr>
        <p:sp>
          <p:nvSpPr>
            <p:cNvPr id="1029124" name="Text Box 4">
              <a:extLst>
                <a:ext uri="{FF2B5EF4-FFF2-40B4-BE49-F238E27FC236}">
                  <a16:creationId xmlns:a16="http://schemas.microsoft.com/office/drawing/2014/main" id="{DA0D3B1E-294F-5F3B-C778-E0DC94BA69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341"/>
              <a:ext cx="34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设</a:t>
              </a:r>
            </a:p>
          </p:txBody>
        </p:sp>
        <p:graphicFrame>
          <p:nvGraphicFramePr>
            <p:cNvPr id="1029125" name="Object 5">
              <a:extLst>
                <a:ext uri="{FF2B5EF4-FFF2-40B4-BE49-F238E27FC236}">
                  <a16:creationId xmlns:a16="http://schemas.microsoft.com/office/drawing/2014/main" id="{CE8EDFCF-C060-BACF-EE61-E13BECE72B4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56" y="190"/>
            <a:ext cx="1200" cy="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812520" imgH="457200" progId="Equation.3">
                    <p:embed/>
                  </p:oleObj>
                </mc:Choice>
                <mc:Fallback>
                  <p:oleObj name="Equation" r:id="rId2" imgW="812520" imgH="457200" progId="Equation.3">
                    <p:embed/>
                    <p:pic>
                      <p:nvPicPr>
                        <p:cNvPr id="1029125" name="Object 5">
                          <a:extLst>
                            <a:ext uri="{FF2B5EF4-FFF2-40B4-BE49-F238E27FC236}">
                              <a16:creationId xmlns:a16="http://schemas.microsoft.com/office/drawing/2014/main" id="{CE8EDFCF-C060-BACF-EE61-E13BECE72B4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190"/>
                          <a:ext cx="1200" cy="6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9126" name="Object 6">
              <a:extLst>
                <a:ext uri="{FF2B5EF4-FFF2-40B4-BE49-F238E27FC236}">
                  <a16:creationId xmlns:a16="http://schemas.microsoft.com/office/drawing/2014/main" id="{A53FF9AB-4AFC-0A26-A560-646B83EE22B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04" y="204"/>
            <a:ext cx="1200" cy="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812520" imgH="457200" progId="Equation.3">
                    <p:embed/>
                  </p:oleObj>
                </mc:Choice>
                <mc:Fallback>
                  <p:oleObj name="Equation" r:id="rId4" imgW="812520" imgH="457200" progId="Equation.3">
                    <p:embed/>
                    <p:pic>
                      <p:nvPicPr>
                        <p:cNvPr id="1029126" name="Object 6">
                          <a:extLst>
                            <a:ext uri="{FF2B5EF4-FFF2-40B4-BE49-F238E27FC236}">
                              <a16:creationId xmlns:a16="http://schemas.microsoft.com/office/drawing/2014/main" id="{A53FF9AB-4AFC-0A26-A560-646B83EE22B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4" y="204"/>
                          <a:ext cx="1200" cy="6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9127" name="Object 7">
              <a:extLst>
                <a:ext uri="{FF2B5EF4-FFF2-40B4-BE49-F238E27FC236}">
                  <a16:creationId xmlns:a16="http://schemas.microsoft.com/office/drawing/2014/main" id="{DF4E074B-6C15-7D38-CC8D-2906574E54B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52" y="204"/>
            <a:ext cx="1200" cy="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812520" imgH="457200" progId="Equation.3">
                    <p:embed/>
                  </p:oleObj>
                </mc:Choice>
                <mc:Fallback>
                  <p:oleObj name="Equation" r:id="rId6" imgW="812520" imgH="457200" progId="Equation.3">
                    <p:embed/>
                    <p:pic>
                      <p:nvPicPr>
                        <p:cNvPr id="1029127" name="Object 7">
                          <a:extLst>
                            <a:ext uri="{FF2B5EF4-FFF2-40B4-BE49-F238E27FC236}">
                              <a16:creationId xmlns:a16="http://schemas.microsoft.com/office/drawing/2014/main" id="{DF4E074B-6C15-7D38-CC8D-2906574E54B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204"/>
                          <a:ext cx="1200" cy="6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29128" name="Object 8">
            <a:extLst>
              <a:ext uri="{FF2B5EF4-FFF2-40B4-BE49-F238E27FC236}">
                <a16:creationId xmlns:a16="http://schemas.microsoft.com/office/drawing/2014/main" id="{5EC88351-192F-28C8-CDDC-754DAE1D71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52701" y="1676401"/>
          <a:ext cx="50641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640" imgH="190440" progId="Equation.3">
                  <p:embed/>
                </p:oleObj>
              </mc:Choice>
              <mc:Fallback>
                <p:oleObj name="Equation" r:id="rId8" imgW="215640" imgH="190440" progId="Equation.3">
                  <p:embed/>
                  <p:pic>
                    <p:nvPicPr>
                      <p:cNvPr id="1029128" name="Object 8">
                        <a:extLst>
                          <a:ext uri="{FF2B5EF4-FFF2-40B4-BE49-F238E27FC236}">
                            <a16:creationId xmlns:a16="http://schemas.microsoft.com/office/drawing/2014/main" id="{5EC88351-192F-28C8-CDDC-754DAE1D71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2701" y="1676401"/>
                        <a:ext cx="50641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129" name="Object 9">
            <a:extLst>
              <a:ext uri="{FF2B5EF4-FFF2-40B4-BE49-F238E27FC236}">
                <a16:creationId xmlns:a16="http://schemas.microsoft.com/office/drawing/2014/main" id="{9D2A486A-4BD5-58EE-4CA8-08DEFDB8D5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87626" y="2366964"/>
          <a:ext cx="50641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5640" imgH="190440" progId="Equation.3">
                  <p:embed/>
                </p:oleObj>
              </mc:Choice>
              <mc:Fallback>
                <p:oleObj name="Equation" r:id="rId10" imgW="215640" imgH="190440" progId="Equation.3">
                  <p:embed/>
                  <p:pic>
                    <p:nvPicPr>
                      <p:cNvPr id="1029129" name="Object 9">
                        <a:extLst>
                          <a:ext uri="{FF2B5EF4-FFF2-40B4-BE49-F238E27FC236}">
                            <a16:creationId xmlns:a16="http://schemas.microsoft.com/office/drawing/2014/main" id="{9D2A486A-4BD5-58EE-4CA8-08DEFDB8D53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87626" y="2366964"/>
                        <a:ext cx="50641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130" name="Object 10">
            <a:extLst>
              <a:ext uri="{FF2B5EF4-FFF2-40B4-BE49-F238E27FC236}">
                <a16:creationId xmlns:a16="http://schemas.microsoft.com/office/drawing/2014/main" id="{E822795B-9C0B-640E-5924-6B95FA9E8D2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28901" y="3124200"/>
          <a:ext cx="506413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15640" imgH="203040" progId="Equation.3">
                  <p:embed/>
                </p:oleObj>
              </mc:Choice>
              <mc:Fallback>
                <p:oleObj name="Equation" r:id="rId12" imgW="215640" imgH="203040" progId="Equation.3">
                  <p:embed/>
                  <p:pic>
                    <p:nvPicPr>
                      <p:cNvPr id="1029130" name="Object 10">
                        <a:extLst>
                          <a:ext uri="{FF2B5EF4-FFF2-40B4-BE49-F238E27FC236}">
                            <a16:creationId xmlns:a16="http://schemas.microsoft.com/office/drawing/2014/main" id="{E822795B-9C0B-640E-5924-6B95FA9E8D2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8901" y="3124200"/>
                        <a:ext cx="506413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131" name="Object 11">
            <a:extLst>
              <a:ext uri="{FF2B5EF4-FFF2-40B4-BE49-F238E27FC236}">
                <a16:creationId xmlns:a16="http://schemas.microsoft.com/office/drawing/2014/main" id="{EF3BA9B4-4E06-1705-6E9B-9F1AEE346E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09900" y="1736726"/>
          <a:ext cx="654050" cy="41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79360" imgH="177480" progId="Equation.3">
                  <p:embed/>
                </p:oleObj>
              </mc:Choice>
              <mc:Fallback>
                <p:oleObj name="Equation" r:id="rId14" imgW="279360" imgH="177480" progId="Equation.3">
                  <p:embed/>
                  <p:pic>
                    <p:nvPicPr>
                      <p:cNvPr id="1029131" name="Object 11">
                        <a:extLst>
                          <a:ext uri="{FF2B5EF4-FFF2-40B4-BE49-F238E27FC236}">
                            <a16:creationId xmlns:a16="http://schemas.microsoft.com/office/drawing/2014/main" id="{EF3BA9B4-4E06-1705-6E9B-9F1AEE346E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1736726"/>
                        <a:ext cx="654050" cy="415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132" name="Object 12">
            <a:extLst>
              <a:ext uri="{FF2B5EF4-FFF2-40B4-BE49-F238E27FC236}">
                <a16:creationId xmlns:a16="http://schemas.microsoft.com/office/drawing/2014/main" id="{64A239E6-FA32-3AA5-A213-B4129C32C9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97200" y="2449513"/>
          <a:ext cx="6858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91960" imgH="164880" progId="Equation.3">
                  <p:embed/>
                </p:oleObj>
              </mc:Choice>
              <mc:Fallback>
                <p:oleObj name="Equation" r:id="rId16" imgW="291960" imgH="164880" progId="Equation.3">
                  <p:embed/>
                  <p:pic>
                    <p:nvPicPr>
                      <p:cNvPr id="1029132" name="Object 12">
                        <a:extLst>
                          <a:ext uri="{FF2B5EF4-FFF2-40B4-BE49-F238E27FC236}">
                            <a16:creationId xmlns:a16="http://schemas.microsoft.com/office/drawing/2014/main" id="{64A239E6-FA32-3AA5-A213-B4129C32C9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200" y="2449513"/>
                        <a:ext cx="68580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9133" name="Object 13">
            <a:extLst>
              <a:ext uri="{FF2B5EF4-FFF2-40B4-BE49-F238E27FC236}">
                <a16:creationId xmlns:a16="http://schemas.microsoft.com/office/drawing/2014/main" id="{2F3395F8-A0D6-05A8-7273-3A5C1F9F84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86100" y="3200401"/>
          <a:ext cx="655638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79360" imgH="177480" progId="Equation.3">
                  <p:embed/>
                </p:oleObj>
              </mc:Choice>
              <mc:Fallback>
                <p:oleObj name="Equation" r:id="rId18" imgW="279360" imgH="177480" progId="Equation.3">
                  <p:embed/>
                  <p:pic>
                    <p:nvPicPr>
                      <p:cNvPr id="1029133" name="Object 13">
                        <a:extLst>
                          <a:ext uri="{FF2B5EF4-FFF2-40B4-BE49-F238E27FC236}">
                            <a16:creationId xmlns:a16="http://schemas.microsoft.com/office/drawing/2014/main" id="{2F3395F8-A0D6-05A8-7273-3A5C1F9F84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3200401"/>
                        <a:ext cx="655638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9134" name="Group 14">
            <a:extLst>
              <a:ext uri="{FF2B5EF4-FFF2-40B4-BE49-F238E27FC236}">
                <a16:creationId xmlns:a16="http://schemas.microsoft.com/office/drawing/2014/main" id="{27F680D1-EC15-A9F7-5D88-E08BED7F352C}"/>
              </a:ext>
            </a:extLst>
          </p:cNvPr>
          <p:cNvGrpSpPr>
            <a:grpSpLocks/>
          </p:cNvGrpSpPr>
          <p:nvPr/>
        </p:nvGrpSpPr>
        <p:grpSpPr bwMode="auto">
          <a:xfrm>
            <a:off x="3881438" y="1739900"/>
            <a:ext cx="1604962" cy="457200"/>
            <a:chOff x="1485" y="1096"/>
            <a:chExt cx="1011" cy="288"/>
          </a:xfrm>
        </p:grpSpPr>
        <p:graphicFrame>
          <p:nvGraphicFramePr>
            <p:cNvPr id="1029135" name="Object 15">
              <a:extLst>
                <a:ext uri="{FF2B5EF4-FFF2-40B4-BE49-F238E27FC236}">
                  <a16:creationId xmlns:a16="http://schemas.microsoft.com/office/drawing/2014/main" id="{F463553F-A895-6B10-7522-4C4C0133ACB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85" y="1096"/>
            <a:ext cx="1011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685800" imgH="177480" progId="Equation.3">
                    <p:embed/>
                  </p:oleObj>
                </mc:Choice>
                <mc:Fallback>
                  <p:oleObj name="Equation" r:id="rId20" imgW="685800" imgH="177480" progId="Equation.3">
                    <p:embed/>
                    <p:pic>
                      <p:nvPicPr>
                        <p:cNvPr id="1029135" name="Object 15">
                          <a:extLst>
                            <a:ext uri="{FF2B5EF4-FFF2-40B4-BE49-F238E27FC236}">
                              <a16:creationId xmlns:a16="http://schemas.microsoft.com/office/drawing/2014/main" id="{F463553F-A895-6B10-7522-4C4C0133ACB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5" y="1096"/>
                          <a:ext cx="1011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9136" name="Line 16">
              <a:extLst>
                <a:ext uri="{FF2B5EF4-FFF2-40B4-BE49-F238E27FC236}">
                  <a16:creationId xmlns:a16="http://schemas.microsoft.com/office/drawing/2014/main" id="{2E32F4D6-4A90-12A8-076B-DB44496B97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2" y="1096"/>
              <a:ext cx="96" cy="2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29137" name="Group 17">
            <a:extLst>
              <a:ext uri="{FF2B5EF4-FFF2-40B4-BE49-F238E27FC236}">
                <a16:creationId xmlns:a16="http://schemas.microsoft.com/office/drawing/2014/main" id="{486D49EE-53D0-F0CE-DDC3-1B6180115469}"/>
              </a:ext>
            </a:extLst>
          </p:cNvPr>
          <p:cNvGrpSpPr>
            <a:grpSpLocks/>
          </p:cNvGrpSpPr>
          <p:nvPr/>
        </p:nvGrpSpPr>
        <p:grpSpPr bwMode="auto">
          <a:xfrm>
            <a:off x="3948114" y="2451100"/>
            <a:ext cx="1843087" cy="457200"/>
            <a:chOff x="1527" y="1544"/>
            <a:chExt cx="1161" cy="288"/>
          </a:xfrm>
        </p:grpSpPr>
        <p:graphicFrame>
          <p:nvGraphicFramePr>
            <p:cNvPr id="1029138" name="Object 18">
              <a:extLst>
                <a:ext uri="{FF2B5EF4-FFF2-40B4-BE49-F238E27FC236}">
                  <a16:creationId xmlns:a16="http://schemas.microsoft.com/office/drawing/2014/main" id="{2D93AF37-09B2-5432-C888-CF531A1CA25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27" y="1544"/>
            <a:ext cx="1161" cy="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787320" imgH="177480" progId="Equation.3">
                    <p:embed/>
                  </p:oleObj>
                </mc:Choice>
                <mc:Fallback>
                  <p:oleObj name="Equation" r:id="rId22" imgW="787320" imgH="177480" progId="Equation.3">
                    <p:embed/>
                    <p:pic>
                      <p:nvPicPr>
                        <p:cNvPr id="1029138" name="Object 18">
                          <a:extLst>
                            <a:ext uri="{FF2B5EF4-FFF2-40B4-BE49-F238E27FC236}">
                              <a16:creationId xmlns:a16="http://schemas.microsoft.com/office/drawing/2014/main" id="{2D93AF37-09B2-5432-C888-CF531A1CA25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27" y="1544"/>
                          <a:ext cx="1161" cy="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9139" name="Line 19">
              <a:extLst>
                <a:ext uri="{FF2B5EF4-FFF2-40B4-BE49-F238E27FC236}">
                  <a16:creationId xmlns:a16="http://schemas.microsoft.com/office/drawing/2014/main" id="{49A4C66E-06EB-1260-E942-44F2DE47CF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9" y="1544"/>
              <a:ext cx="96" cy="2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1029140" name="Group 20">
            <a:extLst>
              <a:ext uri="{FF2B5EF4-FFF2-40B4-BE49-F238E27FC236}">
                <a16:creationId xmlns:a16="http://schemas.microsoft.com/office/drawing/2014/main" id="{A73F0531-483C-BBE6-4D1D-315A1C760EE4}"/>
              </a:ext>
            </a:extLst>
          </p:cNvPr>
          <p:cNvGrpSpPr>
            <a:grpSpLocks/>
          </p:cNvGrpSpPr>
          <p:nvPr/>
        </p:nvGrpSpPr>
        <p:grpSpPr bwMode="auto">
          <a:xfrm>
            <a:off x="3956050" y="3175000"/>
            <a:ext cx="3181350" cy="482600"/>
            <a:chOff x="1532" y="2000"/>
            <a:chExt cx="2004" cy="304"/>
          </a:xfrm>
        </p:grpSpPr>
        <p:graphicFrame>
          <p:nvGraphicFramePr>
            <p:cNvPr id="1029141" name="Object 21">
              <a:extLst>
                <a:ext uri="{FF2B5EF4-FFF2-40B4-BE49-F238E27FC236}">
                  <a16:creationId xmlns:a16="http://schemas.microsoft.com/office/drawing/2014/main" id="{019D2A25-3411-4243-C6CA-A6606792A7F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32" y="2000"/>
            <a:ext cx="2004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358640" imgH="190440" progId="Equation.3">
                    <p:embed/>
                  </p:oleObj>
                </mc:Choice>
                <mc:Fallback>
                  <p:oleObj name="Equation" r:id="rId24" imgW="1358640" imgH="190440" progId="Equation.3">
                    <p:embed/>
                    <p:pic>
                      <p:nvPicPr>
                        <p:cNvPr id="1029141" name="Object 21">
                          <a:extLst>
                            <a:ext uri="{FF2B5EF4-FFF2-40B4-BE49-F238E27FC236}">
                              <a16:creationId xmlns:a16="http://schemas.microsoft.com/office/drawing/2014/main" id="{019D2A25-3411-4243-C6CA-A6606792A7F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2" y="2000"/>
                          <a:ext cx="2004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9142" name="Line 22">
              <a:extLst>
                <a:ext uri="{FF2B5EF4-FFF2-40B4-BE49-F238E27FC236}">
                  <a16:creationId xmlns:a16="http://schemas.microsoft.com/office/drawing/2014/main" id="{84D8A001-6D5E-12F0-9C1D-1148E0C64E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8" y="2016"/>
              <a:ext cx="96" cy="288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9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9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9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29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9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29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29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29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29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29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29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01E811-D7A4-4247-1BB7-83EDD44F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032556-64A5-4A3A-AEA3-691C75106EEE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918542" name="Object 14">
            <a:extLst>
              <a:ext uri="{FF2B5EF4-FFF2-40B4-BE49-F238E27FC236}">
                <a16:creationId xmlns:a16="http://schemas.microsoft.com/office/drawing/2014/main" id="{F4578B18-A868-DFA4-6CD8-CA6BDEA8BA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41576" y="60326"/>
          <a:ext cx="7997825" cy="156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556080" imgH="698400" progId="Word.Document.8">
                  <p:embed/>
                </p:oleObj>
              </mc:Choice>
              <mc:Fallback>
                <p:oleObj name="Document" r:id="rId2" imgW="3556080" imgH="698400" progId="Word.Document.8">
                  <p:embed/>
                  <p:pic>
                    <p:nvPicPr>
                      <p:cNvPr id="918542" name="Object 14">
                        <a:extLst>
                          <a:ext uri="{FF2B5EF4-FFF2-40B4-BE49-F238E27FC236}">
                            <a16:creationId xmlns:a16="http://schemas.microsoft.com/office/drawing/2014/main" id="{F4578B18-A868-DFA4-6CD8-CA6BDEA8BA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1576" y="60326"/>
                        <a:ext cx="7997825" cy="156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8543" name="Text Box 15">
            <a:extLst>
              <a:ext uri="{FF2B5EF4-FFF2-40B4-BE49-F238E27FC236}">
                <a16:creationId xmlns:a16="http://schemas.microsoft.com/office/drawing/2014/main" id="{394DD021-7F36-48AC-19E0-D273C2450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413" y="555626"/>
            <a:ext cx="79678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例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3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18544" name="Text Box 16">
            <a:extLst>
              <a:ext uri="{FF2B5EF4-FFF2-40B4-BE49-F238E27FC236}">
                <a16:creationId xmlns:a16="http://schemas.microsoft.com/office/drawing/2014/main" id="{34F202B6-48A0-5798-306A-7AF994F16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035176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解</a:t>
            </a:r>
          </a:p>
        </p:txBody>
      </p:sp>
      <p:graphicFrame>
        <p:nvGraphicFramePr>
          <p:cNvPr id="918545" name="Object 17">
            <a:extLst>
              <a:ext uri="{FF2B5EF4-FFF2-40B4-BE49-F238E27FC236}">
                <a16:creationId xmlns:a16="http://schemas.microsoft.com/office/drawing/2014/main" id="{43914D9E-A6DA-680F-7CE4-4F88B19605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4850" y="3197225"/>
          <a:ext cx="53975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5640" imgH="190440" progId="Equation.3">
                  <p:embed/>
                </p:oleObj>
              </mc:Choice>
              <mc:Fallback>
                <p:oleObj name="Equation" r:id="rId4" imgW="215640" imgH="190440" progId="Equation.3">
                  <p:embed/>
                  <p:pic>
                    <p:nvPicPr>
                      <p:cNvPr id="918545" name="Object 17">
                        <a:extLst>
                          <a:ext uri="{FF2B5EF4-FFF2-40B4-BE49-F238E27FC236}">
                            <a16:creationId xmlns:a16="http://schemas.microsoft.com/office/drawing/2014/main" id="{43914D9E-A6DA-680F-7CE4-4F88B19605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4850" y="3197225"/>
                        <a:ext cx="539750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8546" name="Object 18">
            <a:extLst>
              <a:ext uri="{FF2B5EF4-FFF2-40B4-BE49-F238E27FC236}">
                <a16:creationId xmlns:a16="http://schemas.microsoft.com/office/drawing/2014/main" id="{71EAB744-48C4-2A42-5D30-9E760D5D74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3262314"/>
          <a:ext cx="307975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07880" imgH="393480" progId="Equation.3">
                  <p:embed/>
                </p:oleObj>
              </mc:Choice>
              <mc:Fallback>
                <p:oleObj name="Equation" r:id="rId6" imgW="1307880" imgH="393480" progId="Equation.3">
                  <p:embed/>
                  <p:pic>
                    <p:nvPicPr>
                      <p:cNvPr id="918546" name="Object 18">
                        <a:extLst>
                          <a:ext uri="{FF2B5EF4-FFF2-40B4-BE49-F238E27FC236}">
                            <a16:creationId xmlns:a16="http://schemas.microsoft.com/office/drawing/2014/main" id="{71EAB744-48C4-2A42-5D30-9E760D5D74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262314"/>
                        <a:ext cx="3079750" cy="917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8547" name="Object 19">
            <a:extLst>
              <a:ext uri="{FF2B5EF4-FFF2-40B4-BE49-F238E27FC236}">
                <a16:creationId xmlns:a16="http://schemas.microsoft.com/office/drawing/2014/main" id="{D7BEE1EF-427F-70FF-885A-76895241AA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1638" y="3295650"/>
          <a:ext cx="3770312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87240" imgH="406080" progId="Equation.3">
                  <p:embed/>
                </p:oleObj>
              </mc:Choice>
              <mc:Fallback>
                <p:oleObj name="Equation" r:id="rId8" imgW="1587240" imgH="406080" progId="Equation.3">
                  <p:embed/>
                  <p:pic>
                    <p:nvPicPr>
                      <p:cNvPr id="918547" name="Object 19">
                        <a:extLst>
                          <a:ext uri="{FF2B5EF4-FFF2-40B4-BE49-F238E27FC236}">
                            <a16:creationId xmlns:a16="http://schemas.microsoft.com/office/drawing/2014/main" id="{D7BEE1EF-427F-70FF-885A-76895241AA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1638" y="3295650"/>
                        <a:ext cx="3770312" cy="958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8548" name="Object 20">
            <a:extLst>
              <a:ext uri="{FF2B5EF4-FFF2-40B4-BE49-F238E27FC236}">
                <a16:creationId xmlns:a16="http://schemas.microsoft.com/office/drawing/2014/main" id="{D740CC81-8030-1B24-590D-0F9362D6CA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6084888"/>
          <a:ext cx="20066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50680" imgH="228600" progId="Equation.3">
                  <p:embed/>
                </p:oleObj>
              </mc:Choice>
              <mc:Fallback>
                <p:oleObj name="Equation" r:id="rId10" imgW="850680" imgH="228600" progId="Equation.3">
                  <p:embed/>
                  <p:pic>
                    <p:nvPicPr>
                      <p:cNvPr id="918548" name="Object 20">
                        <a:extLst>
                          <a:ext uri="{FF2B5EF4-FFF2-40B4-BE49-F238E27FC236}">
                            <a16:creationId xmlns:a16="http://schemas.microsoft.com/office/drawing/2014/main" id="{D740CC81-8030-1B24-590D-0F9362D6CA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6084888"/>
                        <a:ext cx="2006600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8549" name="Object 21">
            <a:extLst>
              <a:ext uri="{FF2B5EF4-FFF2-40B4-BE49-F238E27FC236}">
                <a16:creationId xmlns:a16="http://schemas.microsoft.com/office/drawing/2014/main" id="{8B335C10-F91F-DA12-FEF2-5C81DA2B2F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7775" y="1509714"/>
          <a:ext cx="3530600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36480" imgH="698400" progId="Equation.3">
                  <p:embed/>
                </p:oleObj>
              </mc:Choice>
              <mc:Fallback>
                <p:oleObj name="Equation" r:id="rId12" imgW="1536480" imgH="698400" progId="Equation.3">
                  <p:embed/>
                  <p:pic>
                    <p:nvPicPr>
                      <p:cNvPr id="918549" name="Object 21">
                        <a:extLst>
                          <a:ext uri="{FF2B5EF4-FFF2-40B4-BE49-F238E27FC236}">
                            <a16:creationId xmlns:a16="http://schemas.microsoft.com/office/drawing/2014/main" id="{8B335C10-F91F-DA12-FEF2-5C81DA2B2FD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7775" y="1509714"/>
                        <a:ext cx="3530600" cy="159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8550" name="Object 22">
            <a:extLst>
              <a:ext uri="{FF2B5EF4-FFF2-40B4-BE49-F238E27FC236}">
                <a16:creationId xmlns:a16="http://schemas.microsoft.com/office/drawing/2014/main" id="{8D7A1581-77A9-7236-CC54-FE10BFD5AA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8714" y="6073776"/>
          <a:ext cx="145097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96880" imgH="228600" progId="Equation.3">
                  <p:embed/>
                </p:oleObj>
              </mc:Choice>
              <mc:Fallback>
                <p:oleObj name="Equation" r:id="rId14" imgW="596880" imgH="228600" progId="Equation.3">
                  <p:embed/>
                  <p:pic>
                    <p:nvPicPr>
                      <p:cNvPr id="918550" name="Object 22">
                        <a:extLst>
                          <a:ext uri="{FF2B5EF4-FFF2-40B4-BE49-F238E27FC236}">
                            <a16:creationId xmlns:a16="http://schemas.microsoft.com/office/drawing/2014/main" id="{8D7A1581-77A9-7236-CC54-FE10BFD5AA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8714" y="6073776"/>
                        <a:ext cx="1450975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33CC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8551" name="Object 23">
            <a:extLst>
              <a:ext uri="{FF2B5EF4-FFF2-40B4-BE49-F238E27FC236}">
                <a16:creationId xmlns:a16="http://schemas.microsoft.com/office/drawing/2014/main" id="{627BB124-BE3A-EDC8-4E21-D1E3BB30CC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4343401"/>
          <a:ext cx="3589338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62040" imgH="698400" progId="Equation.3">
                  <p:embed/>
                </p:oleObj>
              </mc:Choice>
              <mc:Fallback>
                <p:oleObj name="Equation" r:id="rId16" imgW="1562040" imgH="698400" progId="Equation.3">
                  <p:embed/>
                  <p:pic>
                    <p:nvPicPr>
                      <p:cNvPr id="918551" name="Object 23">
                        <a:extLst>
                          <a:ext uri="{FF2B5EF4-FFF2-40B4-BE49-F238E27FC236}">
                            <a16:creationId xmlns:a16="http://schemas.microsoft.com/office/drawing/2014/main" id="{627BB124-BE3A-EDC8-4E21-D1E3BB30CC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343401"/>
                        <a:ext cx="3589338" cy="159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8552" name="Object 24">
            <a:extLst>
              <a:ext uri="{FF2B5EF4-FFF2-40B4-BE49-F238E27FC236}">
                <a16:creationId xmlns:a16="http://schemas.microsoft.com/office/drawing/2014/main" id="{5E121E9A-A8E4-AB34-2D3E-7D664BD7F3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24563" y="1520826"/>
          <a:ext cx="2335212" cy="159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015920" imgH="698400" progId="Equation.3">
                  <p:embed/>
                </p:oleObj>
              </mc:Choice>
              <mc:Fallback>
                <p:oleObj name="Equation" r:id="rId18" imgW="1015920" imgH="698400" progId="Equation.3">
                  <p:embed/>
                  <p:pic>
                    <p:nvPicPr>
                      <p:cNvPr id="918552" name="Object 24">
                        <a:extLst>
                          <a:ext uri="{FF2B5EF4-FFF2-40B4-BE49-F238E27FC236}">
                            <a16:creationId xmlns:a16="http://schemas.microsoft.com/office/drawing/2014/main" id="{5E121E9A-A8E4-AB34-2D3E-7D664BD7F3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4563" y="1520826"/>
                        <a:ext cx="2335212" cy="159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8553" name="Text Box 25">
            <a:extLst>
              <a:ext uri="{FF2B5EF4-FFF2-40B4-BE49-F238E27FC236}">
                <a16:creationId xmlns:a16="http://schemas.microsoft.com/office/drawing/2014/main" id="{000B0AA4-FD34-19A7-4A8F-3569F104F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6051551"/>
            <a:ext cx="1828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所以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18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18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18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18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18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18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1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18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18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18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918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1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C6A076-4B1B-A1E5-6A52-624D5FB26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067D885-D266-49C6-BADB-B4B596157CC2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26402" name="Rectangle 2">
            <a:extLst>
              <a:ext uri="{FF2B5EF4-FFF2-40B4-BE49-F238E27FC236}">
                <a16:creationId xmlns:a16="http://schemas.microsoft.com/office/drawing/2014/main" id="{F1528AB6-A7E6-DC1D-FB65-AB278BDCF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828801"/>
            <a:ext cx="1066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证明</a:t>
            </a:r>
          </a:p>
        </p:txBody>
      </p:sp>
      <p:graphicFrame>
        <p:nvGraphicFramePr>
          <p:cNvPr id="1126404" name="Object 4">
            <a:extLst>
              <a:ext uri="{FF2B5EF4-FFF2-40B4-BE49-F238E27FC236}">
                <a16:creationId xmlns:a16="http://schemas.microsoft.com/office/drawing/2014/main" id="{211211DC-CE36-0498-4971-2ED7EDBB72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643411"/>
              </p:ext>
            </p:extLst>
          </p:nvPr>
        </p:nvGraphicFramePr>
        <p:xfrm>
          <a:off x="1981200" y="223839"/>
          <a:ext cx="403860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735560" imgH="401400" progId="Word.Document.8">
                  <p:embed/>
                </p:oleObj>
              </mc:Choice>
              <mc:Fallback>
                <p:oleObj name="Document" r:id="rId2" imgW="1735560" imgH="401400" progId="Word.Document.8">
                  <p:embed/>
                  <p:pic>
                    <p:nvPicPr>
                      <p:cNvPr id="1126404" name="Object 4">
                        <a:extLst>
                          <a:ext uri="{FF2B5EF4-FFF2-40B4-BE49-F238E27FC236}">
                            <a16:creationId xmlns:a16="http://schemas.microsoft.com/office/drawing/2014/main" id="{211211DC-CE36-0498-4971-2ED7EDBB72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23839"/>
                        <a:ext cx="4038600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05" name="Object 5">
            <a:extLst>
              <a:ext uri="{FF2B5EF4-FFF2-40B4-BE49-F238E27FC236}">
                <a16:creationId xmlns:a16="http://schemas.microsoft.com/office/drawing/2014/main" id="{D0A6AD35-728D-941A-D0D6-227843A5C5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1100138"/>
          <a:ext cx="5791200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340720" imgH="220320" progId="Word.Document.8">
                  <p:embed/>
                </p:oleObj>
              </mc:Choice>
              <mc:Fallback>
                <p:oleObj name="Document" r:id="rId4" imgW="2340720" imgH="220320" progId="Word.Document.8">
                  <p:embed/>
                  <p:pic>
                    <p:nvPicPr>
                      <p:cNvPr id="1126405" name="Object 5">
                        <a:extLst>
                          <a:ext uri="{FF2B5EF4-FFF2-40B4-BE49-F238E27FC236}">
                            <a16:creationId xmlns:a16="http://schemas.microsoft.com/office/drawing/2014/main" id="{D0A6AD35-728D-941A-D0D6-227843A5C5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1100138"/>
                        <a:ext cx="5791200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06" name="Object 6">
            <a:extLst>
              <a:ext uri="{FF2B5EF4-FFF2-40B4-BE49-F238E27FC236}">
                <a16:creationId xmlns:a16="http://schemas.microsoft.com/office/drawing/2014/main" id="{CF323212-D52B-1C94-92C2-4DB2E9259C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1828800"/>
          <a:ext cx="21336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996840" imgH="203760" progId="Word.Document.8">
                  <p:embed/>
                </p:oleObj>
              </mc:Choice>
              <mc:Fallback>
                <p:oleObj name="Document" r:id="rId6" imgW="996840" imgH="203760" progId="Word.Document.8">
                  <p:embed/>
                  <p:pic>
                    <p:nvPicPr>
                      <p:cNvPr id="1126406" name="Object 6">
                        <a:extLst>
                          <a:ext uri="{FF2B5EF4-FFF2-40B4-BE49-F238E27FC236}">
                            <a16:creationId xmlns:a16="http://schemas.microsoft.com/office/drawing/2014/main" id="{CF323212-D52B-1C94-92C2-4DB2E9259C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0"/>
                        <a:ext cx="2133600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07" name="Object 7">
            <a:extLst>
              <a:ext uri="{FF2B5EF4-FFF2-40B4-BE49-F238E27FC236}">
                <a16:creationId xmlns:a16="http://schemas.microsoft.com/office/drawing/2014/main" id="{B71D4DEF-1FD1-A9BE-D319-E7F1EB98DF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2438401"/>
          <a:ext cx="2438400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066337" imgH="393529" progId="Equation.3">
                  <p:embed/>
                </p:oleObj>
              </mc:Choice>
              <mc:Fallback>
                <p:oleObj r:id="rId8" imgW="1066337" imgH="393529" progId="Equation.3">
                  <p:embed/>
                  <p:pic>
                    <p:nvPicPr>
                      <p:cNvPr id="1126407" name="Object 7">
                        <a:extLst>
                          <a:ext uri="{FF2B5EF4-FFF2-40B4-BE49-F238E27FC236}">
                            <a16:creationId xmlns:a16="http://schemas.microsoft.com/office/drawing/2014/main" id="{B71D4DEF-1FD1-A9BE-D319-E7F1EB98DF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438401"/>
                        <a:ext cx="2438400" cy="89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08" name="Object 8">
            <a:extLst>
              <a:ext uri="{FF2B5EF4-FFF2-40B4-BE49-F238E27FC236}">
                <a16:creationId xmlns:a16="http://schemas.microsoft.com/office/drawing/2014/main" id="{AA784C08-23D0-9FC9-32CF-7743FB2C47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2460625"/>
          <a:ext cx="25908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193800" imgH="393700" progId="Equation.3">
                  <p:embed/>
                </p:oleObj>
              </mc:Choice>
              <mc:Fallback>
                <p:oleObj r:id="rId10" imgW="1193800" imgH="393700" progId="Equation.3">
                  <p:embed/>
                  <p:pic>
                    <p:nvPicPr>
                      <p:cNvPr id="1126408" name="Object 8">
                        <a:extLst>
                          <a:ext uri="{FF2B5EF4-FFF2-40B4-BE49-F238E27FC236}">
                            <a16:creationId xmlns:a16="http://schemas.microsoft.com/office/drawing/2014/main" id="{AA784C08-23D0-9FC9-32CF-7743FB2C47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2460625"/>
                        <a:ext cx="2590800" cy="85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09" name="Object 9">
            <a:extLst>
              <a:ext uri="{FF2B5EF4-FFF2-40B4-BE49-F238E27FC236}">
                <a16:creationId xmlns:a16="http://schemas.microsoft.com/office/drawing/2014/main" id="{75140A5E-39A6-5A59-1D5E-00DDFD6AB9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934200" y="2492375"/>
          <a:ext cx="2362200" cy="81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129810" imgH="393529" progId="Equation.3">
                  <p:embed/>
                </p:oleObj>
              </mc:Choice>
              <mc:Fallback>
                <p:oleObj r:id="rId12" imgW="1129810" imgH="393529" progId="Equation.3">
                  <p:embed/>
                  <p:pic>
                    <p:nvPicPr>
                      <p:cNvPr id="1126409" name="Object 9">
                        <a:extLst>
                          <a:ext uri="{FF2B5EF4-FFF2-40B4-BE49-F238E27FC236}">
                            <a16:creationId xmlns:a16="http://schemas.microsoft.com/office/drawing/2014/main" id="{75140A5E-39A6-5A59-1D5E-00DDFD6AB9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2492375"/>
                        <a:ext cx="2362200" cy="814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10" name="Object 10">
            <a:extLst>
              <a:ext uri="{FF2B5EF4-FFF2-40B4-BE49-F238E27FC236}">
                <a16:creationId xmlns:a16="http://schemas.microsoft.com/office/drawing/2014/main" id="{114F94FC-42EA-368D-E113-1FB05C30F8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0800" y="3421063"/>
          <a:ext cx="17526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774364" imgH="393529" progId="Equation.3">
                  <p:embed/>
                </p:oleObj>
              </mc:Choice>
              <mc:Fallback>
                <p:oleObj r:id="rId14" imgW="774364" imgH="393529" progId="Equation.3">
                  <p:embed/>
                  <p:pic>
                    <p:nvPicPr>
                      <p:cNvPr id="1126410" name="Object 10">
                        <a:extLst>
                          <a:ext uri="{FF2B5EF4-FFF2-40B4-BE49-F238E27FC236}">
                            <a16:creationId xmlns:a16="http://schemas.microsoft.com/office/drawing/2014/main" id="{114F94FC-42EA-368D-E113-1FB05C30F8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421063"/>
                        <a:ext cx="1752600" cy="889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11" name="Object 11">
            <a:extLst>
              <a:ext uri="{FF2B5EF4-FFF2-40B4-BE49-F238E27FC236}">
                <a16:creationId xmlns:a16="http://schemas.microsoft.com/office/drawing/2014/main" id="{00B0AAA9-B62F-D966-E0A0-0A40B81F36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3649663"/>
          <a:ext cx="838200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355292" imgH="203024" progId="Equation.3">
                  <p:embed/>
                </p:oleObj>
              </mc:Choice>
              <mc:Fallback>
                <p:oleObj r:id="rId16" imgW="355292" imgH="203024" progId="Equation.3">
                  <p:embed/>
                  <p:pic>
                    <p:nvPicPr>
                      <p:cNvPr id="1126411" name="Object 11">
                        <a:extLst>
                          <a:ext uri="{FF2B5EF4-FFF2-40B4-BE49-F238E27FC236}">
                            <a16:creationId xmlns:a16="http://schemas.microsoft.com/office/drawing/2014/main" id="{00B0AAA9-B62F-D966-E0A0-0A40B81F361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649663"/>
                        <a:ext cx="838200" cy="474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12" name="Object 12">
            <a:extLst>
              <a:ext uri="{FF2B5EF4-FFF2-40B4-BE49-F238E27FC236}">
                <a16:creationId xmlns:a16="http://schemas.microsoft.com/office/drawing/2014/main" id="{2ED0B7A7-4FB3-CDCC-EF6B-F9FBFECD71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4424363"/>
          <a:ext cx="3124200" cy="50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8" imgW="1424880" imgH="203760" progId="Word.Document.8">
                  <p:embed/>
                </p:oleObj>
              </mc:Choice>
              <mc:Fallback>
                <p:oleObj name="Document" r:id="rId18" imgW="1424880" imgH="203760" progId="Word.Document.8">
                  <p:embed/>
                  <p:pic>
                    <p:nvPicPr>
                      <p:cNvPr id="1126412" name="Object 12">
                        <a:extLst>
                          <a:ext uri="{FF2B5EF4-FFF2-40B4-BE49-F238E27FC236}">
                            <a16:creationId xmlns:a16="http://schemas.microsoft.com/office/drawing/2014/main" id="{2ED0B7A7-4FB3-CDCC-EF6B-F9FBFECD713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424363"/>
                        <a:ext cx="3124200" cy="50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13" name="Object 13">
            <a:extLst>
              <a:ext uri="{FF2B5EF4-FFF2-40B4-BE49-F238E27FC236}">
                <a16:creationId xmlns:a16="http://schemas.microsoft.com/office/drawing/2014/main" id="{CEC09E9F-9A19-7792-752B-6F40557719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5122864"/>
          <a:ext cx="4191000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1905000" imgH="393700" progId="Equation.3">
                  <p:embed/>
                </p:oleObj>
              </mc:Choice>
              <mc:Fallback>
                <p:oleObj r:id="rId20" imgW="1905000" imgH="393700" progId="Equation.3">
                  <p:embed/>
                  <p:pic>
                    <p:nvPicPr>
                      <p:cNvPr id="1126413" name="Object 13">
                        <a:extLst>
                          <a:ext uri="{FF2B5EF4-FFF2-40B4-BE49-F238E27FC236}">
                            <a16:creationId xmlns:a16="http://schemas.microsoft.com/office/drawing/2014/main" id="{CEC09E9F-9A19-7792-752B-6F40557719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122864"/>
                        <a:ext cx="4191000" cy="860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14" name="Object 14">
            <a:extLst>
              <a:ext uri="{FF2B5EF4-FFF2-40B4-BE49-F238E27FC236}">
                <a16:creationId xmlns:a16="http://schemas.microsoft.com/office/drawing/2014/main" id="{F5835DC7-BC24-F201-FF78-BB49CCDD14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72200" y="5275264"/>
          <a:ext cx="41148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1866900" imgH="228600" progId="Equation.3">
                  <p:embed/>
                </p:oleObj>
              </mc:Choice>
              <mc:Fallback>
                <p:oleObj r:id="rId22" imgW="1866900" imgH="228600" progId="Equation.3">
                  <p:embed/>
                  <p:pic>
                    <p:nvPicPr>
                      <p:cNvPr id="1126414" name="Object 14">
                        <a:extLst>
                          <a:ext uri="{FF2B5EF4-FFF2-40B4-BE49-F238E27FC236}">
                            <a16:creationId xmlns:a16="http://schemas.microsoft.com/office/drawing/2014/main" id="{F5835DC7-BC24-F201-FF78-BB49CCDD14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2200" y="5275264"/>
                        <a:ext cx="4114800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15" name="Object 15">
            <a:extLst>
              <a:ext uri="{FF2B5EF4-FFF2-40B4-BE49-F238E27FC236}">
                <a16:creationId xmlns:a16="http://schemas.microsoft.com/office/drawing/2014/main" id="{5A480519-B255-2A5C-486A-864B880778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6037264"/>
          <a:ext cx="18288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812447" imgH="228501" progId="Equation.3">
                  <p:embed/>
                </p:oleObj>
              </mc:Choice>
              <mc:Fallback>
                <p:oleObj r:id="rId24" imgW="812447" imgH="228501" progId="Equation.3">
                  <p:embed/>
                  <p:pic>
                    <p:nvPicPr>
                      <p:cNvPr id="1126415" name="Object 15">
                        <a:extLst>
                          <a:ext uri="{FF2B5EF4-FFF2-40B4-BE49-F238E27FC236}">
                            <a16:creationId xmlns:a16="http://schemas.microsoft.com/office/drawing/2014/main" id="{5A480519-B255-2A5C-486A-864B880778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6037264"/>
                        <a:ext cx="1828800" cy="515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"/>
                                        <p:tgtEl>
                                          <p:spTgt spid="112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2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2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2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2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2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2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26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2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2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12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D2EDBF3E-6EB3-7392-C8DE-42C72CFC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F21E938-484D-416A-AB1C-D317F3BA44DE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5026" name="Rectangle 2">
            <a:extLst>
              <a:ext uri="{FF2B5EF4-FFF2-40B4-BE49-F238E27FC236}">
                <a16:creationId xmlns:a16="http://schemas.microsoft.com/office/drawing/2014/main" id="{A0964E67-B8BF-5F47-E104-DCEA14BFCC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4724400" cy="609600"/>
          </a:xfrm>
        </p:spPr>
        <p:txBody>
          <a:bodyPr/>
          <a:lstStyle/>
          <a:p>
            <a:pPr algn="l"/>
            <a:r>
              <a:rPr lang="zh-CN" altLang="en-US" sz="3200" b="1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(三) </a:t>
            </a:r>
            <a:r>
              <a:rPr lang="zh-CN" altLang="en-US" sz="32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方阵的行列式</a:t>
            </a:r>
          </a:p>
        </p:txBody>
      </p:sp>
      <p:sp>
        <p:nvSpPr>
          <p:cNvPr id="1025055" name="Text Box 31">
            <a:extLst>
              <a:ext uri="{FF2B5EF4-FFF2-40B4-BE49-F238E27FC236}">
                <a16:creationId xmlns:a16="http://schemas.microsoft.com/office/drawing/2014/main" id="{7C1C9601-A0BC-7A87-BF3B-EE750E7D4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698501"/>
            <a:ext cx="8305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定义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由 </a:t>
            </a:r>
            <a:r>
              <a:rPr kumimoji="1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阶方阵 </a:t>
            </a:r>
            <a:r>
              <a:rPr kumimoji="1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的元素所构成的行列式，叫做方阵 </a:t>
            </a:r>
            <a:r>
              <a:rPr kumimoji="1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的行列式，记作</a:t>
            </a:r>
            <a:r>
              <a:rPr kumimoji="1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|</a:t>
            </a:r>
            <a:r>
              <a:rPr kumimoji="1" lang="zh-CN" alt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en-US" altLang="zh-CN" sz="1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|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或</a:t>
            </a:r>
            <a:r>
              <a:rPr kumimoji="1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det </a:t>
            </a:r>
            <a:r>
              <a:rPr kumimoji="1" lang="en-US" altLang="zh-CN" sz="30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 .</a:t>
            </a:r>
          </a:p>
        </p:txBody>
      </p:sp>
      <p:graphicFrame>
        <p:nvGraphicFramePr>
          <p:cNvPr id="1025056" name="Object 32">
            <a:extLst>
              <a:ext uri="{FF2B5EF4-FFF2-40B4-BE49-F238E27FC236}">
                <a16:creationId xmlns:a16="http://schemas.microsoft.com/office/drawing/2014/main" id="{E13C345D-7990-23FC-7117-45D7A4CB97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4508501"/>
          <a:ext cx="23622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02960" imgH="457200" progId="Equation.3">
                  <p:embed/>
                </p:oleObj>
              </mc:Choice>
              <mc:Fallback>
                <p:oleObj name="Equation" r:id="rId2" imgW="1002960" imgH="457200" progId="Equation.3">
                  <p:embed/>
                  <p:pic>
                    <p:nvPicPr>
                      <p:cNvPr id="1025056" name="Object 32">
                        <a:extLst>
                          <a:ext uri="{FF2B5EF4-FFF2-40B4-BE49-F238E27FC236}">
                            <a16:creationId xmlns:a16="http://schemas.microsoft.com/office/drawing/2014/main" id="{E13C345D-7990-23FC-7117-45D7A4CB97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4508501"/>
                        <a:ext cx="2362200" cy="1076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57" name="Object 33">
            <a:extLst>
              <a:ext uri="{FF2B5EF4-FFF2-40B4-BE49-F238E27FC236}">
                <a16:creationId xmlns:a16="http://schemas.microsoft.com/office/drawing/2014/main" id="{3051D917-A88A-6CA4-FCF6-DD19E61798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4508500"/>
          <a:ext cx="2133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39600" imgH="469800" progId="Equation.3">
                  <p:embed/>
                </p:oleObj>
              </mc:Choice>
              <mc:Fallback>
                <p:oleObj name="Equation" r:id="rId4" imgW="939600" imgH="469800" progId="Equation.3">
                  <p:embed/>
                  <p:pic>
                    <p:nvPicPr>
                      <p:cNvPr id="1025057" name="Object 33">
                        <a:extLst>
                          <a:ext uri="{FF2B5EF4-FFF2-40B4-BE49-F238E27FC236}">
                            <a16:creationId xmlns:a16="http://schemas.microsoft.com/office/drawing/2014/main" id="{3051D917-A88A-6CA4-FCF6-DD19E61798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508500"/>
                        <a:ext cx="21336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58" name="Object 34">
            <a:extLst>
              <a:ext uri="{FF2B5EF4-FFF2-40B4-BE49-F238E27FC236}">
                <a16:creationId xmlns:a16="http://schemas.microsoft.com/office/drawing/2014/main" id="{64B4015B-E88D-0A1F-9DAA-894671F31A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3200" y="4856163"/>
          <a:ext cx="7874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87320" imgH="317160" progId="Equation.3">
                  <p:embed/>
                </p:oleObj>
              </mc:Choice>
              <mc:Fallback>
                <p:oleObj name="Equation" r:id="rId6" imgW="787320" imgH="317160" progId="Equation.3">
                  <p:embed/>
                  <p:pic>
                    <p:nvPicPr>
                      <p:cNvPr id="1025058" name="Object 34">
                        <a:extLst>
                          <a:ext uri="{FF2B5EF4-FFF2-40B4-BE49-F238E27FC236}">
                            <a16:creationId xmlns:a16="http://schemas.microsoft.com/office/drawing/2014/main" id="{64B4015B-E88D-0A1F-9DAA-894671F31A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4856163"/>
                        <a:ext cx="787400" cy="315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59" name="Object 35">
            <a:extLst>
              <a:ext uri="{FF2B5EF4-FFF2-40B4-BE49-F238E27FC236}">
                <a16:creationId xmlns:a16="http://schemas.microsoft.com/office/drawing/2014/main" id="{C4DE797B-A022-8259-3D67-4C71ACA8C4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92300" y="2070101"/>
          <a:ext cx="3943350" cy="220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76160" imgH="939600" progId="Equation.3">
                  <p:embed/>
                </p:oleObj>
              </mc:Choice>
              <mc:Fallback>
                <p:oleObj name="Equation" r:id="rId8" imgW="1676160" imgH="939600" progId="Equation.3">
                  <p:embed/>
                  <p:pic>
                    <p:nvPicPr>
                      <p:cNvPr id="1025059" name="Object 35">
                        <a:extLst>
                          <a:ext uri="{FF2B5EF4-FFF2-40B4-BE49-F238E27FC236}">
                            <a16:creationId xmlns:a16="http://schemas.microsoft.com/office/drawing/2014/main" id="{C4DE797B-A022-8259-3D67-4C71ACA8C4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2300" y="2070101"/>
                        <a:ext cx="3943350" cy="220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060" name="Object 36">
            <a:extLst>
              <a:ext uri="{FF2B5EF4-FFF2-40B4-BE49-F238E27FC236}">
                <a16:creationId xmlns:a16="http://schemas.microsoft.com/office/drawing/2014/main" id="{1BA1A88C-138D-3ECA-B57A-C24514C8D0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65838" y="2070101"/>
          <a:ext cx="3763962" cy="220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00200" imgH="939600" progId="Equation.3">
                  <p:embed/>
                </p:oleObj>
              </mc:Choice>
              <mc:Fallback>
                <p:oleObj name="Equation" r:id="rId10" imgW="1600200" imgH="939600" progId="Equation.3">
                  <p:embed/>
                  <p:pic>
                    <p:nvPicPr>
                      <p:cNvPr id="1025060" name="Object 36">
                        <a:extLst>
                          <a:ext uri="{FF2B5EF4-FFF2-40B4-BE49-F238E27FC236}">
                            <a16:creationId xmlns:a16="http://schemas.microsoft.com/office/drawing/2014/main" id="{1BA1A88C-138D-3ECA-B57A-C24514C8D0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5838" y="2070101"/>
                        <a:ext cx="3763962" cy="2208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061" name="Text Box 37">
            <a:extLst>
              <a:ext uri="{FF2B5EF4-FFF2-40B4-BE49-F238E27FC236}">
                <a16:creationId xmlns:a16="http://schemas.microsoft.com/office/drawing/2014/main" id="{FB8CD566-85E4-C7BD-A4AE-9561CD219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651500"/>
            <a:ext cx="7848600" cy="56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注意：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不要把矩阵</a:t>
            </a: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和行列式 |</a:t>
            </a: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|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混为一谈。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5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5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5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2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2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0426FB-0BF6-FE40-F7B7-32E2714A7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B21EB08-25A1-4669-93C2-8C1A7CB85E8A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6050" name="Rectangle 2">
            <a:extLst>
              <a:ext uri="{FF2B5EF4-FFF2-40B4-BE49-F238E27FC236}">
                <a16:creationId xmlns:a16="http://schemas.microsoft.com/office/drawing/2014/main" id="{3D83411B-28F1-BD3F-B3E1-F676807CB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1" y="228600"/>
            <a:ext cx="31670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运算性质：</a:t>
            </a:r>
          </a:p>
        </p:txBody>
      </p:sp>
      <p:graphicFrame>
        <p:nvGraphicFramePr>
          <p:cNvPr id="1026051" name="Object 3">
            <a:extLst>
              <a:ext uri="{FF2B5EF4-FFF2-40B4-BE49-F238E27FC236}">
                <a16:creationId xmlns:a16="http://schemas.microsoft.com/office/drawing/2014/main" id="{45307E78-446C-8DEF-41A2-9AC18CB813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0251" y="1066800"/>
          <a:ext cx="2398713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52200" imgH="228600" progId="Equation.3">
                  <p:embed/>
                </p:oleObj>
              </mc:Choice>
              <mc:Fallback>
                <p:oleObj name="Equation" r:id="rId3" imgW="952200" imgH="228600" progId="Equation.3">
                  <p:embed/>
                  <p:pic>
                    <p:nvPicPr>
                      <p:cNvPr id="1026051" name="Object 3">
                        <a:extLst>
                          <a:ext uri="{FF2B5EF4-FFF2-40B4-BE49-F238E27FC236}">
                            <a16:creationId xmlns:a16="http://schemas.microsoft.com/office/drawing/2014/main" id="{45307E78-446C-8DEF-41A2-9AC18CB813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1" y="1066800"/>
                        <a:ext cx="2398713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052" name="Object 4">
            <a:extLst>
              <a:ext uri="{FF2B5EF4-FFF2-40B4-BE49-F238E27FC236}">
                <a16:creationId xmlns:a16="http://schemas.microsoft.com/office/drawing/2014/main" id="{DDE292DC-B1DE-6981-63F4-4C6556386E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8664" y="1828801"/>
          <a:ext cx="2935287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80800" imgH="228600" progId="Equation.3">
                  <p:embed/>
                </p:oleObj>
              </mc:Choice>
              <mc:Fallback>
                <p:oleObj name="Equation" r:id="rId5" imgW="1180800" imgH="228600" progId="Equation.3">
                  <p:embed/>
                  <p:pic>
                    <p:nvPicPr>
                      <p:cNvPr id="1026052" name="Object 4">
                        <a:extLst>
                          <a:ext uri="{FF2B5EF4-FFF2-40B4-BE49-F238E27FC236}">
                            <a16:creationId xmlns:a16="http://schemas.microsoft.com/office/drawing/2014/main" id="{DDE292DC-B1DE-6981-63F4-4C6556386E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664" y="1828801"/>
                        <a:ext cx="2935287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053" name="Object 5">
            <a:extLst>
              <a:ext uri="{FF2B5EF4-FFF2-40B4-BE49-F238E27FC236}">
                <a16:creationId xmlns:a16="http://schemas.microsoft.com/office/drawing/2014/main" id="{E677EBC6-50D0-5686-67E7-648C3DF1DD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8664" y="2667001"/>
          <a:ext cx="3317875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46040" imgH="203040" progId="Equation.3">
                  <p:embed/>
                </p:oleObj>
              </mc:Choice>
              <mc:Fallback>
                <p:oleObj name="Equation" r:id="rId7" imgW="1346040" imgH="203040" progId="Equation.3">
                  <p:embed/>
                  <p:pic>
                    <p:nvPicPr>
                      <p:cNvPr id="1026053" name="Object 5">
                        <a:extLst>
                          <a:ext uri="{FF2B5EF4-FFF2-40B4-BE49-F238E27FC236}">
                            <a16:creationId xmlns:a16="http://schemas.microsoft.com/office/drawing/2014/main" id="{E677EBC6-50D0-5686-67E7-648C3DF1DD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664" y="2667001"/>
                        <a:ext cx="3317875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054" name="Text Box 6">
            <a:extLst>
              <a:ext uri="{FF2B5EF4-FFF2-40B4-BE49-F238E27FC236}">
                <a16:creationId xmlns:a16="http://schemas.microsoft.com/office/drawing/2014/main" id="{3A9F0701-164B-E532-18FB-AAB39548B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352801"/>
            <a:ext cx="20574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推广：</a:t>
            </a:r>
          </a:p>
        </p:txBody>
      </p:sp>
      <p:graphicFrame>
        <p:nvGraphicFramePr>
          <p:cNvPr id="1026055" name="Object 7">
            <a:extLst>
              <a:ext uri="{FF2B5EF4-FFF2-40B4-BE49-F238E27FC236}">
                <a16:creationId xmlns:a16="http://schemas.microsoft.com/office/drawing/2014/main" id="{E7265D27-B271-C725-D2D7-9DF7C66F46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3352801"/>
          <a:ext cx="51054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057400" imgH="228600" progId="Equation.3">
                  <p:embed/>
                </p:oleObj>
              </mc:Choice>
              <mc:Fallback>
                <p:oleObj name="Equation" r:id="rId9" imgW="2057400" imgH="228600" progId="Equation.3">
                  <p:embed/>
                  <p:pic>
                    <p:nvPicPr>
                      <p:cNvPr id="1026055" name="Object 7">
                        <a:extLst>
                          <a:ext uri="{FF2B5EF4-FFF2-40B4-BE49-F238E27FC236}">
                            <a16:creationId xmlns:a16="http://schemas.microsoft.com/office/drawing/2014/main" id="{E7265D27-B271-C725-D2D7-9DF7C66F46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352801"/>
                        <a:ext cx="5105400" cy="574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056" name="Text Box 8">
            <a:extLst>
              <a:ext uri="{FF2B5EF4-FFF2-40B4-BE49-F238E27FC236}">
                <a16:creationId xmlns:a16="http://schemas.microsoft.com/office/drawing/2014/main" id="{7AE4C2F3-17AE-0907-4845-590CD0A1A4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4129089"/>
            <a:ext cx="1263785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特别：</a:t>
            </a:r>
          </a:p>
        </p:txBody>
      </p:sp>
      <p:graphicFrame>
        <p:nvGraphicFramePr>
          <p:cNvPr id="1026057" name="Object 9">
            <a:extLst>
              <a:ext uri="{FF2B5EF4-FFF2-40B4-BE49-F238E27FC236}">
                <a16:creationId xmlns:a16="http://schemas.microsoft.com/office/drawing/2014/main" id="{EFC83352-9E35-C3FB-D240-9ED6B59AFF2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4064001"/>
          <a:ext cx="19050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749160" imgH="228600" progId="Equation.3">
                  <p:embed/>
                </p:oleObj>
              </mc:Choice>
              <mc:Fallback>
                <p:oleObj name="Equation" r:id="rId11" imgW="749160" imgH="228600" progId="Equation.3">
                  <p:embed/>
                  <p:pic>
                    <p:nvPicPr>
                      <p:cNvPr id="1026057" name="Object 9">
                        <a:extLst>
                          <a:ext uri="{FF2B5EF4-FFF2-40B4-BE49-F238E27FC236}">
                            <a16:creationId xmlns:a16="http://schemas.microsoft.com/office/drawing/2014/main" id="{EFC83352-9E35-C3FB-D240-9ED6B59AFF2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064001"/>
                        <a:ext cx="1905000" cy="587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058" name="AutoShape 10">
            <a:extLst>
              <a:ext uri="{FF2B5EF4-FFF2-40B4-BE49-F238E27FC236}">
                <a16:creationId xmlns:a16="http://schemas.microsoft.com/office/drawing/2014/main" id="{B5883D1C-B9EB-73C9-790B-F1D5DDFA3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304800"/>
            <a:ext cx="1752600" cy="685800"/>
          </a:xfrm>
          <a:prstGeom prst="wedgeEllipseCallout">
            <a:avLst>
              <a:gd name="adj1" fmla="val -151991"/>
              <a:gd name="adj2" fmla="val 187963"/>
            </a:avLst>
          </a:prstGeom>
          <a:noFill/>
          <a:ln w="317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注意！</a:t>
            </a:r>
          </a:p>
        </p:txBody>
      </p:sp>
      <p:sp>
        <p:nvSpPr>
          <p:cNvPr id="1026059" name="Text Box 11">
            <a:extLst>
              <a:ext uri="{FF2B5EF4-FFF2-40B4-BE49-F238E27FC236}">
                <a16:creationId xmlns:a16="http://schemas.microsoft.com/office/drawing/2014/main" id="{2187EB6C-D44F-AD86-8166-EC37FD4601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817689"/>
            <a:ext cx="31242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(</a:t>
            </a: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n</a:t>
            </a:r>
            <a:r>
              <a:rPr kumimoji="1" lang="en-US" altLang="zh-CN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为 </a:t>
            </a: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的阶数 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C66911E-7031-E359-C9DB-75B1704E6E78}"/>
                  </a:ext>
                </a:extLst>
              </p:cNvPr>
              <p:cNvSpPr txBox="1"/>
              <p:nvPr/>
            </p:nvSpPr>
            <p:spPr>
              <a:xfrm>
                <a:off x="5374584" y="2667001"/>
                <a:ext cx="286059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</m:d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𝑨</m:t>
                          </m:r>
                        </m:e>
                      </m:d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𝑩𝑨</m:t>
                          </m:r>
                        </m:e>
                      </m:d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BC66911E-7031-E359-C9DB-75B1704E6E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584" y="2667001"/>
                <a:ext cx="2860591" cy="43088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6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6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6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260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6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26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26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26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26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96F95E-A936-C211-DDEC-30949D6E5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65EBD2-5B52-45D1-BDA9-31B1C471C564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027074" name="Object 2">
            <a:extLst>
              <a:ext uri="{FF2B5EF4-FFF2-40B4-BE49-F238E27FC236}">
                <a16:creationId xmlns:a16="http://schemas.microsoft.com/office/drawing/2014/main" id="{31F81B9F-8418-39DB-527A-829A60189D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59026" y="312738"/>
          <a:ext cx="7242175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962800" imgH="241200" progId="Word.Document.8">
                  <p:embed/>
                </p:oleObj>
              </mc:Choice>
              <mc:Fallback>
                <p:oleObj name="Document" r:id="rId2" imgW="2962800" imgH="241200" progId="Word.Document.8">
                  <p:embed/>
                  <p:pic>
                    <p:nvPicPr>
                      <p:cNvPr id="1027074" name="Object 2">
                        <a:extLst>
                          <a:ext uri="{FF2B5EF4-FFF2-40B4-BE49-F238E27FC236}">
                            <a16:creationId xmlns:a16="http://schemas.microsoft.com/office/drawing/2014/main" id="{31F81B9F-8418-39DB-527A-829A60189DF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9026" y="312738"/>
                        <a:ext cx="7242175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075" name="Text Box 3">
            <a:extLst>
              <a:ext uri="{FF2B5EF4-FFF2-40B4-BE49-F238E27FC236}">
                <a16:creationId xmlns:a16="http://schemas.microsoft.com/office/drawing/2014/main" id="{41A01515-24B1-D9BB-2F87-B4D6971C9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22" y="304801"/>
            <a:ext cx="76917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例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4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27076" name="Text Box 4">
            <a:extLst>
              <a:ext uri="{FF2B5EF4-FFF2-40B4-BE49-F238E27FC236}">
                <a16:creationId xmlns:a16="http://schemas.microsoft.com/office/drawing/2014/main" id="{842F0DCA-D62B-AD64-F886-46CA6130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1800" y="1076326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解</a:t>
            </a:r>
          </a:p>
        </p:txBody>
      </p:sp>
      <p:graphicFrame>
        <p:nvGraphicFramePr>
          <p:cNvPr id="1027097" name="Object 25">
            <a:extLst>
              <a:ext uri="{FF2B5EF4-FFF2-40B4-BE49-F238E27FC236}">
                <a16:creationId xmlns:a16="http://schemas.microsoft.com/office/drawing/2014/main" id="{59BF42A1-29CC-D808-F3A3-F81A35DD72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1082675"/>
          <a:ext cx="175260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74364" imgH="241195" progId="Equation.3">
                  <p:embed/>
                </p:oleObj>
              </mc:Choice>
              <mc:Fallback>
                <p:oleObj r:id="rId4" imgW="774364" imgH="241195" progId="Equation.3">
                  <p:embed/>
                  <p:pic>
                    <p:nvPicPr>
                      <p:cNvPr id="1027097" name="Object 25">
                        <a:extLst>
                          <a:ext uri="{FF2B5EF4-FFF2-40B4-BE49-F238E27FC236}">
                            <a16:creationId xmlns:a16="http://schemas.microsoft.com/office/drawing/2014/main" id="{59BF42A1-29CC-D808-F3A3-F81A35DD72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082675"/>
                        <a:ext cx="1752600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096" name="Object 24">
            <a:extLst>
              <a:ext uri="{FF2B5EF4-FFF2-40B4-BE49-F238E27FC236}">
                <a16:creationId xmlns:a16="http://schemas.microsoft.com/office/drawing/2014/main" id="{E044DA5D-11B8-F696-AB85-23660E2B0F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1828800"/>
          <a:ext cx="2438400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028700" imgH="228600" progId="Equation.3">
                  <p:embed/>
                </p:oleObj>
              </mc:Choice>
              <mc:Fallback>
                <p:oleObj r:id="rId6" imgW="1028700" imgH="228600" progId="Equation.3">
                  <p:embed/>
                  <p:pic>
                    <p:nvPicPr>
                      <p:cNvPr id="1027096" name="Object 24">
                        <a:extLst>
                          <a:ext uri="{FF2B5EF4-FFF2-40B4-BE49-F238E27FC236}">
                            <a16:creationId xmlns:a16="http://schemas.microsoft.com/office/drawing/2014/main" id="{E044DA5D-11B8-F696-AB85-23660E2B0F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828800"/>
                        <a:ext cx="2438400" cy="541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095" name="Object 23">
            <a:extLst>
              <a:ext uri="{FF2B5EF4-FFF2-40B4-BE49-F238E27FC236}">
                <a16:creationId xmlns:a16="http://schemas.microsoft.com/office/drawing/2014/main" id="{58F38975-B9EA-9AE5-EAA3-B0DE00543A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8200" y="1838325"/>
          <a:ext cx="10668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457200" imgH="228600" progId="Equation.3">
                  <p:embed/>
                </p:oleObj>
              </mc:Choice>
              <mc:Fallback>
                <p:oleObj r:id="rId8" imgW="457200" imgH="228600" progId="Equation.3">
                  <p:embed/>
                  <p:pic>
                    <p:nvPicPr>
                      <p:cNvPr id="1027095" name="Object 23">
                        <a:extLst>
                          <a:ext uri="{FF2B5EF4-FFF2-40B4-BE49-F238E27FC236}">
                            <a16:creationId xmlns:a16="http://schemas.microsoft.com/office/drawing/2014/main" id="{58F38975-B9EA-9AE5-EAA3-B0DE00543A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1838325"/>
                        <a:ext cx="10668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094" name="Object 22">
            <a:extLst>
              <a:ext uri="{FF2B5EF4-FFF2-40B4-BE49-F238E27FC236}">
                <a16:creationId xmlns:a16="http://schemas.microsoft.com/office/drawing/2014/main" id="{EDB91963-82CF-3292-3BFF-EC2F08BD0B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27263" y="2667001"/>
          <a:ext cx="1992312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876240" imgH="228600" progId="Equation.3">
                  <p:embed/>
                </p:oleObj>
              </mc:Choice>
              <mc:Fallback>
                <p:oleObj name="Equation" r:id="rId10" imgW="876240" imgH="228600" progId="Equation.3">
                  <p:embed/>
                  <p:pic>
                    <p:nvPicPr>
                      <p:cNvPr id="1027094" name="Object 22">
                        <a:extLst>
                          <a:ext uri="{FF2B5EF4-FFF2-40B4-BE49-F238E27FC236}">
                            <a16:creationId xmlns:a16="http://schemas.microsoft.com/office/drawing/2014/main" id="{EDB91963-82CF-3292-3BFF-EC2F08BD0B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7263" y="2667001"/>
                        <a:ext cx="1992312" cy="519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7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7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27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7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27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27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2DD31E-C057-2AE2-3E58-1F0900227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3D228B9-BEBB-4749-B213-6E466F7C1C7A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1028098" name="Object 2">
            <a:extLst>
              <a:ext uri="{FF2B5EF4-FFF2-40B4-BE49-F238E27FC236}">
                <a16:creationId xmlns:a16="http://schemas.microsoft.com/office/drawing/2014/main" id="{F7CBA0D5-E349-BBCB-51BB-E88F659DE6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57438" y="257176"/>
          <a:ext cx="3357562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401480" imgH="228600" progId="Word.Document.8">
                  <p:embed/>
                </p:oleObj>
              </mc:Choice>
              <mc:Fallback>
                <p:oleObj name="Document" r:id="rId2" imgW="1401480" imgH="228600" progId="Word.Document.8">
                  <p:embed/>
                  <p:pic>
                    <p:nvPicPr>
                      <p:cNvPr id="1028098" name="Object 2">
                        <a:extLst>
                          <a:ext uri="{FF2B5EF4-FFF2-40B4-BE49-F238E27FC236}">
                            <a16:creationId xmlns:a16="http://schemas.microsoft.com/office/drawing/2014/main" id="{F7CBA0D5-E349-BBCB-51BB-E88F659DE6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8" y="257176"/>
                        <a:ext cx="3357562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099" name="Text Box 3">
            <a:extLst>
              <a:ext uri="{FF2B5EF4-FFF2-40B4-BE49-F238E27FC236}">
                <a16:creationId xmlns:a16="http://schemas.microsoft.com/office/drawing/2014/main" id="{4B8BDDFB-D5E1-BEA8-A9BD-5BFA166D0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5839" y="228601"/>
            <a:ext cx="7393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例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5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28100" name="Text Box 4">
            <a:extLst>
              <a:ext uri="{FF2B5EF4-FFF2-40B4-BE49-F238E27FC236}">
                <a16:creationId xmlns:a16="http://schemas.microsoft.com/office/drawing/2014/main" id="{E50C615C-6D50-53AE-63EC-F3D3F543F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1800" y="876301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解</a:t>
            </a:r>
          </a:p>
        </p:txBody>
      </p:sp>
      <p:sp>
        <p:nvSpPr>
          <p:cNvPr id="1028101" name="Text Box 5">
            <a:extLst>
              <a:ext uri="{FF2B5EF4-FFF2-40B4-BE49-F238E27FC236}">
                <a16:creationId xmlns:a16="http://schemas.microsoft.com/office/drawing/2014/main" id="{7109C142-4FDA-0F66-B552-E831DDC74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876301"/>
            <a:ext cx="35814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两边取行列式，</a:t>
            </a:r>
          </a:p>
        </p:txBody>
      </p:sp>
      <p:graphicFrame>
        <p:nvGraphicFramePr>
          <p:cNvPr id="1028102" name="Object 6">
            <a:extLst>
              <a:ext uri="{FF2B5EF4-FFF2-40B4-BE49-F238E27FC236}">
                <a16:creationId xmlns:a16="http://schemas.microsoft.com/office/drawing/2014/main" id="{E7E3C254-A917-C056-FA2C-3E8FEBE4BA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1" y="1524001"/>
          <a:ext cx="811213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0120" imgH="228600" progId="Equation.3">
                  <p:embed/>
                </p:oleObj>
              </mc:Choice>
              <mc:Fallback>
                <p:oleObj name="Equation" r:id="rId4" imgW="330120" imgH="228600" progId="Equation.3">
                  <p:embed/>
                  <p:pic>
                    <p:nvPicPr>
                      <p:cNvPr id="1028102" name="Object 6">
                        <a:extLst>
                          <a:ext uri="{FF2B5EF4-FFF2-40B4-BE49-F238E27FC236}">
                            <a16:creationId xmlns:a16="http://schemas.microsoft.com/office/drawing/2014/main" id="{E7E3C254-A917-C056-FA2C-3E8FEBE4BA7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1" y="1524001"/>
                        <a:ext cx="811213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103" name="Object 7">
            <a:extLst>
              <a:ext uri="{FF2B5EF4-FFF2-40B4-BE49-F238E27FC236}">
                <a16:creationId xmlns:a16="http://schemas.microsoft.com/office/drawing/2014/main" id="{64B8A1FD-C380-B455-147E-15C382888F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1524001"/>
          <a:ext cx="109378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444240" imgH="228600" progId="Equation.3">
                  <p:embed/>
                </p:oleObj>
              </mc:Choice>
              <mc:Fallback>
                <p:oleObj name="Equation" r:id="rId6" imgW="444240" imgH="228600" progId="Equation.3">
                  <p:embed/>
                  <p:pic>
                    <p:nvPicPr>
                      <p:cNvPr id="1028103" name="Object 7">
                        <a:extLst>
                          <a:ext uri="{FF2B5EF4-FFF2-40B4-BE49-F238E27FC236}">
                            <a16:creationId xmlns:a16="http://schemas.microsoft.com/office/drawing/2014/main" id="{64B8A1FD-C380-B455-147E-15C382888F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1524001"/>
                        <a:ext cx="1093788" cy="568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104" name="Object 8">
            <a:extLst>
              <a:ext uri="{FF2B5EF4-FFF2-40B4-BE49-F238E27FC236}">
                <a16:creationId xmlns:a16="http://schemas.microsoft.com/office/drawing/2014/main" id="{F20A7A5D-9489-6199-E1A2-2E961DEC41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1" y="1600201"/>
          <a:ext cx="96996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93480" imgH="203040" progId="Equation.3">
                  <p:embed/>
                </p:oleObj>
              </mc:Choice>
              <mc:Fallback>
                <p:oleObj name="Equation" r:id="rId8" imgW="393480" imgH="203040" progId="Equation.3">
                  <p:embed/>
                  <p:pic>
                    <p:nvPicPr>
                      <p:cNvPr id="1028104" name="Object 8">
                        <a:extLst>
                          <a:ext uri="{FF2B5EF4-FFF2-40B4-BE49-F238E27FC236}">
                            <a16:creationId xmlns:a16="http://schemas.microsoft.com/office/drawing/2014/main" id="{F20A7A5D-9489-6199-E1A2-2E961DEC41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1" y="1600201"/>
                        <a:ext cx="969963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105" name="Object 9">
            <a:extLst>
              <a:ext uri="{FF2B5EF4-FFF2-40B4-BE49-F238E27FC236}">
                <a16:creationId xmlns:a16="http://schemas.microsoft.com/office/drawing/2014/main" id="{0BD6D742-7680-5248-ACC9-4ECB681538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1600201"/>
          <a:ext cx="782638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17160" imgH="203040" progId="Equation.3">
                  <p:embed/>
                </p:oleObj>
              </mc:Choice>
              <mc:Fallback>
                <p:oleObj name="Equation" r:id="rId10" imgW="317160" imgH="203040" progId="Equation.3">
                  <p:embed/>
                  <p:pic>
                    <p:nvPicPr>
                      <p:cNvPr id="1028105" name="Object 9">
                        <a:extLst>
                          <a:ext uri="{FF2B5EF4-FFF2-40B4-BE49-F238E27FC236}">
                            <a16:creationId xmlns:a16="http://schemas.microsoft.com/office/drawing/2014/main" id="{0BD6D742-7680-5248-ACC9-4ECB681538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600201"/>
                        <a:ext cx="782638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106" name="Object 10">
            <a:extLst>
              <a:ext uri="{FF2B5EF4-FFF2-40B4-BE49-F238E27FC236}">
                <a16:creationId xmlns:a16="http://schemas.microsoft.com/office/drawing/2014/main" id="{95C4FD9F-E964-736D-65A7-69EB637578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2362201"/>
          <a:ext cx="1874838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761760" imgH="203040" progId="Equation.3">
                  <p:embed/>
                </p:oleObj>
              </mc:Choice>
              <mc:Fallback>
                <p:oleObj name="Equation" r:id="rId12" imgW="761760" imgH="203040" progId="Equation.3">
                  <p:embed/>
                  <p:pic>
                    <p:nvPicPr>
                      <p:cNvPr id="1028106" name="Object 10">
                        <a:extLst>
                          <a:ext uri="{FF2B5EF4-FFF2-40B4-BE49-F238E27FC236}">
                            <a16:creationId xmlns:a16="http://schemas.microsoft.com/office/drawing/2014/main" id="{95C4FD9F-E964-736D-65A7-69EB637578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362201"/>
                        <a:ext cx="1874838" cy="5064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107" name="Text Box 11">
            <a:extLst>
              <a:ext uri="{FF2B5EF4-FFF2-40B4-BE49-F238E27FC236}">
                <a16:creationId xmlns:a16="http://schemas.microsoft.com/office/drawing/2014/main" id="{3B499221-0F39-7B0C-A2D6-01943788B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5839" y="3800476"/>
            <a:ext cx="7393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例</a:t>
            </a:r>
            <a:r>
              <a:rPr kumimoji="1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6</a:t>
            </a:r>
            <a:endParaRPr kumimoji="1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28108" name="Text Box 12">
            <a:extLst>
              <a:ext uri="{FF2B5EF4-FFF2-40B4-BE49-F238E27FC236}">
                <a16:creationId xmlns:a16="http://schemas.microsoft.com/office/drawing/2014/main" id="{7D5D182E-9BB3-023C-9CA9-8DB6BD075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825876"/>
            <a:ext cx="62484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设 </a:t>
            </a: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为 3 阶矩阵，且 |</a:t>
            </a: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| = 16，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则</a:t>
            </a:r>
          </a:p>
        </p:txBody>
      </p:sp>
      <p:graphicFrame>
        <p:nvGraphicFramePr>
          <p:cNvPr id="1028109" name="Object 13">
            <a:extLst>
              <a:ext uri="{FF2B5EF4-FFF2-40B4-BE49-F238E27FC236}">
                <a16:creationId xmlns:a16="http://schemas.microsoft.com/office/drawing/2014/main" id="{35BDAFAC-B1CB-2BC7-4C27-C8E0DE8062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1" y="4486276"/>
          <a:ext cx="1249363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07960" imgH="406080" progId="Equation.3">
                  <p:embed/>
                </p:oleObj>
              </mc:Choice>
              <mc:Fallback>
                <p:oleObj name="Equation" r:id="rId14" imgW="507960" imgH="406080" progId="Equation.3">
                  <p:embed/>
                  <p:pic>
                    <p:nvPicPr>
                      <p:cNvPr id="1028109" name="Object 13">
                        <a:extLst>
                          <a:ext uri="{FF2B5EF4-FFF2-40B4-BE49-F238E27FC236}">
                            <a16:creationId xmlns:a16="http://schemas.microsoft.com/office/drawing/2014/main" id="{35BDAFAC-B1CB-2BC7-4C27-C8E0DE8062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1" y="4486276"/>
                        <a:ext cx="1249363" cy="1012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110" name="Object 14">
            <a:extLst>
              <a:ext uri="{FF2B5EF4-FFF2-40B4-BE49-F238E27FC236}">
                <a16:creationId xmlns:a16="http://schemas.microsoft.com/office/drawing/2014/main" id="{0A2E3C95-5E75-C1A1-F67B-675B0C56F9E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30601" y="4524376"/>
          <a:ext cx="1998663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812520" imgH="406080" progId="Equation.3">
                  <p:embed/>
                </p:oleObj>
              </mc:Choice>
              <mc:Fallback>
                <p:oleObj name="Equation" r:id="rId16" imgW="812520" imgH="406080" progId="Equation.3">
                  <p:embed/>
                  <p:pic>
                    <p:nvPicPr>
                      <p:cNvPr id="1028110" name="Object 14">
                        <a:extLst>
                          <a:ext uri="{FF2B5EF4-FFF2-40B4-BE49-F238E27FC236}">
                            <a16:creationId xmlns:a16="http://schemas.microsoft.com/office/drawing/2014/main" id="{0A2E3C95-5E75-C1A1-F67B-675B0C56F9E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0601" y="4524376"/>
                        <a:ext cx="1998663" cy="1012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111" name="Object 15">
            <a:extLst>
              <a:ext uri="{FF2B5EF4-FFF2-40B4-BE49-F238E27FC236}">
                <a16:creationId xmlns:a16="http://schemas.microsoft.com/office/drawing/2014/main" id="{226D7BF6-A25B-27CB-E501-A9375C1930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49900" y="4527551"/>
          <a:ext cx="1466850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96880" imgH="406080" progId="Equation.3">
                  <p:embed/>
                </p:oleObj>
              </mc:Choice>
              <mc:Fallback>
                <p:oleObj name="Equation" r:id="rId18" imgW="596880" imgH="406080" progId="Equation.3">
                  <p:embed/>
                  <p:pic>
                    <p:nvPicPr>
                      <p:cNvPr id="1028111" name="Object 15">
                        <a:extLst>
                          <a:ext uri="{FF2B5EF4-FFF2-40B4-BE49-F238E27FC236}">
                            <a16:creationId xmlns:a16="http://schemas.microsoft.com/office/drawing/2014/main" id="{226D7BF6-A25B-27CB-E501-A9375C1930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9900" y="4527551"/>
                        <a:ext cx="1466850" cy="1012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112" name="Object 16">
            <a:extLst>
              <a:ext uri="{FF2B5EF4-FFF2-40B4-BE49-F238E27FC236}">
                <a16:creationId xmlns:a16="http://schemas.microsoft.com/office/drawing/2014/main" id="{0D279B5E-6DD0-6BC1-7E69-3498861916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48501" y="4549776"/>
          <a:ext cx="2339975" cy="1012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952200" imgH="406080" progId="Equation.3">
                  <p:embed/>
                </p:oleObj>
              </mc:Choice>
              <mc:Fallback>
                <p:oleObj name="Equation" r:id="rId20" imgW="952200" imgH="406080" progId="Equation.3">
                  <p:embed/>
                  <p:pic>
                    <p:nvPicPr>
                      <p:cNvPr id="1028112" name="Object 16">
                        <a:extLst>
                          <a:ext uri="{FF2B5EF4-FFF2-40B4-BE49-F238E27FC236}">
                            <a16:creationId xmlns:a16="http://schemas.microsoft.com/office/drawing/2014/main" id="{0D279B5E-6DD0-6BC1-7E69-34988619162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48501" y="4549776"/>
                        <a:ext cx="2339975" cy="1012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8113" name="Group 17">
            <a:extLst>
              <a:ext uri="{FF2B5EF4-FFF2-40B4-BE49-F238E27FC236}">
                <a16:creationId xmlns:a16="http://schemas.microsoft.com/office/drawing/2014/main" id="{292EA23F-1DDD-2114-36A7-CFCC58C5E2E9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86200" cy="533400"/>
            <a:chOff x="144" y="1872"/>
            <a:chExt cx="2448" cy="336"/>
          </a:xfrm>
        </p:grpSpPr>
        <p:sp>
          <p:nvSpPr>
            <p:cNvPr id="1028114" name="Text Box 18">
              <a:extLst>
                <a:ext uri="{FF2B5EF4-FFF2-40B4-BE49-F238E27FC236}">
                  <a16:creationId xmlns:a16="http://schemas.microsoft.com/office/drawing/2014/main" id="{841A22D3-671E-0C55-8C99-0A0C35BC2B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1872"/>
              <a:ext cx="624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注：</a:t>
              </a:r>
            </a:p>
          </p:txBody>
        </p:sp>
        <p:grpSp>
          <p:nvGrpSpPr>
            <p:cNvPr id="1028115" name="Group 19">
              <a:extLst>
                <a:ext uri="{FF2B5EF4-FFF2-40B4-BE49-F238E27FC236}">
                  <a16:creationId xmlns:a16="http://schemas.microsoft.com/office/drawing/2014/main" id="{AFC648E1-E6A0-0F56-7385-9C7BAE271E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1872"/>
              <a:ext cx="1968" cy="336"/>
              <a:chOff x="624" y="1872"/>
              <a:chExt cx="1968" cy="336"/>
            </a:xfrm>
          </p:grpSpPr>
          <p:graphicFrame>
            <p:nvGraphicFramePr>
              <p:cNvPr id="1028116" name="Object 20">
                <a:extLst>
                  <a:ext uri="{FF2B5EF4-FFF2-40B4-BE49-F238E27FC236}">
                    <a16:creationId xmlns:a16="http://schemas.microsoft.com/office/drawing/2014/main" id="{E9C095D5-0321-6044-EB1F-5C1209DB533E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624" y="1872"/>
              <a:ext cx="1968" cy="32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1244520" imgH="203040" progId="Equation.3">
                      <p:embed/>
                    </p:oleObj>
                  </mc:Choice>
                  <mc:Fallback>
                    <p:oleObj name="Equation" r:id="rId22" imgW="1244520" imgH="203040" progId="Equation.3">
                      <p:embed/>
                      <p:pic>
                        <p:nvPicPr>
                          <p:cNvPr id="1028116" name="Object 20">
                            <a:extLst>
                              <a:ext uri="{FF2B5EF4-FFF2-40B4-BE49-F238E27FC236}">
                                <a16:creationId xmlns:a16="http://schemas.microsoft.com/office/drawing/2014/main" id="{E9C095D5-0321-6044-EB1F-5C1209DB533E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4" y="1872"/>
                            <a:ext cx="1968" cy="32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028117" name="Line 21">
                <a:extLst>
                  <a:ext uri="{FF2B5EF4-FFF2-40B4-BE49-F238E27FC236}">
                    <a16:creationId xmlns:a16="http://schemas.microsoft.com/office/drawing/2014/main" id="{2C332467-C521-47B7-6D52-2DC6CBB5A8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84" y="1920"/>
                <a:ext cx="96" cy="288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8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8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28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28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8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28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28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28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28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28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28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28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28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28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028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028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38D25BEF-880E-8B10-22BC-EFB1D6530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A1E6CCB-7159-4203-8C5C-A650EF33EA5B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0146" name="Rectangle 2">
            <a:extLst>
              <a:ext uri="{FF2B5EF4-FFF2-40B4-BE49-F238E27FC236}">
                <a16:creationId xmlns:a16="http://schemas.microsoft.com/office/drawing/2014/main" id="{3D67F489-E1E6-8E2B-96C3-8C452DBEEA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152400"/>
            <a:ext cx="8305800" cy="685800"/>
          </a:xfrm>
        </p:spPr>
        <p:txBody>
          <a:bodyPr/>
          <a:lstStyle/>
          <a:p>
            <a:r>
              <a:rPr lang="zh-CN" altLang="en-US" sz="3600" b="1" dirty="0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第四节  几种特殊的矩阵</a:t>
            </a:r>
          </a:p>
        </p:txBody>
      </p:sp>
      <p:sp>
        <p:nvSpPr>
          <p:cNvPr id="1030148" name="Rectangle 4">
            <a:extLst>
              <a:ext uri="{FF2B5EF4-FFF2-40B4-BE49-F238E27FC236}">
                <a16:creationId xmlns:a16="http://schemas.microsoft.com/office/drawing/2014/main" id="{F7554444-AAFC-6A4E-1E75-09538580D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838200"/>
            <a:ext cx="3505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(一) 对角矩阵</a:t>
            </a:r>
          </a:p>
        </p:txBody>
      </p:sp>
      <p:graphicFrame>
        <p:nvGraphicFramePr>
          <p:cNvPr id="1030152" name="Object 8">
            <a:extLst>
              <a:ext uri="{FF2B5EF4-FFF2-40B4-BE49-F238E27FC236}">
                <a16:creationId xmlns:a16="http://schemas.microsoft.com/office/drawing/2014/main" id="{7C15ED10-9322-A0FF-30DB-671FDA1550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2746375"/>
          <a:ext cx="26670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82880" imgH="2209680" progId="Equation.3">
                  <p:embed/>
                </p:oleObj>
              </mc:Choice>
              <mc:Fallback>
                <p:oleObj name="Equation" r:id="rId2" imgW="2882880" imgH="2209680" progId="Equation.3">
                  <p:embed/>
                  <p:pic>
                    <p:nvPicPr>
                      <p:cNvPr id="1030152" name="Object 8">
                        <a:extLst>
                          <a:ext uri="{FF2B5EF4-FFF2-40B4-BE49-F238E27FC236}">
                            <a16:creationId xmlns:a16="http://schemas.microsoft.com/office/drawing/2014/main" id="{7C15ED10-9322-A0FF-30DB-671FDA1550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2746375"/>
                        <a:ext cx="2667000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0153" name="Object 9">
            <a:extLst>
              <a:ext uri="{FF2B5EF4-FFF2-40B4-BE49-F238E27FC236}">
                <a16:creationId xmlns:a16="http://schemas.microsoft.com/office/drawing/2014/main" id="{D5D4A106-89D5-B18B-CB84-A35DF1EB89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1560513"/>
          <a:ext cx="7621588" cy="109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906280" imgH="417600" progId="Word.Document.8">
                  <p:embed/>
                </p:oleObj>
              </mc:Choice>
              <mc:Fallback>
                <p:oleObj name="Document" r:id="rId4" imgW="2906280" imgH="417600" progId="Word.Document.8">
                  <p:embed/>
                  <p:pic>
                    <p:nvPicPr>
                      <p:cNvPr id="1030153" name="Object 9">
                        <a:extLst>
                          <a:ext uri="{FF2B5EF4-FFF2-40B4-BE49-F238E27FC236}">
                            <a16:creationId xmlns:a16="http://schemas.microsoft.com/office/drawing/2014/main" id="{D5D4A106-89D5-B18B-CB84-A35DF1EB89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560513"/>
                        <a:ext cx="7621588" cy="109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154" name="Text Box 10">
            <a:extLst>
              <a:ext uri="{FF2B5EF4-FFF2-40B4-BE49-F238E27FC236}">
                <a16:creationId xmlns:a16="http://schemas.microsoft.com/office/drawing/2014/main" id="{16F9C9D5-013E-F4B7-7DB4-7BC84CFD7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127376"/>
            <a:ext cx="20574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即形如</a:t>
            </a:r>
          </a:p>
        </p:txBody>
      </p:sp>
      <p:sp>
        <p:nvSpPr>
          <p:cNvPr id="1030155" name="Text Box 11">
            <a:extLst>
              <a:ext uri="{FF2B5EF4-FFF2-40B4-BE49-F238E27FC236}">
                <a16:creationId xmlns:a16="http://schemas.microsoft.com/office/drawing/2014/main" id="{C41A9C83-AF30-3D54-B470-F66A1EA09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049589"/>
            <a:ext cx="3962400" cy="542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的方阵,称为</a:t>
            </a:r>
            <a:r>
              <a:rPr kumimoji="1" lang="zh-CN" altLang="en-US" sz="2800" b="1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对角矩阵</a:t>
            </a: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</a:p>
        </p:txBody>
      </p:sp>
      <p:sp>
        <p:nvSpPr>
          <p:cNvPr id="1030156" name="Text Box 12">
            <a:extLst>
              <a:ext uri="{FF2B5EF4-FFF2-40B4-BE49-F238E27FC236}">
                <a16:creationId xmlns:a16="http://schemas.microsoft.com/office/drawing/2014/main" id="{0614276C-71F1-B657-31C1-5DC4CB2DEE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019676"/>
            <a:ext cx="1905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可记作</a:t>
            </a:r>
          </a:p>
        </p:txBody>
      </p:sp>
      <p:graphicFrame>
        <p:nvGraphicFramePr>
          <p:cNvPr id="1030157" name="Object 13">
            <a:extLst>
              <a:ext uri="{FF2B5EF4-FFF2-40B4-BE49-F238E27FC236}">
                <a16:creationId xmlns:a16="http://schemas.microsoft.com/office/drawing/2014/main" id="{D2EE3E94-D287-7013-96FE-1762A7DEAF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5019676"/>
          <a:ext cx="3995738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3880" imgH="228600" progId="Equation.3">
                  <p:embed/>
                </p:oleObj>
              </mc:Choice>
              <mc:Fallback>
                <p:oleObj name="Equation" r:id="rId6" imgW="1523880" imgH="228600" progId="Equation.3">
                  <p:embed/>
                  <p:pic>
                    <p:nvPicPr>
                      <p:cNvPr id="1030157" name="Object 13">
                        <a:extLst>
                          <a:ext uri="{FF2B5EF4-FFF2-40B4-BE49-F238E27FC236}">
                            <a16:creationId xmlns:a16="http://schemas.microsoft.com/office/drawing/2014/main" id="{D2EE3E94-D287-7013-96FE-1762A7DEAF0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019676"/>
                        <a:ext cx="3995738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158" name="Text Box 14">
            <a:extLst>
              <a:ext uri="{FF2B5EF4-FFF2-40B4-BE49-F238E27FC236}">
                <a16:creationId xmlns:a16="http://schemas.microsoft.com/office/drawing/2014/main" id="{81D1A05C-7898-C50D-8A83-4A5CAB013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5715000"/>
            <a:ext cx="4343400" cy="64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3600" b="1">
                <a:solidFill>
                  <a:srgbClr val="CC66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diagonal matrix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0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0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0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30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30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30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30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30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30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0108AB-F7DE-B209-6254-8FA59D23F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7832E03-657A-41D6-815D-8D904ADC7E36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1170" name="Text Box 2">
            <a:extLst>
              <a:ext uri="{FF2B5EF4-FFF2-40B4-BE49-F238E27FC236}">
                <a16:creationId xmlns:a16="http://schemas.microsoft.com/office/drawing/2014/main" id="{34D62B3C-B1D0-56EF-0510-27D975402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7522" y="1577010"/>
            <a:ext cx="7620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</a:p>
        </p:txBody>
      </p:sp>
      <p:graphicFrame>
        <p:nvGraphicFramePr>
          <p:cNvPr id="1031171" name="Object 3">
            <a:extLst>
              <a:ext uri="{FF2B5EF4-FFF2-40B4-BE49-F238E27FC236}">
                <a16:creationId xmlns:a16="http://schemas.microsoft.com/office/drawing/2014/main" id="{A7563C41-2498-C587-A785-98C6B3973B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495717"/>
              </p:ext>
            </p:extLst>
          </p:nvPr>
        </p:nvGraphicFramePr>
        <p:xfrm>
          <a:off x="2878689" y="1572040"/>
          <a:ext cx="5546725" cy="225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311200" imgH="939600" progId="Equation.3">
                  <p:embed/>
                </p:oleObj>
              </mc:Choice>
              <mc:Fallback>
                <p:oleObj name="Equation" r:id="rId2" imgW="2311200" imgH="939600" progId="Equation.3">
                  <p:embed/>
                  <p:pic>
                    <p:nvPicPr>
                      <p:cNvPr id="1031171" name="Object 3">
                        <a:extLst>
                          <a:ext uri="{FF2B5EF4-FFF2-40B4-BE49-F238E27FC236}">
                            <a16:creationId xmlns:a16="http://schemas.microsoft.com/office/drawing/2014/main" id="{A7563C41-2498-C587-A785-98C6B3973BD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8689" y="1572040"/>
                        <a:ext cx="5546725" cy="225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172" name="Object 4">
            <a:extLst>
              <a:ext uri="{FF2B5EF4-FFF2-40B4-BE49-F238E27FC236}">
                <a16:creationId xmlns:a16="http://schemas.microsoft.com/office/drawing/2014/main" id="{F42BC24F-A4B1-780F-D3CE-5D99C97294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654112"/>
              </p:ext>
            </p:extLst>
          </p:nvPr>
        </p:nvGraphicFramePr>
        <p:xfrm>
          <a:off x="2590800" y="3891169"/>
          <a:ext cx="4114800" cy="227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01720" imgH="939600" progId="Equation.3">
                  <p:embed/>
                </p:oleObj>
              </mc:Choice>
              <mc:Fallback>
                <p:oleObj name="Equation" r:id="rId4" imgW="1701720" imgH="939600" progId="Equation.3">
                  <p:embed/>
                  <p:pic>
                    <p:nvPicPr>
                      <p:cNvPr id="1031172" name="Object 4">
                        <a:extLst>
                          <a:ext uri="{FF2B5EF4-FFF2-40B4-BE49-F238E27FC236}">
                            <a16:creationId xmlns:a16="http://schemas.microsoft.com/office/drawing/2014/main" id="{F42BC24F-A4B1-780F-D3CE-5D99C97294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891169"/>
                        <a:ext cx="4114800" cy="227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173" name="Object 5">
            <a:extLst>
              <a:ext uri="{FF2B5EF4-FFF2-40B4-BE49-F238E27FC236}">
                <a16:creationId xmlns:a16="http://schemas.microsoft.com/office/drawing/2014/main" id="{6A3AA92E-468D-F45C-1FA6-A7DFD9C382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248924"/>
              </p:ext>
            </p:extLst>
          </p:nvPr>
        </p:nvGraphicFramePr>
        <p:xfrm>
          <a:off x="1613451" y="509970"/>
          <a:ext cx="8077200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3188880" imgH="376200" progId="Word.Document.8">
                  <p:embed/>
                </p:oleObj>
              </mc:Choice>
              <mc:Fallback>
                <p:oleObj name="Document" r:id="rId6" imgW="3188880" imgH="376200" progId="Word.Document.8">
                  <p:embed/>
                  <p:pic>
                    <p:nvPicPr>
                      <p:cNvPr id="1031173" name="Object 5">
                        <a:extLst>
                          <a:ext uri="{FF2B5EF4-FFF2-40B4-BE49-F238E27FC236}">
                            <a16:creationId xmlns:a16="http://schemas.microsoft.com/office/drawing/2014/main" id="{6A3AA92E-468D-F45C-1FA6-A7DFD9C382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3451" y="509970"/>
                        <a:ext cx="8077200" cy="95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1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46E1878D-56C6-A82A-434B-8A6A88724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8361FC-2C7A-4CEC-9DF4-D609C03C9E02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2194" name="Rectangle 2">
            <a:extLst>
              <a:ext uri="{FF2B5EF4-FFF2-40B4-BE49-F238E27FC236}">
                <a16:creationId xmlns:a16="http://schemas.microsoft.com/office/drawing/2014/main" id="{135BA3A3-38E6-8A4C-0D0C-71B78372FF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5867400" cy="609600"/>
          </a:xfrm>
        </p:spPr>
        <p:txBody>
          <a:bodyPr/>
          <a:lstStyle/>
          <a:p>
            <a:pPr algn="l"/>
            <a:r>
              <a:rPr lang="zh-CN" altLang="en-US" sz="3200" b="1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(二) 数量矩阵，单位矩阵</a:t>
            </a:r>
          </a:p>
        </p:txBody>
      </p:sp>
      <p:graphicFrame>
        <p:nvGraphicFramePr>
          <p:cNvPr id="1032205" name="Object 13">
            <a:extLst>
              <a:ext uri="{FF2B5EF4-FFF2-40B4-BE49-F238E27FC236}">
                <a16:creationId xmlns:a16="http://schemas.microsoft.com/office/drawing/2014/main" id="{476DE204-312E-D0B1-C4F7-6C1B634FEB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1447801"/>
          <a:ext cx="2438400" cy="197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30040" imgH="914400" progId="Equation.3">
                  <p:embed/>
                </p:oleObj>
              </mc:Choice>
              <mc:Fallback>
                <p:oleObj name="Equation" r:id="rId2" imgW="1130040" imgH="914400" progId="Equation.3">
                  <p:embed/>
                  <p:pic>
                    <p:nvPicPr>
                      <p:cNvPr id="1032205" name="Object 13">
                        <a:extLst>
                          <a:ext uri="{FF2B5EF4-FFF2-40B4-BE49-F238E27FC236}">
                            <a16:creationId xmlns:a16="http://schemas.microsoft.com/office/drawing/2014/main" id="{476DE204-312E-D0B1-C4F7-6C1B634FEB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1447801"/>
                        <a:ext cx="2438400" cy="1973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206" name="Text Box 14">
            <a:extLst>
              <a:ext uri="{FF2B5EF4-FFF2-40B4-BE49-F238E27FC236}">
                <a16:creationId xmlns:a16="http://schemas.microsoft.com/office/drawing/2014/main" id="{0A65B5B2-6398-0884-A514-5A3AEE98E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1854201"/>
            <a:ext cx="1263785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即形如</a:t>
            </a:r>
          </a:p>
        </p:txBody>
      </p:sp>
      <p:sp>
        <p:nvSpPr>
          <p:cNvPr id="1032207" name="Text Box 15">
            <a:extLst>
              <a:ext uri="{FF2B5EF4-FFF2-40B4-BE49-F238E27FC236}">
                <a16:creationId xmlns:a16="http://schemas.microsoft.com/office/drawing/2014/main" id="{2EDEDA70-F857-BA7A-382A-95DAAB6B2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1763714"/>
            <a:ext cx="4267200" cy="542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的方阵，称为</a:t>
            </a:r>
            <a:r>
              <a:rPr kumimoji="1" lang="zh-CN" altLang="en-US" sz="2800" b="1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数量矩阵</a:t>
            </a: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</a:p>
        </p:txBody>
      </p:sp>
      <p:sp>
        <p:nvSpPr>
          <p:cNvPr id="1032208" name="Text Box 16">
            <a:extLst>
              <a:ext uri="{FF2B5EF4-FFF2-40B4-BE49-F238E27FC236}">
                <a16:creationId xmlns:a16="http://schemas.microsoft.com/office/drawing/2014/main" id="{D26EE4AB-730D-D6C4-D59F-9E657F411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838201"/>
            <a:ext cx="70866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当对角矩阵的主对角上的元都相同时，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32209" name="Object 17">
            <a:extLst>
              <a:ext uri="{FF2B5EF4-FFF2-40B4-BE49-F238E27FC236}">
                <a16:creationId xmlns:a16="http://schemas.microsoft.com/office/drawing/2014/main" id="{AEFA08FE-1222-7CDC-F136-FAA92CC835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3505201"/>
          <a:ext cx="60960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2388240" imgH="185400" progId="Word.Document.8">
                  <p:embed/>
                </p:oleObj>
              </mc:Choice>
              <mc:Fallback>
                <p:oleObj name="Document" r:id="rId4" imgW="2388240" imgH="185400" progId="Word.Document.8">
                  <p:embed/>
                  <p:pic>
                    <p:nvPicPr>
                      <p:cNvPr id="1032209" name="Object 17">
                        <a:extLst>
                          <a:ext uri="{FF2B5EF4-FFF2-40B4-BE49-F238E27FC236}">
                            <a16:creationId xmlns:a16="http://schemas.microsoft.com/office/drawing/2014/main" id="{AEFA08FE-1222-7CDC-F136-FAA92CC835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3505201"/>
                        <a:ext cx="609600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210" name="Object 18">
            <a:extLst>
              <a:ext uri="{FF2B5EF4-FFF2-40B4-BE49-F238E27FC236}">
                <a16:creationId xmlns:a16="http://schemas.microsoft.com/office/drawing/2014/main" id="{337C4EBD-DB61-98AF-F5C7-7A6E3090CE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4114800"/>
          <a:ext cx="2209800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65160" imgH="914400" progId="Equation.3">
                  <p:embed/>
                </p:oleObj>
              </mc:Choice>
              <mc:Fallback>
                <p:oleObj name="Equation" r:id="rId6" imgW="965160" imgH="914400" progId="Equation.3">
                  <p:embed/>
                  <p:pic>
                    <p:nvPicPr>
                      <p:cNvPr id="1032210" name="Object 18">
                        <a:extLst>
                          <a:ext uri="{FF2B5EF4-FFF2-40B4-BE49-F238E27FC236}">
                            <a16:creationId xmlns:a16="http://schemas.microsoft.com/office/drawing/2014/main" id="{337C4EBD-DB61-98AF-F5C7-7A6E3090CE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4114800"/>
                        <a:ext cx="2209800" cy="2089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2211" name="Object 19">
            <a:extLst>
              <a:ext uri="{FF2B5EF4-FFF2-40B4-BE49-F238E27FC236}">
                <a16:creationId xmlns:a16="http://schemas.microsoft.com/office/drawing/2014/main" id="{152EF426-7355-8B59-5ABD-CE5834A91C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4886326"/>
          <a:ext cx="49530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8" imgW="1994400" imgH="228600" progId="Word.Document.8">
                  <p:embed/>
                </p:oleObj>
              </mc:Choice>
              <mc:Fallback>
                <p:oleObj name="Document" r:id="rId8" imgW="1994400" imgH="228600" progId="Word.Document.8">
                  <p:embed/>
                  <p:pic>
                    <p:nvPicPr>
                      <p:cNvPr id="1032211" name="Object 19">
                        <a:extLst>
                          <a:ext uri="{FF2B5EF4-FFF2-40B4-BE49-F238E27FC236}">
                            <a16:creationId xmlns:a16="http://schemas.microsoft.com/office/drawing/2014/main" id="{152EF426-7355-8B59-5ABD-CE5834A91C5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886326"/>
                        <a:ext cx="4953000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2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2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2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32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32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32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32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32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586C406-DE4A-6078-4DA4-5D93E3357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17537D-2F2A-4230-B199-A3D4AE46FFBD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33218" name="Object 2">
            <a:extLst>
              <a:ext uri="{FF2B5EF4-FFF2-40B4-BE49-F238E27FC236}">
                <a16:creationId xmlns:a16="http://schemas.microsoft.com/office/drawing/2014/main" id="{8B73A0FC-C85E-B90B-0AAC-256173A143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09826" y="2514601"/>
          <a:ext cx="4295775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90640" imgH="711000" progId="Equation.3">
                  <p:embed/>
                </p:oleObj>
              </mc:Choice>
              <mc:Fallback>
                <p:oleObj name="Equation" r:id="rId2" imgW="1790640" imgH="711000" progId="Equation.3">
                  <p:embed/>
                  <p:pic>
                    <p:nvPicPr>
                      <p:cNvPr id="1033218" name="Object 2">
                        <a:extLst>
                          <a:ext uri="{FF2B5EF4-FFF2-40B4-BE49-F238E27FC236}">
                            <a16:creationId xmlns:a16="http://schemas.microsoft.com/office/drawing/2014/main" id="{8B73A0FC-C85E-B90B-0AAC-256173A143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9826" y="2514601"/>
                        <a:ext cx="4295775" cy="170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219" name="Text Box 3">
            <a:extLst>
              <a:ext uri="{FF2B5EF4-FFF2-40B4-BE49-F238E27FC236}">
                <a16:creationId xmlns:a16="http://schemas.microsoft.com/office/drawing/2014/main" id="{4F2A7C02-927E-E6F2-307D-61F23CBEF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47689"/>
            <a:ext cx="7366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endParaRPr kumimoji="1" lang="zh-CN" altLang="en-US" sz="28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33220" name="Object 4">
            <a:extLst>
              <a:ext uri="{FF2B5EF4-FFF2-40B4-BE49-F238E27FC236}">
                <a16:creationId xmlns:a16="http://schemas.microsoft.com/office/drawing/2014/main" id="{006F55AF-87EB-CA18-559A-396C056BBE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65400" y="457200"/>
          <a:ext cx="3911600" cy="174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00200" imgH="711000" progId="Equation.3">
                  <p:embed/>
                </p:oleObj>
              </mc:Choice>
              <mc:Fallback>
                <p:oleObj name="Equation" r:id="rId4" imgW="1600200" imgH="711000" progId="Equation.3">
                  <p:embed/>
                  <p:pic>
                    <p:nvPicPr>
                      <p:cNvPr id="1033220" name="Object 4">
                        <a:extLst>
                          <a:ext uri="{FF2B5EF4-FFF2-40B4-BE49-F238E27FC236}">
                            <a16:creationId xmlns:a16="http://schemas.microsoft.com/office/drawing/2014/main" id="{006F55AF-87EB-CA18-559A-396C056BBE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5400" y="457200"/>
                        <a:ext cx="3911600" cy="1741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3221" name="Object 5">
            <a:extLst>
              <a:ext uri="{FF2B5EF4-FFF2-40B4-BE49-F238E27FC236}">
                <a16:creationId xmlns:a16="http://schemas.microsoft.com/office/drawing/2014/main" id="{B0858770-32F8-1B8C-4A5D-2F97999BAE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00800" y="457200"/>
          <a:ext cx="25908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17440" imgH="711000" progId="Equation.3">
                  <p:embed/>
                </p:oleObj>
              </mc:Choice>
              <mc:Fallback>
                <p:oleObj name="Equation" r:id="rId6" imgW="1117440" imgH="711000" progId="Equation.3">
                  <p:embed/>
                  <p:pic>
                    <p:nvPicPr>
                      <p:cNvPr id="1033221" name="Object 5">
                        <a:extLst>
                          <a:ext uri="{FF2B5EF4-FFF2-40B4-BE49-F238E27FC236}">
                            <a16:creationId xmlns:a16="http://schemas.microsoft.com/office/drawing/2014/main" id="{B0858770-32F8-1B8C-4A5D-2F97999BAE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457200"/>
                        <a:ext cx="25908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3222" name="Object 6">
            <a:extLst>
              <a:ext uri="{FF2B5EF4-FFF2-40B4-BE49-F238E27FC236}">
                <a16:creationId xmlns:a16="http://schemas.microsoft.com/office/drawing/2014/main" id="{5AD35DA2-7971-40E1-C55C-971F64138C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29401" y="2514600"/>
          <a:ext cx="3076575" cy="167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07880" imgH="711000" progId="Equation.3">
                  <p:embed/>
                </p:oleObj>
              </mc:Choice>
              <mc:Fallback>
                <p:oleObj name="Equation" r:id="rId8" imgW="1307880" imgH="711000" progId="Equation.3">
                  <p:embed/>
                  <p:pic>
                    <p:nvPicPr>
                      <p:cNvPr id="1033222" name="Object 6">
                        <a:extLst>
                          <a:ext uri="{FF2B5EF4-FFF2-40B4-BE49-F238E27FC236}">
                            <a16:creationId xmlns:a16="http://schemas.microsoft.com/office/drawing/2014/main" id="{5AD35DA2-7971-40E1-C55C-971F64138C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1" y="2514600"/>
                        <a:ext cx="3076575" cy="1671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3223" name="Object 7">
            <a:extLst>
              <a:ext uri="{FF2B5EF4-FFF2-40B4-BE49-F238E27FC236}">
                <a16:creationId xmlns:a16="http://schemas.microsoft.com/office/drawing/2014/main" id="{E0BBCF7E-3328-5CF4-4A24-6C18975909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08463" y="4495801"/>
          <a:ext cx="1409700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45760" imgH="164880" progId="Equation.3">
                  <p:embed/>
                </p:oleObj>
              </mc:Choice>
              <mc:Fallback>
                <p:oleObj name="Equation" r:id="rId10" imgW="545760" imgH="164880" progId="Equation.3">
                  <p:embed/>
                  <p:pic>
                    <p:nvPicPr>
                      <p:cNvPr id="1033223" name="Object 7">
                        <a:extLst>
                          <a:ext uri="{FF2B5EF4-FFF2-40B4-BE49-F238E27FC236}">
                            <a16:creationId xmlns:a16="http://schemas.microsoft.com/office/drawing/2014/main" id="{E0BBCF7E-3328-5CF4-4A24-6C18975909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8463" y="4495801"/>
                        <a:ext cx="1409700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3224" name="Object 8">
            <a:extLst>
              <a:ext uri="{FF2B5EF4-FFF2-40B4-BE49-F238E27FC236}">
                <a16:creationId xmlns:a16="http://schemas.microsoft.com/office/drawing/2014/main" id="{C5D959BE-F5AF-7B16-9E75-8E1B22545C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41801" y="5105401"/>
          <a:ext cx="1343025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520560" imgH="164880" progId="Equation.3">
                  <p:embed/>
                </p:oleObj>
              </mc:Choice>
              <mc:Fallback>
                <p:oleObj name="Equation" r:id="rId12" imgW="520560" imgH="164880" progId="Equation.3">
                  <p:embed/>
                  <p:pic>
                    <p:nvPicPr>
                      <p:cNvPr id="1033224" name="Object 8">
                        <a:extLst>
                          <a:ext uri="{FF2B5EF4-FFF2-40B4-BE49-F238E27FC236}">
                            <a16:creationId xmlns:a16="http://schemas.microsoft.com/office/drawing/2014/main" id="{C5D959BE-F5AF-7B16-9E75-8E1B22545C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41801" y="5105401"/>
                        <a:ext cx="1343025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3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3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33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33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33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33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33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B6D90A-6299-ACA6-BA0B-90EB79C98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EEFBF6-4E59-4EA2-95A1-9941A0708258}" type="slidenum"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609283" name="Object 3">
            <a:extLst>
              <a:ext uri="{FF2B5EF4-FFF2-40B4-BE49-F238E27FC236}">
                <a16:creationId xmlns:a16="http://schemas.microsoft.com/office/drawing/2014/main" id="{3B79795B-9E9A-991A-EF76-5D5144078F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381001"/>
          <a:ext cx="5638800" cy="60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277720" imgH="242640" progId="Word.Document.8">
                  <p:embed/>
                </p:oleObj>
              </mc:Choice>
              <mc:Fallback>
                <p:oleObj name="Document" r:id="rId2" imgW="2277720" imgH="242640" progId="Word.Document.8">
                  <p:embed/>
                  <p:pic>
                    <p:nvPicPr>
                      <p:cNvPr id="609283" name="Object 3">
                        <a:extLst>
                          <a:ext uri="{FF2B5EF4-FFF2-40B4-BE49-F238E27FC236}">
                            <a16:creationId xmlns:a16="http://schemas.microsoft.com/office/drawing/2014/main" id="{3B79795B-9E9A-991A-EF76-5D5144078FC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81001"/>
                        <a:ext cx="5638800" cy="60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9284" name="Text Box 4">
            <a:extLst>
              <a:ext uri="{FF2B5EF4-FFF2-40B4-BE49-F238E27FC236}">
                <a16:creationId xmlns:a16="http://schemas.microsoft.com/office/drawing/2014/main" id="{37116A47-92C7-D9EE-2BA2-73D46042B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081089"/>
            <a:ext cx="39624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是一个</a:t>
            </a:r>
            <a:r>
              <a:rPr kumimoji="1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kumimoji="1" lang="en-US" altLang="zh-CN" sz="2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阶方阵，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9285" name="Text Box 5">
            <a:extLst>
              <a:ext uri="{FF2B5EF4-FFF2-40B4-BE49-F238E27FC236}">
                <a16:creationId xmlns:a16="http://schemas.microsoft.com/office/drawing/2014/main" id="{A604190C-E993-B9E0-0F7D-288ACF0DF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6" y="1055689"/>
            <a:ext cx="4060825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定义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矩阵多项式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为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aphicFrame>
        <p:nvGraphicFramePr>
          <p:cNvPr id="609286" name="Object 6">
            <a:extLst>
              <a:ext uri="{FF2B5EF4-FFF2-40B4-BE49-F238E27FC236}">
                <a16:creationId xmlns:a16="http://schemas.microsoft.com/office/drawing/2014/main" id="{EE76E0ED-1627-5B57-5687-0004D0E4DDF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1676400"/>
          <a:ext cx="6400800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50880" imgH="241200" progId="Equation.3">
                  <p:embed/>
                </p:oleObj>
              </mc:Choice>
              <mc:Fallback>
                <p:oleObj name="Equation" r:id="rId4" imgW="2450880" imgH="241200" progId="Equation.3">
                  <p:embed/>
                  <p:pic>
                    <p:nvPicPr>
                      <p:cNvPr id="609286" name="Object 6">
                        <a:extLst>
                          <a:ext uri="{FF2B5EF4-FFF2-40B4-BE49-F238E27FC236}">
                            <a16:creationId xmlns:a16="http://schemas.microsoft.com/office/drawing/2014/main" id="{EE76E0ED-1627-5B57-5687-0004D0E4DDF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676400"/>
                        <a:ext cx="6400800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9288" name="Text Box 8">
            <a:extLst>
              <a:ext uri="{FF2B5EF4-FFF2-40B4-BE49-F238E27FC236}">
                <a16:creationId xmlns:a16="http://schemas.microsoft.com/office/drawing/2014/main" id="{C5CD771A-BFCD-9751-4BD1-AEA72DAB55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425451"/>
            <a:ext cx="2971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是一个多项式，</a:t>
            </a:r>
          </a:p>
        </p:txBody>
      </p:sp>
      <p:sp>
        <p:nvSpPr>
          <p:cNvPr id="609289" name="Text Box 9">
            <a:extLst>
              <a:ext uri="{FF2B5EF4-FFF2-40B4-BE49-F238E27FC236}">
                <a16:creationId xmlns:a16="http://schemas.microsoft.com/office/drawing/2014/main" id="{57A1150A-6654-8D0B-F3DA-4E591C6DF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2438401"/>
            <a:ext cx="1263785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例如，</a:t>
            </a:r>
          </a:p>
        </p:txBody>
      </p:sp>
      <p:graphicFrame>
        <p:nvGraphicFramePr>
          <p:cNvPr id="609290" name="Object 10">
            <a:extLst>
              <a:ext uri="{FF2B5EF4-FFF2-40B4-BE49-F238E27FC236}">
                <a16:creationId xmlns:a16="http://schemas.microsoft.com/office/drawing/2014/main" id="{D9679114-EEFD-88BB-EF24-90D08E812E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2438400"/>
          <a:ext cx="358140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1413000" imgH="242640" progId="Word.Document.8">
                  <p:embed/>
                </p:oleObj>
              </mc:Choice>
              <mc:Fallback>
                <p:oleObj name="Document" r:id="rId6" imgW="1413000" imgH="242640" progId="Word.Document.8">
                  <p:embed/>
                  <p:pic>
                    <p:nvPicPr>
                      <p:cNvPr id="609290" name="Object 10">
                        <a:extLst>
                          <a:ext uri="{FF2B5EF4-FFF2-40B4-BE49-F238E27FC236}">
                            <a16:creationId xmlns:a16="http://schemas.microsoft.com/office/drawing/2014/main" id="{D9679114-EEFD-88BB-EF24-90D08E812E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438400"/>
                        <a:ext cx="3581400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291" name="Object 11">
            <a:extLst>
              <a:ext uri="{FF2B5EF4-FFF2-40B4-BE49-F238E27FC236}">
                <a16:creationId xmlns:a16="http://schemas.microsoft.com/office/drawing/2014/main" id="{1CEAA860-D938-8699-D939-594DD8ABB3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3124200"/>
          <a:ext cx="24066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28520" imgH="457200" progId="Equation.3">
                  <p:embed/>
                </p:oleObj>
              </mc:Choice>
              <mc:Fallback>
                <p:oleObj name="Equation" r:id="rId8" imgW="1028520" imgH="457200" progId="Equation.3">
                  <p:embed/>
                  <p:pic>
                    <p:nvPicPr>
                      <p:cNvPr id="609291" name="Object 11">
                        <a:extLst>
                          <a:ext uri="{FF2B5EF4-FFF2-40B4-BE49-F238E27FC236}">
                            <a16:creationId xmlns:a16="http://schemas.microsoft.com/office/drawing/2014/main" id="{1CEAA860-D938-8699-D939-594DD8ABB3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124200"/>
                        <a:ext cx="240665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293" name="Object 13">
            <a:extLst>
              <a:ext uri="{FF2B5EF4-FFF2-40B4-BE49-F238E27FC236}">
                <a16:creationId xmlns:a16="http://schemas.microsoft.com/office/drawing/2014/main" id="{DDF1AE9B-683A-8414-C148-CF1AECA468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76800" y="3124200"/>
          <a:ext cx="276383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80800" imgH="457200" progId="Equation.3">
                  <p:embed/>
                </p:oleObj>
              </mc:Choice>
              <mc:Fallback>
                <p:oleObj name="Equation" r:id="rId10" imgW="1180800" imgH="457200" progId="Equation.3">
                  <p:embed/>
                  <p:pic>
                    <p:nvPicPr>
                      <p:cNvPr id="609293" name="Object 13">
                        <a:extLst>
                          <a:ext uri="{FF2B5EF4-FFF2-40B4-BE49-F238E27FC236}">
                            <a16:creationId xmlns:a16="http://schemas.microsoft.com/office/drawing/2014/main" id="{DDF1AE9B-683A-8414-C148-CF1AECA4685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3124200"/>
                        <a:ext cx="276383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294" name="Object 14">
            <a:extLst>
              <a:ext uri="{FF2B5EF4-FFF2-40B4-BE49-F238E27FC236}">
                <a16:creationId xmlns:a16="http://schemas.microsoft.com/office/drawing/2014/main" id="{95B41F94-675C-B5DB-BCF8-1CF2C8BDD6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0" y="4343400"/>
          <a:ext cx="32400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84200" imgH="228600" progId="Equation.3">
                  <p:embed/>
                </p:oleObj>
              </mc:Choice>
              <mc:Fallback>
                <p:oleObj name="Equation" r:id="rId12" imgW="1384200" imgH="228600" progId="Equation.3">
                  <p:embed/>
                  <p:pic>
                    <p:nvPicPr>
                      <p:cNvPr id="609294" name="Object 14">
                        <a:extLst>
                          <a:ext uri="{FF2B5EF4-FFF2-40B4-BE49-F238E27FC236}">
                            <a16:creationId xmlns:a16="http://schemas.microsoft.com/office/drawing/2014/main" id="{95B41F94-675C-B5DB-BCF8-1CF2C8BDD69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343400"/>
                        <a:ext cx="3240088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295" name="Object 15">
            <a:extLst>
              <a:ext uri="{FF2B5EF4-FFF2-40B4-BE49-F238E27FC236}">
                <a16:creationId xmlns:a16="http://schemas.microsoft.com/office/drawing/2014/main" id="{88CF163E-DC16-1475-7FFA-009C11FC17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1" y="5029201"/>
          <a:ext cx="5827713" cy="1096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489040" imgH="469800" progId="Equation.3">
                  <p:embed/>
                </p:oleObj>
              </mc:Choice>
              <mc:Fallback>
                <p:oleObj name="Equation" r:id="rId14" imgW="2489040" imgH="469800" progId="Equation.3">
                  <p:embed/>
                  <p:pic>
                    <p:nvPicPr>
                      <p:cNvPr id="609295" name="Object 15">
                        <a:extLst>
                          <a:ext uri="{FF2B5EF4-FFF2-40B4-BE49-F238E27FC236}">
                            <a16:creationId xmlns:a16="http://schemas.microsoft.com/office/drawing/2014/main" id="{88CF163E-DC16-1475-7FFA-009C11FC172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1" y="5029201"/>
                        <a:ext cx="5827713" cy="10969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9296" name="Object 16">
            <a:extLst>
              <a:ext uri="{FF2B5EF4-FFF2-40B4-BE49-F238E27FC236}">
                <a16:creationId xmlns:a16="http://schemas.microsoft.com/office/drawing/2014/main" id="{9B6D2863-70A6-72DE-E38F-C101EDD47C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50200" y="5040313"/>
          <a:ext cx="15748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72840" imgH="457200" progId="Equation.3">
                  <p:embed/>
                </p:oleObj>
              </mc:Choice>
              <mc:Fallback>
                <p:oleObj name="Equation" r:id="rId16" imgW="672840" imgH="457200" progId="Equation.3">
                  <p:embed/>
                  <p:pic>
                    <p:nvPicPr>
                      <p:cNvPr id="609296" name="Object 16">
                        <a:extLst>
                          <a:ext uri="{FF2B5EF4-FFF2-40B4-BE49-F238E27FC236}">
                            <a16:creationId xmlns:a16="http://schemas.microsoft.com/office/drawing/2014/main" id="{9B6D2863-70A6-72DE-E38F-C101EDD47CF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0200" y="5040313"/>
                        <a:ext cx="1574800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9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09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09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9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09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09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9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09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09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09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09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09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3A256896-5907-97E1-A371-975725EF9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8198AE-18E4-4ABD-B968-DC03A7956F86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4242" name="Rectangle 2">
            <a:extLst>
              <a:ext uri="{FF2B5EF4-FFF2-40B4-BE49-F238E27FC236}">
                <a16:creationId xmlns:a16="http://schemas.microsoft.com/office/drawing/2014/main" id="{DAF78434-804A-C985-B102-B9399988A8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3733800" cy="609600"/>
          </a:xfrm>
        </p:spPr>
        <p:txBody>
          <a:bodyPr/>
          <a:lstStyle/>
          <a:p>
            <a:pPr algn="l"/>
            <a:r>
              <a:rPr lang="zh-CN" altLang="en-US" sz="3200" b="1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(三) 三角形矩阵</a:t>
            </a:r>
          </a:p>
        </p:txBody>
      </p:sp>
      <p:graphicFrame>
        <p:nvGraphicFramePr>
          <p:cNvPr id="1034250" name="Object 10">
            <a:extLst>
              <a:ext uri="{FF2B5EF4-FFF2-40B4-BE49-F238E27FC236}">
                <a16:creationId xmlns:a16="http://schemas.microsoft.com/office/drawing/2014/main" id="{9E9F4B08-9A59-9EFF-2F56-1B63636C22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060683"/>
              </p:ext>
            </p:extLst>
          </p:nvPr>
        </p:nvGraphicFramePr>
        <p:xfrm>
          <a:off x="1828800" y="704020"/>
          <a:ext cx="7810500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125520" imgH="417600" progId="Word.Document.8">
                  <p:embed/>
                </p:oleObj>
              </mc:Choice>
              <mc:Fallback>
                <p:oleObj name="Document" r:id="rId2" imgW="3125520" imgH="417600" progId="Word.Document.8">
                  <p:embed/>
                  <p:pic>
                    <p:nvPicPr>
                      <p:cNvPr id="1034250" name="Object 10">
                        <a:extLst>
                          <a:ext uri="{FF2B5EF4-FFF2-40B4-BE49-F238E27FC236}">
                            <a16:creationId xmlns:a16="http://schemas.microsoft.com/office/drawing/2014/main" id="{9E9F4B08-9A59-9EFF-2F56-1B63636C22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704020"/>
                        <a:ext cx="7810500" cy="1041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51" name="Object 11">
            <a:extLst>
              <a:ext uri="{FF2B5EF4-FFF2-40B4-BE49-F238E27FC236}">
                <a16:creationId xmlns:a16="http://schemas.microsoft.com/office/drawing/2014/main" id="{779142B6-3212-F842-EA5A-910ACE9050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1112382"/>
              </p:ext>
            </p:extLst>
          </p:nvPr>
        </p:nvGraphicFramePr>
        <p:xfrm>
          <a:off x="3505201" y="1557126"/>
          <a:ext cx="3089275" cy="222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07880" imgH="939600" progId="Equation.3">
                  <p:embed/>
                </p:oleObj>
              </mc:Choice>
              <mc:Fallback>
                <p:oleObj name="Equation" r:id="rId4" imgW="1307880" imgH="939600" progId="Equation.3">
                  <p:embed/>
                  <p:pic>
                    <p:nvPicPr>
                      <p:cNvPr id="1034251" name="Object 11">
                        <a:extLst>
                          <a:ext uri="{FF2B5EF4-FFF2-40B4-BE49-F238E27FC236}">
                            <a16:creationId xmlns:a16="http://schemas.microsoft.com/office/drawing/2014/main" id="{779142B6-3212-F842-EA5A-910ACE9050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1" y="1557126"/>
                        <a:ext cx="3089275" cy="2224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252" name="Text Box 12">
            <a:extLst>
              <a:ext uri="{FF2B5EF4-FFF2-40B4-BE49-F238E27FC236}">
                <a16:creationId xmlns:a16="http://schemas.microsoft.com/office/drawing/2014/main" id="{6A7FE43D-8004-AE8F-E7D9-880471DDA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319127"/>
            <a:ext cx="19812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即形如</a:t>
            </a:r>
          </a:p>
        </p:txBody>
      </p:sp>
      <p:sp>
        <p:nvSpPr>
          <p:cNvPr id="1034253" name="Text Box 13">
            <a:extLst>
              <a:ext uri="{FF2B5EF4-FFF2-40B4-BE49-F238E27FC236}">
                <a16:creationId xmlns:a16="http://schemas.microsoft.com/office/drawing/2014/main" id="{76F5B660-CDB4-9F7A-547E-1A7C2863D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2090527"/>
            <a:ext cx="2895600" cy="1059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的方阵，称为</a:t>
            </a:r>
            <a:r>
              <a:rPr kumimoji="1" lang="zh-CN" altLang="en-US" sz="2800" b="1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上三角形矩阵</a:t>
            </a: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</a:p>
        </p:txBody>
      </p:sp>
      <p:sp>
        <p:nvSpPr>
          <p:cNvPr id="1034254" name="Text Box 14">
            <a:extLst>
              <a:ext uri="{FF2B5EF4-FFF2-40B4-BE49-F238E27FC236}">
                <a16:creationId xmlns:a16="http://schemas.microsoft.com/office/drawing/2014/main" id="{5B45BC68-1DDA-6B26-39FD-E829F39DC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553566"/>
            <a:ext cx="19812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类似地，</a:t>
            </a:r>
          </a:p>
        </p:txBody>
      </p:sp>
      <p:graphicFrame>
        <p:nvGraphicFramePr>
          <p:cNvPr id="1034255" name="Object 15">
            <a:extLst>
              <a:ext uri="{FF2B5EF4-FFF2-40B4-BE49-F238E27FC236}">
                <a16:creationId xmlns:a16="http://schemas.microsoft.com/office/drawing/2014/main" id="{050C9EB0-90D0-1590-30E3-2A7415BEE2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9276695"/>
              </p:ext>
            </p:extLst>
          </p:nvPr>
        </p:nvGraphicFramePr>
        <p:xfrm>
          <a:off x="3505200" y="3786803"/>
          <a:ext cx="3030538" cy="213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33440" imgH="939600" progId="Equation.3">
                  <p:embed/>
                </p:oleObj>
              </mc:Choice>
              <mc:Fallback>
                <p:oleObj name="Equation" r:id="rId6" imgW="1333440" imgH="939600" progId="Equation.3">
                  <p:embed/>
                  <p:pic>
                    <p:nvPicPr>
                      <p:cNvPr id="1034255" name="Object 15">
                        <a:extLst>
                          <a:ext uri="{FF2B5EF4-FFF2-40B4-BE49-F238E27FC236}">
                            <a16:creationId xmlns:a16="http://schemas.microsoft.com/office/drawing/2014/main" id="{050C9EB0-90D0-1590-30E3-2A7415BEE2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3786803"/>
                        <a:ext cx="3030538" cy="2132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4256" name="Text Box 16">
            <a:extLst>
              <a:ext uri="{FF2B5EF4-FFF2-40B4-BE49-F238E27FC236}">
                <a16:creationId xmlns:a16="http://schemas.microsoft.com/office/drawing/2014/main" id="{ADD61A60-12E7-410A-2954-383408E30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4477366"/>
            <a:ext cx="3048000" cy="542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下三角形矩阵</a:t>
            </a: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  <p:grpSp>
        <p:nvGrpSpPr>
          <p:cNvPr id="1034257" name="Group 17">
            <a:extLst>
              <a:ext uri="{FF2B5EF4-FFF2-40B4-BE49-F238E27FC236}">
                <a16:creationId xmlns:a16="http://schemas.microsoft.com/office/drawing/2014/main" id="{257BE046-A691-E119-2C0A-ACE1A4DEBC19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2090526"/>
            <a:ext cx="2057400" cy="1524000"/>
            <a:chOff x="2304" y="1056"/>
            <a:chExt cx="1296" cy="960"/>
          </a:xfrm>
        </p:grpSpPr>
        <p:sp>
          <p:nvSpPr>
            <p:cNvPr id="1034258" name="AutoShape 18">
              <a:extLst>
                <a:ext uri="{FF2B5EF4-FFF2-40B4-BE49-F238E27FC236}">
                  <a16:creationId xmlns:a16="http://schemas.microsoft.com/office/drawing/2014/main" id="{F8E156A3-DCAA-519E-0985-031F27A778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056"/>
              <a:ext cx="1296" cy="960"/>
            </a:xfrm>
            <a:prstGeom prst="rtTriangl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1034259" name="Object 19">
              <a:extLst>
                <a:ext uri="{FF2B5EF4-FFF2-40B4-BE49-F238E27FC236}">
                  <a16:creationId xmlns:a16="http://schemas.microsoft.com/office/drawing/2014/main" id="{426EA310-35F1-1AEB-E460-C1DE7461395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92" y="1584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91960" imgH="317160" progId="Equation.3">
                    <p:embed/>
                  </p:oleObj>
                </mc:Choice>
                <mc:Fallback>
                  <p:oleObj name="Equation" r:id="rId8" imgW="291960" imgH="317160" progId="Equation.3">
                    <p:embed/>
                    <p:pic>
                      <p:nvPicPr>
                        <p:cNvPr id="1034259" name="Object 19">
                          <a:extLst>
                            <a:ext uri="{FF2B5EF4-FFF2-40B4-BE49-F238E27FC236}">
                              <a16:creationId xmlns:a16="http://schemas.microsoft.com/office/drawing/2014/main" id="{426EA310-35F1-1AEB-E460-C1DE7461395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1584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34260" name="Group 20">
            <a:extLst>
              <a:ext uri="{FF2B5EF4-FFF2-40B4-BE49-F238E27FC236}">
                <a16:creationId xmlns:a16="http://schemas.microsoft.com/office/drawing/2014/main" id="{DDCD631D-9101-96BF-113A-8999C8021932}"/>
              </a:ext>
            </a:extLst>
          </p:cNvPr>
          <p:cNvGrpSpPr>
            <a:grpSpLocks/>
          </p:cNvGrpSpPr>
          <p:nvPr/>
        </p:nvGrpSpPr>
        <p:grpSpPr bwMode="auto">
          <a:xfrm>
            <a:off x="4323522" y="3923389"/>
            <a:ext cx="2057400" cy="1600200"/>
            <a:chOff x="3888" y="1152"/>
            <a:chExt cx="1296" cy="1008"/>
          </a:xfrm>
        </p:grpSpPr>
        <p:sp>
          <p:nvSpPr>
            <p:cNvPr id="1034261" name="AutoShape 21">
              <a:extLst>
                <a:ext uri="{FF2B5EF4-FFF2-40B4-BE49-F238E27FC236}">
                  <a16:creationId xmlns:a16="http://schemas.microsoft.com/office/drawing/2014/main" id="{1E4A9FCC-BB3C-E9CF-D2FF-B89575295EC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>
              <a:off x="3888" y="1152"/>
              <a:ext cx="1296" cy="1008"/>
            </a:xfrm>
            <a:prstGeom prst="rtTriangle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aphicFrame>
          <p:nvGraphicFramePr>
            <p:cNvPr id="1034262" name="Object 22">
              <a:extLst>
                <a:ext uri="{FF2B5EF4-FFF2-40B4-BE49-F238E27FC236}">
                  <a16:creationId xmlns:a16="http://schemas.microsoft.com/office/drawing/2014/main" id="{D4AD31F8-656D-393C-F5D9-631480D71501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52" y="1344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291960" imgH="317160" progId="Equation.3">
                    <p:embed/>
                  </p:oleObj>
                </mc:Choice>
                <mc:Fallback>
                  <p:oleObj name="Equation" r:id="rId10" imgW="291960" imgH="317160" progId="Equation.3">
                    <p:embed/>
                    <p:pic>
                      <p:nvPicPr>
                        <p:cNvPr id="1034262" name="Object 22">
                          <a:extLst>
                            <a:ext uri="{FF2B5EF4-FFF2-40B4-BE49-F238E27FC236}">
                              <a16:creationId xmlns:a16="http://schemas.microsoft.com/office/drawing/2014/main" id="{D4AD31F8-656D-393C-F5D9-631480D71501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52" y="1344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2">
                <a:extLst>
                  <a:ext uri="{FF2B5EF4-FFF2-40B4-BE49-F238E27FC236}">
                    <a16:creationId xmlns:a16="http://schemas.microsoft.com/office/drawing/2014/main" id="{E917A9DE-8ADD-A36D-E57A-07BE2FF044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05000" y="5828390"/>
                <a:ext cx="8461513" cy="741375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若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zh-CN" altLang="en-US" sz="2800" b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，</m:t>
                    </m:r>
                    <m:r>
                      <m:rPr>
                        <m:sty m:val="p"/>
                      </m:rPr>
                      <a:rPr lang="en-US" altLang="zh-CN" sz="28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B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为同阶同结构三角形矩阵，则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kA</m:t>
                    </m:r>
                    <m:r>
                      <a:rPr lang="en-US" altLang="zh-CN" sz="2800" b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  </m:t>
                    </m:r>
                    <m:r>
                      <m:rPr>
                        <m:sty m:val="p"/>
                      </m:rPr>
                      <a:rPr lang="en-US" altLang="zh-CN" sz="28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</m:t>
                    </m:r>
                    <m:r>
                      <a:rPr lang="en-US" altLang="zh-CN" sz="2800" b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+</m:t>
                    </m:r>
                    <m:r>
                      <m:rPr>
                        <m:sty m:val="p"/>
                      </m:rPr>
                      <a:rPr lang="en-US" altLang="zh-CN" sz="28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B</m:t>
                    </m:r>
                    <m:r>
                      <a:rPr lang="en-US" altLang="zh-CN" sz="2800" b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, </m:t>
                    </m:r>
                    <m:r>
                      <a:rPr lang="en-US" altLang="zh-CN" sz="28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28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</a:rPr>
                      <m:t>AB</m:t>
                    </m:r>
                  </m:oMath>
                </a14:m>
                <a:r>
                  <a:rPr lang="zh-CN" altLang="en-US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仍是三角形矩阵。</a:t>
                </a:r>
                <a:endParaRPr 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mc:Choice>
        <mc:Fallback xmlns="">
          <p:sp>
            <p:nvSpPr>
              <p:cNvPr id="2" name="内容占位符 2">
                <a:extLst>
                  <a:ext uri="{FF2B5EF4-FFF2-40B4-BE49-F238E27FC236}">
                    <a16:creationId xmlns:a16="http://schemas.microsoft.com/office/drawing/2014/main" id="{E917A9DE-8ADD-A36D-E57A-07BE2FF044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05000" y="5828390"/>
                <a:ext cx="8461513" cy="741375"/>
              </a:xfrm>
              <a:blipFill>
                <a:blip r:embed="rId12"/>
                <a:stretch>
                  <a:fillRect l="-1513" t="-9836" b="-475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4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4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4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34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342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34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34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34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342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34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7B4D33D6-6141-DF67-B8FB-2C595800D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450E9B-66BD-43BD-93B2-A89842184308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5266" name="Rectangle 1026">
            <a:extLst>
              <a:ext uri="{FF2B5EF4-FFF2-40B4-BE49-F238E27FC236}">
                <a16:creationId xmlns:a16="http://schemas.microsoft.com/office/drawing/2014/main" id="{D20EA778-B1EF-9588-4C12-A6FE7C35DF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3733800" cy="609600"/>
          </a:xfrm>
        </p:spPr>
        <p:txBody>
          <a:bodyPr/>
          <a:lstStyle/>
          <a:p>
            <a:pPr algn="l"/>
            <a:r>
              <a:rPr lang="zh-CN" altLang="en-US" sz="32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(四) 对称矩阵</a:t>
            </a:r>
          </a:p>
        </p:txBody>
      </p:sp>
      <p:sp>
        <p:nvSpPr>
          <p:cNvPr id="1035280" name="Rectangle 1040">
            <a:extLst>
              <a:ext uri="{FF2B5EF4-FFF2-40B4-BE49-F238E27FC236}">
                <a16:creationId xmlns:a16="http://schemas.microsoft.com/office/drawing/2014/main" id="{77B8F65C-311F-70A1-A210-FD08FCE0C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014413"/>
            <a:ext cx="1371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定义</a:t>
            </a:r>
          </a:p>
        </p:txBody>
      </p:sp>
      <p:graphicFrame>
        <p:nvGraphicFramePr>
          <p:cNvPr id="1035281" name="Object 1041">
            <a:extLst>
              <a:ext uri="{FF2B5EF4-FFF2-40B4-BE49-F238E27FC236}">
                <a16:creationId xmlns:a16="http://schemas.microsoft.com/office/drawing/2014/main" id="{FB16AC16-3E1A-D2FF-7C3A-BF9BC24807A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5000" y="2919413"/>
          <a:ext cx="5105400" cy="169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71520" imgH="698400" progId="Equation.3">
                  <p:embed/>
                </p:oleObj>
              </mc:Choice>
              <mc:Fallback>
                <p:oleObj name="Equation" r:id="rId2" imgW="2171520" imgH="698400" progId="Equation.3">
                  <p:embed/>
                  <p:pic>
                    <p:nvPicPr>
                      <p:cNvPr id="1035281" name="Object 1041">
                        <a:extLst>
                          <a:ext uri="{FF2B5EF4-FFF2-40B4-BE49-F238E27FC236}">
                            <a16:creationId xmlns:a16="http://schemas.microsoft.com/office/drawing/2014/main" id="{FB16AC16-3E1A-D2FF-7C3A-BF9BC24807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919413"/>
                        <a:ext cx="5105400" cy="169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282" name="Text Box 1042">
            <a:extLst>
              <a:ext uri="{FF2B5EF4-FFF2-40B4-BE49-F238E27FC236}">
                <a16:creationId xmlns:a16="http://schemas.microsoft.com/office/drawing/2014/main" id="{84389FC8-D020-4D40-79A4-D9CDD7CBB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738688"/>
            <a:ext cx="7620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对称阵的元素以主对角线为对称轴对应相等。</a:t>
            </a:r>
          </a:p>
        </p:txBody>
      </p:sp>
      <p:sp>
        <p:nvSpPr>
          <p:cNvPr id="1035283" name="Rectangle 1043">
            <a:extLst>
              <a:ext uri="{FF2B5EF4-FFF2-40B4-BE49-F238E27FC236}">
                <a16:creationId xmlns:a16="http://schemas.microsoft.com/office/drawing/2014/main" id="{AFB56F48-7459-7183-21DC-B11FC0B8B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716463"/>
            <a:ext cx="1676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说明</a:t>
            </a:r>
          </a:p>
        </p:txBody>
      </p:sp>
      <p:sp>
        <p:nvSpPr>
          <p:cNvPr id="1035284" name="Line 1044">
            <a:extLst>
              <a:ext uri="{FF2B5EF4-FFF2-40B4-BE49-F238E27FC236}">
                <a16:creationId xmlns:a16="http://schemas.microsoft.com/office/drawing/2014/main" id="{E588A764-0D79-F93F-4BD4-2FCA998343FC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3040063"/>
            <a:ext cx="1447800" cy="14478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5285" name="Line 1045">
            <a:extLst>
              <a:ext uri="{FF2B5EF4-FFF2-40B4-BE49-F238E27FC236}">
                <a16:creationId xmlns:a16="http://schemas.microsoft.com/office/drawing/2014/main" id="{A844733E-6010-2EB8-07B5-F96F2A8E8A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86200" y="3268663"/>
            <a:ext cx="457200" cy="457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5286" name="Line 1046">
            <a:extLst>
              <a:ext uri="{FF2B5EF4-FFF2-40B4-BE49-F238E27FC236}">
                <a16:creationId xmlns:a16="http://schemas.microsoft.com/office/drawing/2014/main" id="{135567F4-D764-E365-ED3D-D801CE9721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67150" y="3230563"/>
            <a:ext cx="1066800" cy="1066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5287" name="Line 1047">
            <a:extLst>
              <a:ext uri="{FF2B5EF4-FFF2-40B4-BE49-F238E27FC236}">
                <a16:creationId xmlns:a16="http://schemas.microsoft.com/office/drawing/2014/main" id="{B3F4397D-836E-E66B-9C64-B7C7156C42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5800" y="3878263"/>
            <a:ext cx="381000" cy="381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035288" name="Group 1048">
            <a:extLst>
              <a:ext uri="{FF2B5EF4-FFF2-40B4-BE49-F238E27FC236}">
                <a16:creationId xmlns:a16="http://schemas.microsoft.com/office/drawing/2014/main" id="{C22208C8-29FA-B506-A930-675D7FAFAC82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990601"/>
            <a:ext cx="6781800" cy="542925"/>
            <a:chOff x="432" y="768"/>
            <a:chExt cx="4272" cy="342"/>
          </a:xfrm>
        </p:grpSpPr>
        <p:sp>
          <p:nvSpPr>
            <p:cNvPr id="1035289" name="Text Box 1049">
              <a:extLst>
                <a:ext uri="{FF2B5EF4-FFF2-40B4-BE49-F238E27FC236}">
                  <a16:creationId xmlns:a16="http://schemas.microsoft.com/office/drawing/2014/main" id="{7CB5CC16-6F04-32F5-C0E3-FA073B9DA3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783"/>
              <a:ext cx="427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设</a:t>
              </a:r>
              <a:r>
                <a:rPr kumimoji="1" lang="en-US" altLang="zh-CN" sz="2800" b="1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为</a:t>
              </a:r>
              <a:r>
                <a:rPr kumimoji="1" lang="en-US" altLang="zh-CN" sz="2800" b="1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阶方阵，如果满足             ，即</a:t>
              </a:r>
            </a:p>
          </p:txBody>
        </p:sp>
        <p:graphicFrame>
          <p:nvGraphicFramePr>
            <p:cNvPr id="1035290" name="Object 1050">
              <a:extLst>
                <a:ext uri="{FF2B5EF4-FFF2-40B4-BE49-F238E27FC236}">
                  <a16:creationId xmlns:a16="http://schemas.microsoft.com/office/drawing/2014/main" id="{D4EE02A1-0121-9160-1F74-891B2CFCE02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56" y="768"/>
            <a:ext cx="768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507960" imgH="190440" progId="Equation.3">
                    <p:embed/>
                  </p:oleObj>
                </mc:Choice>
                <mc:Fallback>
                  <p:oleObj name="Equation" r:id="rId4" imgW="507960" imgH="190440" progId="Equation.3">
                    <p:embed/>
                    <p:pic>
                      <p:nvPicPr>
                        <p:cNvPr id="1035290" name="Object 1050">
                          <a:extLst>
                            <a:ext uri="{FF2B5EF4-FFF2-40B4-BE49-F238E27FC236}">
                              <a16:creationId xmlns:a16="http://schemas.microsoft.com/office/drawing/2014/main" id="{D4EE02A1-0121-9160-1F74-891B2CFCE02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6" y="768"/>
                          <a:ext cx="768" cy="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35291" name="Object 1051">
            <a:extLst>
              <a:ext uri="{FF2B5EF4-FFF2-40B4-BE49-F238E27FC236}">
                <a16:creationId xmlns:a16="http://schemas.microsoft.com/office/drawing/2014/main" id="{1FEDA4CC-A677-2F02-9D40-0B49BBA4BB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5200" y="1624014"/>
          <a:ext cx="3810000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62040" imgH="241200" progId="Equation.3">
                  <p:embed/>
                </p:oleObj>
              </mc:Choice>
              <mc:Fallback>
                <p:oleObj name="Equation" r:id="rId6" imgW="1562040" imgH="241200" progId="Equation.3">
                  <p:embed/>
                  <p:pic>
                    <p:nvPicPr>
                      <p:cNvPr id="1035291" name="Object 1051">
                        <a:extLst>
                          <a:ext uri="{FF2B5EF4-FFF2-40B4-BE49-F238E27FC236}">
                            <a16:creationId xmlns:a16="http://schemas.microsoft.com/office/drawing/2014/main" id="{1FEDA4CC-A677-2F02-9D40-0B49BBA4BB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624014"/>
                        <a:ext cx="3810000" cy="58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5292" name="Text Box 1052">
            <a:extLst>
              <a:ext uri="{FF2B5EF4-FFF2-40B4-BE49-F238E27FC236}">
                <a16:creationId xmlns:a16="http://schemas.microsoft.com/office/drawing/2014/main" id="{AC7D6F8F-6E6D-F8EF-C27B-EF67B286B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309813"/>
            <a:ext cx="4038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那么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称为</a:t>
            </a:r>
            <a:r>
              <a:rPr kumimoji="1"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对称阵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</a:p>
        </p:txBody>
      </p:sp>
      <p:sp>
        <p:nvSpPr>
          <p:cNvPr id="2" name="Text Box 1052">
            <a:extLst>
              <a:ext uri="{FF2B5EF4-FFF2-40B4-BE49-F238E27FC236}">
                <a16:creationId xmlns:a16="http://schemas.microsoft.com/office/drawing/2014/main" id="{DB41561A-1E19-1438-7B83-84DE92D8D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799" y="5278714"/>
            <a:ext cx="815505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设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是两个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阶对称矩阵。证明：当且仅当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可交换时，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是对称的。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5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"/>
                                        <p:tgtEl>
                                          <p:spTgt spid="1035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35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35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35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3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3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3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"/>
                                        <p:tgtEl>
                                          <p:spTgt spid="1035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35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ACF7C0-A373-E239-F8F1-2DEBDE381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BBB50EE-74E2-44C6-A975-07CD0AAA3456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972803" name="Object 3">
            <a:extLst>
              <a:ext uri="{FF2B5EF4-FFF2-40B4-BE49-F238E27FC236}">
                <a16:creationId xmlns:a16="http://schemas.microsoft.com/office/drawing/2014/main" id="{DBA902F3-78AC-002B-0F6D-BA11BAE9E6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3088" y="2971800"/>
          <a:ext cx="6081712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489040" imgH="698400" progId="Equation.3">
                  <p:embed/>
                </p:oleObj>
              </mc:Choice>
              <mc:Fallback>
                <p:oleObj name="Equation" r:id="rId2" imgW="2489040" imgH="698400" progId="Equation.3">
                  <p:embed/>
                  <p:pic>
                    <p:nvPicPr>
                      <p:cNvPr id="972803" name="Object 3">
                        <a:extLst>
                          <a:ext uri="{FF2B5EF4-FFF2-40B4-BE49-F238E27FC236}">
                            <a16:creationId xmlns:a16="http://schemas.microsoft.com/office/drawing/2014/main" id="{DBA902F3-78AC-002B-0F6D-BA11BAE9E6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3088" y="2971800"/>
                        <a:ext cx="6081712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04" name="Text Box 4">
            <a:extLst>
              <a:ext uri="{FF2B5EF4-FFF2-40B4-BE49-F238E27FC236}">
                <a16:creationId xmlns:a16="http://schemas.microsoft.com/office/drawing/2014/main" id="{574A3FE5-15A2-73BD-9A46-125AB9670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1450" y="4781551"/>
            <a:ext cx="5105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反对称阵的对角元全为零。</a:t>
            </a:r>
          </a:p>
        </p:txBody>
      </p:sp>
      <p:sp>
        <p:nvSpPr>
          <p:cNvPr id="972805" name="Rectangle 5">
            <a:extLst>
              <a:ext uri="{FF2B5EF4-FFF2-40B4-BE49-F238E27FC236}">
                <a16:creationId xmlns:a16="http://schemas.microsoft.com/office/drawing/2014/main" id="{C5190C7B-9E1E-5906-B4CC-99B4DB0B5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7050" y="4778376"/>
            <a:ext cx="1295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说明</a:t>
            </a:r>
          </a:p>
        </p:txBody>
      </p:sp>
      <p:graphicFrame>
        <p:nvGraphicFramePr>
          <p:cNvPr id="972806" name="Object 6">
            <a:extLst>
              <a:ext uri="{FF2B5EF4-FFF2-40B4-BE49-F238E27FC236}">
                <a16:creationId xmlns:a16="http://schemas.microsoft.com/office/drawing/2014/main" id="{2E843C5B-E30C-4C98-E9D3-6FB23DE1C7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2800" y="1695450"/>
          <a:ext cx="4038600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50960" imgH="241200" progId="Equation.3">
                  <p:embed/>
                </p:oleObj>
              </mc:Choice>
              <mc:Fallback>
                <p:oleObj name="Equation" r:id="rId4" imgW="1650960" imgH="241200" progId="Equation.3">
                  <p:embed/>
                  <p:pic>
                    <p:nvPicPr>
                      <p:cNvPr id="972806" name="Object 6">
                        <a:extLst>
                          <a:ext uri="{FF2B5EF4-FFF2-40B4-BE49-F238E27FC236}">
                            <a16:creationId xmlns:a16="http://schemas.microsoft.com/office/drawing/2014/main" id="{2E843C5B-E30C-4C98-E9D3-6FB23DE1C7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695450"/>
                        <a:ext cx="4038600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07" name="Text Box 7">
            <a:extLst>
              <a:ext uri="{FF2B5EF4-FFF2-40B4-BE49-F238E27FC236}">
                <a16:creationId xmlns:a16="http://schemas.microsoft.com/office/drawing/2014/main" id="{F6079441-B680-24DE-0331-189229173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286001"/>
            <a:ext cx="4191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那末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称为</a:t>
            </a:r>
            <a:r>
              <a:rPr kumimoji="1" lang="zh-CN" altLang="en-US" sz="2800" b="1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反对称阵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</a:p>
        </p:txBody>
      </p:sp>
      <p:grpSp>
        <p:nvGrpSpPr>
          <p:cNvPr id="972808" name="Group 8">
            <a:extLst>
              <a:ext uri="{FF2B5EF4-FFF2-40B4-BE49-F238E27FC236}">
                <a16:creationId xmlns:a16="http://schemas.microsoft.com/office/drawing/2014/main" id="{B280D7FF-F904-4628-99E5-752052162EEA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1009651"/>
            <a:ext cx="7162800" cy="542925"/>
            <a:chOff x="432" y="768"/>
            <a:chExt cx="4512" cy="342"/>
          </a:xfrm>
        </p:grpSpPr>
        <p:sp>
          <p:nvSpPr>
            <p:cNvPr id="972809" name="Text Box 9">
              <a:extLst>
                <a:ext uri="{FF2B5EF4-FFF2-40B4-BE49-F238E27FC236}">
                  <a16:creationId xmlns:a16="http://schemas.microsoft.com/office/drawing/2014/main" id="{E4712DCB-CEA8-8263-0BC8-795D9A58D1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" y="783"/>
              <a:ext cx="4512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    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设</a:t>
              </a:r>
              <a:r>
                <a:rPr kumimoji="1" lang="en-US" altLang="zh-CN" sz="2800" b="1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为</a:t>
              </a:r>
              <a:r>
                <a:rPr kumimoji="1" lang="en-US" altLang="zh-CN" sz="2800" b="1" i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n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阶方阵，如果满足                ，即</a:t>
              </a:r>
            </a:p>
          </p:txBody>
        </p:sp>
        <p:graphicFrame>
          <p:nvGraphicFramePr>
            <p:cNvPr id="972810" name="Object 10">
              <a:extLst>
                <a:ext uri="{FF2B5EF4-FFF2-40B4-BE49-F238E27FC236}">
                  <a16:creationId xmlns:a16="http://schemas.microsoft.com/office/drawing/2014/main" id="{1293889E-40F3-83B8-6097-D988AAFD210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438" y="768"/>
            <a:ext cx="902" cy="2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596880" imgH="190440" progId="Equation.3">
                    <p:embed/>
                  </p:oleObj>
                </mc:Choice>
                <mc:Fallback>
                  <p:oleObj name="Equation" r:id="rId6" imgW="596880" imgH="190440" progId="Equation.3">
                    <p:embed/>
                    <p:pic>
                      <p:nvPicPr>
                        <p:cNvPr id="972810" name="Object 10">
                          <a:extLst>
                            <a:ext uri="{FF2B5EF4-FFF2-40B4-BE49-F238E27FC236}">
                              <a16:creationId xmlns:a16="http://schemas.microsoft.com/office/drawing/2014/main" id="{1293889E-40F3-83B8-6097-D988AAFD210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38" y="768"/>
                          <a:ext cx="902" cy="28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72814" name="Rectangle 14">
            <a:extLst>
              <a:ext uri="{FF2B5EF4-FFF2-40B4-BE49-F238E27FC236}">
                <a16:creationId xmlns:a16="http://schemas.microsoft.com/office/drawing/2014/main" id="{225515A7-4B8A-0D72-66ED-736018F8F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014413"/>
            <a:ext cx="1371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定义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DBE7270-C69D-9ED1-8099-F5870A282EDC}"/>
              </a:ext>
            </a:extLst>
          </p:cNvPr>
          <p:cNvSpPr txBox="1"/>
          <p:nvPr/>
        </p:nvSpPr>
        <p:spPr>
          <a:xfrm>
            <a:off x="1797050" y="5395915"/>
            <a:ext cx="76650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设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是两个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n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阶反对称矩阵。证明：当且仅当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可交换时，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是对称的。</a:t>
            </a:r>
          </a:p>
        </p:txBody>
      </p:sp>
      <p:sp>
        <p:nvSpPr>
          <p:cNvPr id="2" name="Rectangle 1026">
            <a:extLst>
              <a:ext uri="{FF2B5EF4-FFF2-40B4-BE49-F238E27FC236}">
                <a16:creationId xmlns:a16="http://schemas.microsoft.com/office/drawing/2014/main" id="{C42EFE14-CB37-0A05-3833-ADDDB767F598}"/>
              </a:ext>
            </a:extLst>
          </p:cNvPr>
          <p:cNvSpPr txBox="1">
            <a:spLocks noChangeArrowheads="1"/>
          </p:cNvSpPr>
          <p:nvPr/>
        </p:nvSpPr>
        <p:spPr>
          <a:xfrm>
            <a:off x="1676400" y="304800"/>
            <a:ext cx="3733800" cy="60960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l"/>
            <a:r>
              <a:rPr lang="zh-CN" altLang="en-US" sz="32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(五) 对称矩阵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2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2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72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"/>
                                        <p:tgtEl>
                                          <p:spTgt spid="972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7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CD9E33-A9A5-D2CB-7654-44C0B8D69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87D217-3DC5-4F6F-A9C5-E75CEE0157E9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973835" name="Object 2059">
            <a:extLst>
              <a:ext uri="{FF2B5EF4-FFF2-40B4-BE49-F238E27FC236}">
                <a16:creationId xmlns:a16="http://schemas.microsoft.com/office/drawing/2014/main" id="{0819981C-F83B-9529-C085-06FB6F5376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57438" y="481014"/>
          <a:ext cx="7777162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541320" imgH="209160" progId="Word.Document.8">
                  <p:embed/>
                </p:oleObj>
              </mc:Choice>
              <mc:Fallback>
                <p:oleObj name="Document" r:id="rId2" imgW="3541320" imgH="209160" progId="Word.Document.8">
                  <p:embed/>
                  <p:pic>
                    <p:nvPicPr>
                      <p:cNvPr id="973835" name="Object 2059">
                        <a:extLst>
                          <a:ext uri="{FF2B5EF4-FFF2-40B4-BE49-F238E27FC236}">
                            <a16:creationId xmlns:a16="http://schemas.microsoft.com/office/drawing/2014/main" id="{0819981C-F83B-9529-C085-06FB6F5376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7438" y="481014"/>
                        <a:ext cx="7777162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3836" name="Text Box 2060">
            <a:extLst>
              <a:ext uri="{FF2B5EF4-FFF2-40B4-BE49-F238E27FC236}">
                <a16:creationId xmlns:a16="http://schemas.microsoft.com/office/drawing/2014/main" id="{D5EA15A1-ED08-2893-0B6C-F0446FD96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5900" y="446088"/>
            <a:ext cx="7493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endParaRPr kumimoji="1" lang="zh-CN" altLang="en-US" sz="2800" b="1" dirty="0">
              <a:solidFill>
                <a:srgbClr val="00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73837" name="Text Box 2061">
            <a:extLst>
              <a:ext uri="{FF2B5EF4-FFF2-40B4-BE49-F238E27FC236}">
                <a16:creationId xmlns:a16="http://schemas.microsoft.com/office/drawing/2014/main" id="{6444C278-776E-A2D3-C3A8-FC19D0606B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1800" y="1230313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证</a:t>
            </a:r>
          </a:p>
        </p:txBody>
      </p:sp>
      <p:sp>
        <p:nvSpPr>
          <p:cNvPr id="973838" name="Text Box 2062">
            <a:extLst>
              <a:ext uri="{FF2B5EF4-FFF2-40B4-BE49-F238E27FC236}">
                <a16:creationId xmlns:a16="http://schemas.microsoft.com/office/drawing/2014/main" id="{3F18E88C-29C1-8835-A1C4-1DEE96BFF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246189"/>
            <a:ext cx="51816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因为 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kumimoji="1" lang="en-US" altLang="zh-CN" sz="2800" b="1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是 </a:t>
            </a:r>
            <a:r>
              <a:rPr kumimoji="1" lang="en-US" altLang="zh-CN" sz="2800" b="1" i="1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n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阶方阵，且</a:t>
            </a:r>
          </a:p>
        </p:txBody>
      </p:sp>
      <p:sp>
        <p:nvSpPr>
          <p:cNvPr id="973839" name="Text Box 2063">
            <a:extLst>
              <a:ext uri="{FF2B5EF4-FFF2-40B4-BE49-F238E27FC236}">
                <a16:creationId xmlns:a16="http://schemas.microsoft.com/office/drawing/2014/main" id="{76BFFAC5-3A65-4F07-F124-7A29C9240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443289"/>
            <a:ext cx="63246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同理可证，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BB</a:t>
            </a:r>
            <a:r>
              <a:rPr kumimoji="1" lang="en-US" altLang="zh-CN" sz="2800" b="1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T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是 </a:t>
            </a:r>
            <a:r>
              <a:rPr kumimoji="1" lang="en-US" altLang="zh-CN" sz="2800" b="1" i="1">
                <a:solidFill>
                  <a:srgbClr val="0033CC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m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阶对称矩阵。</a:t>
            </a:r>
          </a:p>
        </p:txBody>
      </p:sp>
      <p:graphicFrame>
        <p:nvGraphicFramePr>
          <p:cNvPr id="973840" name="Object 2064">
            <a:extLst>
              <a:ext uri="{FF2B5EF4-FFF2-40B4-BE49-F238E27FC236}">
                <a16:creationId xmlns:a16="http://schemas.microsoft.com/office/drawing/2014/main" id="{89A05088-A46A-1B4F-FE87-4DC1C3372A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0" y="1995489"/>
          <a:ext cx="1219200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20560" imgH="228600" progId="Equation.3">
                  <p:embed/>
                </p:oleObj>
              </mc:Choice>
              <mc:Fallback>
                <p:oleObj name="Equation" r:id="rId4" imgW="520560" imgH="228600" progId="Equation.3">
                  <p:embed/>
                  <p:pic>
                    <p:nvPicPr>
                      <p:cNvPr id="973840" name="Object 2064">
                        <a:extLst>
                          <a:ext uri="{FF2B5EF4-FFF2-40B4-BE49-F238E27FC236}">
                            <a16:creationId xmlns:a16="http://schemas.microsoft.com/office/drawing/2014/main" id="{89A05088-A46A-1B4F-FE87-4DC1C3372A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995489"/>
                        <a:ext cx="1219200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841" name="Object 2065">
            <a:extLst>
              <a:ext uri="{FF2B5EF4-FFF2-40B4-BE49-F238E27FC236}">
                <a16:creationId xmlns:a16="http://schemas.microsoft.com/office/drawing/2014/main" id="{94ABC057-CF5F-7404-86FE-15DB97DAB7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41701" y="2008189"/>
          <a:ext cx="17240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36560" imgH="228600" progId="Equation.3">
                  <p:embed/>
                </p:oleObj>
              </mc:Choice>
              <mc:Fallback>
                <p:oleObj name="Equation" r:id="rId6" imgW="736560" imgH="228600" progId="Equation.3">
                  <p:embed/>
                  <p:pic>
                    <p:nvPicPr>
                      <p:cNvPr id="973841" name="Object 2065">
                        <a:extLst>
                          <a:ext uri="{FF2B5EF4-FFF2-40B4-BE49-F238E27FC236}">
                            <a16:creationId xmlns:a16="http://schemas.microsoft.com/office/drawing/2014/main" id="{94ABC057-CF5F-7404-86FE-15DB97DAB7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1701" y="2008189"/>
                        <a:ext cx="172402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3842" name="Object 2066">
            <a:extLst>
              <a:ext uri="{FF2B5EF4-FFF2-40B4-BE49-F238E27FC236}">
                <a16:creationId xmlns:a16="http://schemas.microsoft.com/office/drawing/2014/main" id="{8DEBE5BC-1B9A-BEDB-A5B1-16B9118D1E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5401" y="2020889"/>
          <a:ext cx="124777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33160" imgH="228600" progId="Equation.3">
                  <p:embed/>
                </p:oleObj>
              </mc:Choice>
              <mc:Fallback>
                <p:oleObj name="Equation" r:id="rId8" imgW="533160" imgH="228600" progId="Equation.3">
                  <p:embed/>
                  <p:pic>
                    <p:nvPicPr>
                      <p:cNvPr id="973842" name="Object 2066">
                        <a:extLst>
                          <a:ext uri="{FF2B5EF4-FFF2-40B4-BE49-F238E27FC236}">
                            <a16:creationId xmlns:a16="http://schemas.microsoft.com/office/drawing/2014/main" id="{8DEBE5BC-1B9A-BEDB-A5B1-16B9118D1E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1" y="2020889"/>
                        <a:ext cx="1247775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3843" name="Text Box 2067">
            <a:extLst>
              <a:ext uri="{FF2B5EF4-FFF2-40B4-BE49-F238E27FC236}">
                <a16:creationId xmlns:a16="http://schemas.microsoft.com/office/drawing/2014/main" id="{84DEE98D-8680-356A-FD7C-411506C65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681289"/>
            <a:ext cx="43434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所以 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kumimoji="1" lang="en-US" altLang="zh-CN" sz="2800" b="1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是对称矩阵；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7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7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7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7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73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7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7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73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B35DE8-1B73-DAFF-F2B5-FB20B9A84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5E53FC4-B32B-4EBF-8C54-7F019677B507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74850" name="Text Box 2">
            <a:extLst>
              <a:ext uri="{FF2B5EF4-FFF2-40B4-BE49-F238E27FC236}">
                <a16:creationId xmlns:a16="http://schemas.microsoft.com/office/drawing/2014/main" id="{DAD9D7F3-D56C-6232-FA92-E5AF25AD4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04801"/>
            <a:ext cx="66167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若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为同阶对称阵(反对称阵)，则</a:t>
            </a:r>
          </a:p>
        </p:txBody>
      </p:sp>
      <p:graphicFrame>
        <p:nvGraphicFramePr>
          <p:cNvPr id="974851" name="Object 3">
            <a:extLst>
              <a:ext uri="{FF2B5EF4-FFF2-40B4-BE49-F238E27FC236}">
                <a16:creationId xmlns:a16="http://schemas.microsoft.com/office/drawing/2014/main" id="{3FF3126B-686D-C75A-45BE-882694A533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83500" y="355601"/>
          <a:ext cx="173990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11000" imgH="203040" progId="Equation.3">
                  <p:embed/>
                </p:oleObj>
              </mc:Choice>
              <mc:Fallback>
                <p:oleObj name="Equation" r:id="rId2" imgW="711000" imgH="203040" progId="Equation.3">
                  <p:embed/>
                  <p:pic>
                    <p:nvPicPr>
                      <p:cNvPr id="974851" name="Object 3">
                        <a:extLst>
                          <a:ext uri="{FF2B5EF4-FFF2-40B4-BE49-F238E27FC236}">
                            <a16:creationId xmlns:a16="http://schemas.microsoft.com/office/drawing/2014/main" id="{3FF3126B-686D-C75A-45BE-882694A533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83500" y="355601"/>
                        <a:ext cx="1739900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4852" name="Text Box 4">
            <a:extLst>
              <a:ext uri="{FF2B5EF4-FFF2-40B4-BE49-F238E27FC236}">
                <a16:creationId xmlns:a16="http://schemas.microsoft.com/office/drawing/2014/main" id="{56246549-921C-4127-FD0C-CCC6799F8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914401"/>
            <a:ext cx="4876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仍为对称阵(反对称阵)。</a:t>
            </a:r>
          </a:p>
        </p:txBody>
      </p:sp>
      <p:sp>
        <p:nvSpPr>
          <p:cNvPr id="974853" name="Text Box 5">
            <a:extLst>
              <a:ext uri="{FF2B5EF4-FFF2-40B4-BE49-F238E27FC236}">
                <a16:creationId xmlns:a16="http://schemas.microsoft.com/office/drawing/2014/main" id="{008422E9-81C6-47CF-9E52-B1D41BEB4E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676401"/>
            <a:ext cx="6400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为同阶对称阵， 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未必对称；</a:t>
            </a:r>
          </a:p>
        </p:txBody>
      </p:sp>
      <p:sp>
        <p:nvSpPr>
          <p:cNvPr id="974854" name="Text Box 6">
            <a:extLst>
              <a:ext uri="{FF2B5EF4-FFF2-40B4-BE49-F238E27FC236}">
                <a16:creationId xmlns:a16="http://schemas.microsoft.com/office/drawing/2014/main" id="{B78A1594-92B6-3465-153A-ED1E3CB08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300289"/>
            <a:ext cx="5638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只有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可</a:t>
            </a:r>
            <a:r>
              <a:rPr kumimoji="1" lang="zh-CN" altLang="en-US" sz="2800" b="1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交换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 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AB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才对称。</a:t>
            </a:r>
          </a:p>
        </p:txBody>
      </p:sp>
      <p:sp>
        <p:nvSpPr>
          <p:cNvPr id="974856" name="Text Box 8">
            <a:extLst>
              <a:ext uri="{FF2B5EF4-FFF2-40B4-BE49-F238E27FC236}">
                <a16:creationId xmlns:a16="http://schemas.microsoft.com/office/drawing/2014/main" id="{41CA8602-7032-063C-820F-A951F3594C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124200"/>
            <a:ext cx="86868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Symbol" panose="05050102010706020507" pitchFamily="18" charset="2"/>
              </a:rPr>
              <a:t>   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设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是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n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阶反对称矩阵, 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是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n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阶对称矩阵, 则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AB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+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BA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是反对称矩阵. </a:t>
            </a:r>
          </a:p>
        </p:txBody>
      </p:sp>
      <p:sp>
        <p:nvSpPr>
          <p:cNvPr id="974857" name="Text Box 9">
            <a:extLst>
              <a:ext uri="{FF2B5EF4-FFF2-40B4-BE49-F238E27FC236}">
                <a16:creationId xmlns:a16="http://schemas.microsoft.com/office/drawing/2014/main" id="{EF081B1E-F4D5-4334-E894-00572C887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163888"/>
            <a:ext cx="1447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练习</a:t>
            </a:r>
          </a:p>
        </p:txBody>
      </p:sp>
      <p:sp>
        <p:nvSpPr>
          <p:cNvPr id="974858" name="Text Box 10">
            <a:extLst>
              <a:ext uri="{FF2B5EF4-FFF2-40B4-BE49-F238E27FC236}">
                <a16:creationId xmlns:a16="http://schemas.microsoft.com/office/drawing/2014/main" id="{9642024E-71E3-4CB7-2B8E-0D4EC75C8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306889"/>
            <a:ext cx="23622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AB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+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BA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</a:t>
            </a:r>
            <a:r>
              <a:rPr kumimoji="1" lang="en-US" altLang="zh-CN" sz="2800" b="1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974859" name="Text Box 11">
            <a:extLst>
              <a:ext uri="{FF2B5EF4-FFF2-40B4-BE49-F238E27FC236}">
                <a16:creationId xmlns:a16="http://schemas.microsoft.com/office/drawing/2014/main" id="{CF6338AB-DB96-C63B-4307-9A7D87BE1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4343401"/>
            <a:ext cx="30480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 (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AB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</a:t>
            </a:r>
            <a:r>
              <a:rPr kumimoji="1" lang="en-US" altLang="zh-CN" sz="2800" b="1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+(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BA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</a:t>
            </a:r>
            <a:r>
              <a:rPr kumimoji="1" lang="en-US" altLang="zh-CN" sz="2800" b="1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974860" name="Text Box 12">
            <a:extLst>
              <a:ext uri="{FF2B5EF4-FFF2-40B4-BE49-F238E27FC236}">
                <a16:creationId xmlns:a16="http://schemas.microsoft.com/office/drawing/2014/main" id="{3BB5A6B7-E943-0AF0-6185-37ACC8BFD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360864"/>
            <a:ext cx="28956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kumimoji="1" lang="en-US" altLang="zh-CN" sz="2800" b="1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</a:t>
            </a:r>
            <a:r>
              <a:rPr kumimoji="1" lang="en-US" altLang="zh-CN" sz="2800" b="1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+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</a:t>
            </a:r>
            <a:r>
              <a:rPr kumimoji="1" lang="en-US" altLang="zh-CN" sz="2800" b="1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kumimoji="1" lang="en-US" altLang="zh-CN" sz="2800" b="1" i="1" baseline="300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T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974861" name="Text Box 13">
            <a:extLst>
              <a:ext uri="{FF2B5EF4-FFF2-40B4-BE49-F238E27FC236}">
                <a16:creationId xmlns:a16="http://schemas.microsoft.com/office/drawing/2014/main" id="{C5D5DDB7-9D70-FE9B-0614-5C300966F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826001"/>
            <a:ext cx="31242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kumimoji="1" lang="en-US" altLang="zh-CN" sz="2800" b="1">
                <a:solidFill>
                  <a:srgbClr val="000000"/>
                </a:solidFill>
                <a:latin typeface="Symbol" panose="05050102010706020507" pitchFamily="18" charset="2"/>
                <a:ea typeface="宋体" panose="02010600030101010101" pitchFamily="2" charset="-122"/>
                <a:sym typeface="Symbol" panose="05050102010706020507" pitchFamily="18" charset="2"/>
              </a:rPr>
              <a:t>-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)+(</a:t>
            </a:r>
            <a:r>
              <a:rPr kumimoji="1" lang="en-US" altLang="zh-CN" sz="2800" b="1">
                <a:solidFill>
                  <a:srgbClr val="000000"/>
                </a:solidFill>
                <a:latin typeface="Symbol" panose="05050102010706020507" pitchFamily="18" charset="2"/>
                <a:ea typeface="宋体" panose="02010600030101010101" pitchFamily="2" charset="-122"/>
                <a:sym typeface="Symbol" panose="05050102010706020507" pitchFamily="18" charset="2"/>
              </a:rPr>
              <a:t>-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974862" name="Text Box 14">
            <a:extLst>
              <a:ext uri="{FF2B5EF4-FFF2-40B4-BE49-F238E27FC236}">
                <a16:creationId xmlns:a16="http://schemas.microsoft.com/office/drawing/2014/main" id="{A231042F-4FB2-D7E6-35BE-6220033A9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76" y="4837114"/>
            <a:ext cx="2841625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= </a:t>
            </a:r>
            <a:r>
              <a:rPr kumimoji="1" lang="en-US" altLang="zh-CN" sz="2800" b="1">
                <a:solidFill>
                  <a:srgbClr val="000000"/>
                </a:solidFill>
                <a:latin typeface="Symbol" panose="05050102010706020507" pitchFamily="18" charset="2"/>
                <a:ea typeface="宋体" panose="02010600030101010101" pitchFamily="2" charset="-122"/>
                <a:sym typeface="Symbol" panose="05050102010706020507" pitchFamily="18" charset="2"/>
              </a:rPr>
              <a:t>-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(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AB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+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BA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) .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Symbol" panose="05050102010706020507" pitchFamily="18" charset="2"/>
            </a:endParaRPr>
          </a:p>
        </p:txBody>
      </p:sp>
      <p:sp>
        <p:nvSpPr>
          <p:cNvPr id="974863" name="Text Box 15">
            <a:extLst>
              <a:ext uri="{FF2B5EF4-FFF2-40B4-BE49-F238E27FC236}">
                <a16:creationId xmlns:a16="http://schemas.microsoft.com/office/drawing/2014/main" id="{1F870829-D356-BD77-AA03-98DC3A5A6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4292601"/>
            <a:ext cx="609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证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7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7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74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74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"/>
                                        <p:tgtEl>
                                          <p:spTgt spid="974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"/>
                                        <p:tgtEl>
                                          <p:spTgt spid="974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"/>
                                        <p:tgtEl>
                                          <p:spTgt spid="974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74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74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74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7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7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C0066A-2413-E622-1942-F81DCCE12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A32E461-313D-49CD-8B22-AE5E165A20C9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975874" name="Object 2">
            <a:extLst>
              <a:ext uri="{FF2B5EF4-FFF2-40B4-BE49-F238E27FC236}">
                <a16:creationId xmlns:a16="http://schemas.microsoft.com/office/drawing/2014/main" id="{6BA4C38E-FB63-75AF-345F-4214D4A8E9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09764" y="431800"/>
          <a:ext cx="8377237" cy="159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726000" imgH="714240" progId="Word.Document.8">
                  <p:embed/>
                </p:oleObj>
              </mc:Choice>
              <mc:Fallback>
                <p:oleObj name="Document" r:id="rId2" imgW="3726000" imgH="714240" progId="Word.Document.8">
                  <p:embed/>
                  <p:pic>
                    <p:nvPicPr>
                      <p:cNvPr id="975874" name="Object 2">
                        <a:extLst>
                          <a:ext uri="{FF2B5EF4-FFF2-40B4-BE49-F238E27FC236}">
                            <a16:creationId xmlns:a16="http://schemas.microsoft.com/office/drawing/2014/main" id="{6BA4C38E-FB63-75AF-345F-4214D4A8E9A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9764" y="431800"/>
                        <a:ext cx="8377237" cy="159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5875" name="Text Box 3">
            <a:extLst>
              <a:ext uri="{FF2B5EF4-FFF2-40B4-BE49-F238E27FC236}">
                <a16:creationId xmlns:a16="http://schemas.microsoft.com/office/drawing/2014/main" id="{CB8FD100-F778-FA93-180A-A8ED27D56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9276" y="379413"/>
            <a:ext cx="1685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练习</a:t>
            </a:r>
          </a:p>
        </p:txBody>
      </p:sp>
      <p:sp>
        <p:nvSpPr>
          <p:cNvPr id="975876" name="Text Box 4">
            <a:extLst>
              <a:ext uri="{FF2B5EF4-FFF2-40B4-BE49-F238E27FC236}">
                <a16:creationId xmlns:a16="http://schemas.microsoft.com/office/drawing/2014/main" id="{7D770C4E-21FA-5D0E-62B5-DD4405DA5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3400" y="304800"/>
            <a:ext cx="609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en-US" altLang="zh-CN" sz="36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</a:p>
        </p:txBody>
      </p:sp>
      <p:sp>
        <p:nvSpPr>
          <p:cNvPr id="975877" name="Text Box 5">
            <a:extLst>
              <a:ext uri="{FF2B5EF4-FFF2-40B4-BE49-F238E27FC236}">
                <a16:creationId xmlns:a16="http://schemas.microsoft.com/office/drawing/2014/main" id="{F0BF06AF-84D6-234C-843C-E114B3438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2209801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33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975878" name="Object 6">
            <a:extLst>
              <a:ext uri="{FF2B5EF4-FFF2-40B4-BE49-F238E27FC236}">
                <a16:creationId xmlns:a16="http://schemas.microsoft.com/office/drawing/2014/main" id="{82EDB4DF-7FA8-9DB2-4874-F065D52BE9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2209801"/>
          <a:ext cx="419100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90640" imgH="228600" progId="Equation.3">
                  <p:embed/>
                </p:oleObj>
              </mc:Choice>
              <mc:Fallback>
                <p:oleObj name="Equation" r:id="rId4" imgW="1790640" imgH="228600" progId="Equation.3">
                  <p:embed/>
                  <p:pic>
                    <p:nvPicPr>
                      <p:cNvPr id="975878" name="Object 6">
                        <a:extLst>
                          <a:ext uri="{FF2B5EF4-FFF2-40B4-BE49-F238E27FC236}">
                            <a16:creationId xmlns:a16="http://schemas.microsoft.com/office/drawing/2014/main" id="{82EDB4DF-7FA8-9DB2-4874-F065D52BE9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209801"/>
                        <a:ext cx="4191000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5879" name="Object 7">
            <a:extLst>
              <a:ext uri="{FF2B5EF4-FFF2-40B4-BE49-F238E27FC236}">
                <a16:creationId xmlns:a16="http://schemas.microsoft.com/office/drawing/2014/main" id="{CA879DB5-716A-5BDA-3A5E-BC20BB8A9A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1" y="2895601"/>
          <a:ext cx="2466975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54080" imgH="228600" progId="Equation.3">
                  <p:embed/>
                </p:oleObj>
              </mc:Choice>
              <mc:Fallback>
                <p:oleObj name="Equation" r:id="rId6" imgW="1054080" imgH="228600" progId="Equation.3">
                  <p:embed/>
                  <p:pic>
                    <p:nvPicPr>
                      <p:cNvPr id="975879" name="Object 7">
                        <a:extLst>
                          <a:ext uri="{FF2B5EF4-FFF2-40B4-BE49-F238E27FC236}">
                            <a16:creationId xmlns:a16="http://schemas.microsoft.com/office/drawing/2014/main" id="{CA879DB5-716A-5BDA-3A5E-BC20BB8A9A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1" y="2895601"/>
                        <a:ext cx="2466975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5880" name="Object 8">
            <a:extLst>
              <a:ext uri="{FF2B5EF4-FFF2-40B4-BE49-F238E27FC236}">
                <a16:creationId xmlns:a16="http://schemas.microsoft.com/office/drawing/2014/main" id="{3BCA4849-1D37-2FED-5391-E73ABCFB71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71739" y="3581401"/>
          <a:ext cx="3151187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46040" imgH="228600" progId="Equation.3">
                  <p:embed/>
                </p:oleObj>
              </mc:Choice>
              <mc:Fallback>
                <p:oleObj name="Equation" r:id="rId8" imgW="1346040" imgH="228600" progId="Equation.3">
                  <p:embed/>
                  <p:pic>
                    <p:nvPicPr>
                      <p:cNvPr id="975880" name="Object 8">
                        <a:extLst>
                          <a:ext uri="{FF2B5EF4-FFF2-40B4-BE49-F238E27FC236}">
                            <a16:creationId xmlns:a16="http://schemas.microsoft.com/office/drawing/2014/main" id="{3BCA4849-1D37-2FED-5391-E73ABCFB71E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1739" y="3581401"/>
                        <a:ext cx="3151187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5881" name="Text Box 9">
            <a:extLst>
              <a:ext uri="{FF2B5EF4-FFF2-40B4-BE49-F238E27FC236}">
                <a16:creationId xmlns:a16="http://schemas.microsoft.com/office/drawing/2014/main" id="{034EDC61-EFBE-1555-8B71-0C5D85FE9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581401"/>
            <a:ext cx="2819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反对称；</a:t>
            </a:r>
          </a:p>
        </p:txBody>
      </p:sp>
      <p:graphicFrame>
        <p:nvGraphicFramePr>
          <p:cNvPr id="975882" name="Object 10">
            <a:extLst>
              <a:ext uri="{FF2B5EF4-FFF2-40B4-BE49-F238E27FC236}">
                <a16:creationId xmlns:a16="http://schemas.microsoft.com/office/drawing/2014/main" id="{8E2DA67F-7B8F-3849-DAA7-E2186DB525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4267201"/>
          <a:ext cx="45783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55520" imgH="228600" progId="Equation.3">
                  <p:embed/>
                </p:oleObj>
              </mc:Choice>
              <mc:Fallback>
                <p:oleObj name="Equation" r:id="rId10" imgW="1955520" imgH="228600" progId="Equation.3">
                  <p:embed/>
                  <p:pic>
                    <p:nvPicPr>
                      <p:cNvPr id="975882" name="Object 10">
                        <a:extLst>
                          <a:ext uri="{FF2B5EF4-FFF2-40B4-BE49-F238E27FC236}">
                            <a16:creationId xmlns:a16="http://schemas.microsoft.com/office/drawing/2014/main" id="{8E2DA67F-7B8F-3849-DAA7-E2186DB525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267201"/>
                        <a:ext cx="4578350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7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7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7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7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7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7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75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7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FF5A6F4B-3310-717E-CB71-0973511BA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A2435D-34EE-4B91-835A-529004CEB3C3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6290" name="Rectangle 2">
            <a:extLst>
              <a:ext uri="{FF2B5EF4-FFF2-40B4-BE49-F238E27FC236}">
                <a16:creationId xmlns:a16="http://schemas.microsoft.com/office/drawing/2014/main" id="{6054FC4F-F4DA-78A8-E998-0A385D2A28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8305800" cy="685800"/>
          </a:xfrm>
        </p:spPr>
        <p:txBody>
          <a:bodyPr/>
          <a:lstStyle/>
          <a:p>
            <a:r>
              <a:rPr lang="zh-CN" altLang="en-US" sz="3600" b="1" dirty="0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第五节  分块矩阵</a:t>
            </a:r>
          </a:p>
        </p:txBody>
      </p:sp>
      <p:sp>
        <p:nvSpPr>
          <p:cNvPr id="1036299" name="Text Box 11">
            <a:extLst>
              <a:ext uri="{FF2B5EF4-FFF2-40B4-BE49-F238E27FC236}">
                <a16:creationId xmlns:a16="http://schemas.microsoft.com/office/drawing/2014/main" id="{C488CCDA-80D5-15ED-25E9-F8F93277B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914400"/>
            <a:ext cx="8382000" cy="217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对于规模较大，零较多或局部比较特殊的矩阵</a:t>
            </a:r>
            <a:r>
              <a:rPr kumimoji="1" lang="zh-CN" altLang="en-US" sz="30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为了简化运算，经常采用</a:t>
            </a:r>
            <a:r>
              <a:rPr kumimoji="1"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分块法</a:t>
            </a: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，把大矩阵分割成小矩阵。在运算时，把这些小矩阵当作元素一样来处理。 </a:t>
            </a:r>
            <a:endParaRPr kumimoji="1"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36300" name="Text Box 12">
            <a:extLst>
              <a:ext uri="{FF2B5EF4-FFF2-40B4-BE49-F238E27FC236}">
                <a16:creationId xmlns:a16="http://schemas.microsoft.com/office/drawing/2014/main" id="{053C3FE3-E079-455B-77D4-4B8EDEEAB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200401"/>
            <a:ext cx="8382000" cy="173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</a:t>
            </a: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具体做法是：将矩阵用若干条纵线和横线分成许多个小矩阵，每一个小矩阵称为</a:t>
            </a:r>
            <a:r>
              <a:rPr kumimoji="1" lang="en-US" altLang="zh-CN" sz="30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kumimoji="1"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子块</a:t>
            </a: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，以子块为元素的形式上的矩阵称为</a:t>
            </a:r>
            <a:r>
              <a:rPr kumimoji="1"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分块矩阵</a:t>
            </a:r>
            <a:r>
              <a:rPr kumimoji="1"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6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6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36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3E082B-53D1-DDB4-DE7D-B8DEC4A0F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FED9277-03C9-4EF8-8A3F-3577400B262E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37314" name="Object 2">
            <a:extLst>
              <a:ext uri="{FF2B5EF4-FFF2-40B4-BE49-F238E27FC236}">
                <a16:creationId xmlns:a16="http://schemas.microsoft.com/office/drawing/2014/main" id="{54964B2D-23EC-D365-90A0-DA5BC438C3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4200" y="457200"/>
          <a:ext cx="27559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55800" imgH="2044440" progId="Equation.3">
                  <p:embed/>
                </p:oleObj>
              </mc:Choice>
              <mc:Fallback>
                <p:oleObj name="Equation" r:id="rId2" imgW="2755800" imgH="2044440" progId="Equation.3">
                  <p:embed/>
                  <p:pic>
                    <p:nvPicPr>
                      <p:cNvPr id="1037314" name="Object 2">
                        <a:extLst>
                          <a:ext uri="{FF2B5EF4-FFF2-40B4-BE49-F238E27FC236}">
                            <a16:creationId xmlns:a16="http://schemas.microsoft.com/office/drawing/2014/main" id="{54964B2D-23EC-D365-90A0-DA5BC438C3D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57200"/>
                        <a:ext cx="2755900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315" name="Line 3">
            <a:extLst>
              <a:ext uri="{FF2B5EF4-FFF2-40B4-BE49-F238E27FC236}">
                <a16:creationId xmlns:a16="http://schemas.microsoft.com/office/drawing/2014/main" id="{8042765F-13CB-B8AC-B39C-EE8B23DC5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2226" y="914400"/>
            <a:ext cx="1958975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7316" name="Line 4">
            <a:extLst>
              <a:ext uri="{FF2B5EF4-FFF2-40B4-BE49-F238E27FC236}">
                <a16:creationId xmlns:a16="http://schemas.microsoft.com/office/drawing/2014/main" id="{D344065A-F0B3-7A50-A54A-1450E28D52E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1981200"/>
            <a:ext cx="1828800" cy="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37317" name="Object 5">
            <a:extLst>
              <a:ext uri="{FF2B5EF4-FFF2-40B4-BE49-F238E27FC236}">
                <a16:creationId xmlns:a16="http://schemas.microsoft.com/office/drawing/2014/main" id="{A3F7B9F2-CE38-ED03-7BFE-496EAF5DA8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3600" y="736600"/>
          <a:ext cx="11557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55600" imgH="1536480" progId="Equation.3">
                  <p:embed/>
                </p:oleObj>
              </mc:Choice>
              <mc:Fallback>
                <p:oleObj name="Equation" r:id="rId4" imgW="1155600" imgH="1536480" progId="Equation.3">
                  <p:embed/>
                  <p:pic>
                    <p:nvPicPr>
                      <p:cNvPr id="1037317" name="Object 5">
                        <a:extLst>
                          <a:ext uri="{FF2B5EF4-FFF2-40B4-BE49-F238E27FC236}">
                            <a16:creationId xmlns:a16="http://schemas.microsoft.com/office/drawing/2014/main" id="{A3F7B9F2-CE38-ED03-7BFE-496EAF5DA8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736600"/>
                        <a:ext cx="1155700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318" name="Rectangle 6">
            <a:extLst>
              <a:ext uri="{FF2B5EF4-FFF2-40B4-BE49-F238E27FC236}">
                <a16:creationId xmlns:a16="http://schemas.microsoft.com/office/drawing/2014/main" id="{D11553FF-8C75-DA5E-000E-B189D6521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1" y="1165226"/>
            <a:ext cx="9044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例如</a:t>
            </a:r>
          </a:p>
        </p:txBody>
      </p:sp>
      <p:graphicFrame>
        <p:nvGraphicFramePr>
          <p:cNvPr id="1037319" name="Object 7">
            <a:extLst>
              <a:ext uri="{FF2B5EF4-FFF2-40B4-BE49-F238E27FC236}">
                <a16:creationId xmlns:a16="http://schemas.microsoft.com/office/drawing/2014/main" id="{04869033-C337-0077-84B3-16C8CA412D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3124200"/>
          <a:ext cx="27559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55800" imgH="2044440" progId="Equation.3">
                  <p:embed/>
                </p:oleObj>
              </mc:Choice>
              <mc:Fallback>
                <p:oleObj name="Equation" r:id="rId6" imgW="2755800" imgH="2044440" progId="Equation.3">
                  <p:embed/>
                  <p:pic>
                    <p:nvPicPr>
                      <p:cNvPr id="1037319" name="Object 7">
                        <a:extLst>
                          <a:ext uri="{FF2B5EF4-FFF2-40B4-BE49-F238E27FC236}">
                            <a16:creationId xmlns:a16="http://schemas.microsoft.com/office/drawing/2014/main" id="{04869033-C337-0077-84B3-16C8CA412D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124200"/>
                        <a:ext cx="2755900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7320" name="Line 8">
            <a:extLst>
              <a:ext uri="{FF2B5EF4-FFF2-40B4-BE49-F238E27FC236}">
                <a16:creationId xmlns:a16="http://schemas.microsoft.com/office/drawing/2014/main" id="{D286E1A0-080B-C0B8-CD89-8A281525AF4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581400"/>
            <a:ext cx="18288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7321" name="Line 9">
            <a:extLst>
              <a:ext uri="{FF2B5EF4-FFF2-40B4-BE49-F238E27FC236}">
                <a16:creationId xmlns:a16="http://schemas.microsoft.com/office/drawing/2014/main" id="{07F0D2A2-F557-7D54-FBA8-DA103F9EF32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9500" y="3098801"/>
            <a:ext cx="0" cy="2119313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37322" name="Object 10">
            <a:extLst>
              <a:ext uri="{FF2B5EF4-FFF2-40B4-BE49-F238E27FC236}">
                <a16:creationId xmlns:a16="http://schemas.microsoft.com/office/drawing/2014/main" id="{1047273C-9B58-CB8B-D873-F1F783F41F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07100" y="3656014"/>
          <a:ext cx="198120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66600" imgH="990360" progId="Equation.3">
                  <p:embed/>
                </p:oleObj>
              </mc:Choice>
              <mc:Fallback>
                <p:oleObj name="Equation" r:id="rId7" imgW="1866600" imgH="990360" progId="Equation.3">
                  <p:embed/>
                  <p:pic>
                    <p:nvPicPr>
                      <p:cNvPr id="1037322" name="Object 10">
                        <a:extLst>
                          <a:ext uri="{FF2B5EF4-FFF2-40B4-BE49-F238E27FC236}">
                            <a16:creationId xmlns:a16="http://schemas.microsoft.com/office/drawing/2014/main" id="{1047273C-9B58-CB8B-D873-F1F783F41F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7100" y="3656014"/>
                        <a:ext cx="1981200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7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37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37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37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37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37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37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37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37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E55CA94-E980-F85D-DF74-0F80964E9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D5EC38B-DAA8-47AB-96A6-4479B4473054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38338" name="Object 2">
            <a:extLst>
              <a:ext uri="{FF2B5EF4-FFF2-40B4-BE49-F238E27FC236}">
                <a16:creationId xmlns:a16="http://schemas.microsoft.com/office/drawing/2014/main" id="{C4531FAD-0B8D-D51F-3214-1B8432DCDE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4200" y="457200"/>
          <a:ext cx="27559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55800" imgH="2044440" progId="Equation.3">
                  <p:embed/>
                </p:oleObj>
              </mc:Choice>
              <mc:Fallback>
                <p:oleObj name="Equation" r:id="rId2" imgW="2755800" imgH="2044440" progId="Equation.3">
                  <p:embed/>
                  <p:pic>
                    <p:nvPicPr>
                      <p:cNvPr id="1038338" name="Object 2">
                        <a:extLst>
                          <a:ext uri="{FF2B5EF4-FFF2-40B4-BE49-F238E27FC236}">
                            <a16:creationId xmlns:a16="http://schemas.microsoft.com/office/drawing/2014/main" id="{C4531FAD-0B8D-D51F-3214-1B8432DCDE0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57200"/>
                        <a:ext cx="2755900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8339" name="Rectangle 3">
            <a:extLst>
              <a:ext uri="{FF2B5EF4-FFF2-40B4-BE49-F238E27FC236}">
                <a16:creationId xmlns:a16="http://schemas.microsoft.com/office/drawing/2014/main" id="{0F34A79B-A3E2-1FAC-36BB-86BBDA0F1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1" y="1165226"/>
            <a:ext cx="90441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例如</a:t>
            </a:r>
          </a:p>
        </p:txBody>
      </p:sp>
      <p:sp>
        <p:nvSpPr>
          <p:cNvPr id="1038340" name="Line 4">
            <a:extLst>
              <a:ext uri="{FF2B5EF4-FFF2-40B4-BE49-F238E27FC236}">
                <a16:creationId xmlns:a16="http://schemas.microsoft.com/office/drawing/2014/main" id="{0ACFF042-7324-0CBB-9437-533F57E47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9900" y="546100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38341" name="Object 5">
            <a:extLst>
              <a:ext uri="{FF2B5EF4-FFF2-40B4-BE49-F238E27FC236}">
                <a16:creationId xmlns:a16="http://schemas.microsoft.com/office/drawing/2014/main" id="{E502FBF3-FAED-525A-8CC2-2CED186327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43601" y="1168400"/>
          <a:ext cx="2824163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18960" imgH="228600" progId="Equation.3">
                  <p:embed/>
                </p:oleObj>
              </mc:Choice>
              <mc:Fallback>
                <p:oleObj name="Equation" r:id="rId4" imgW="1218960" imgH="228600" progId="Equation.3">
                  <p:embed/>
                  <p:pic>
                    <p:nvPicPr>
                      <p:cNvPr id="1038341" name="Object 5">
                        <a:extLst>
                          <a:ext uri="{FF2B5EF4-FFF2-40B4-BE49-F238E27FC236}">
                            <a16:creationId xmlns:a16="http://schemas.microsoft.com/office/drawing/2014/main" id="{E502FBF3-FAED-525A-8CC2-2CED186327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1" y="1168400"/>
                        <a:ext cx="2824163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8342" name="Line 6">
            <a:extLst>
              <a:ext uri="{FF2B5EF4-FFF2-40B4-BE49-F238E27FC236}">
                <a16:creationId xmlns:a16="http://schemas.microsoft.com/office/drawing/2014/main" id="{86135960-46DA-2A02-69B7-FF8B0983D7A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533400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8343" name="Line 7">
            <a:extLst>
              <a:ext uri="{FF2B5EF4-FFF2-40B4-BE49-F238E27FC236}">
                <a16:creationId xmlns:a16="http://schemas.microsoft.com/office/drawing/2014/main" id="{D940DE3B-794D-C8A7-FB24-EF8B4E410B3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533400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38344" name="Object 8">
            <a:extLst>
              <a:ext uri="{FF2B5EF4-FFF2-40B4-BE49-F238E27FC236}">
                <a16:creationId xmlns:a16="http://schemas.microsoft.com/office/drawing/2014/main" id="{EE817E37-1BB0-4EE1-6544-B9123D6BAB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2971800"/>
          <a:ext cx="27559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55800" imgH="2044440" progId="Equation.3">
                  <p:embed/>
                </p:oleObj>
              </mc:Choice>
              <mc:Fallback>
                <p:oleObj name="Equation" r:id="rId6" imgW="2755800" imgH="2044440" progId="Equation.3">
                  <p:embed/>
                  <p:pic>
                    <p:nvPicPr>
                      <p:cNvPr id="1038344" name="Object 8">
                        <a:extLst>
                          <a:ext uri="{FF2B5EF4-FFF2-40B4-BE49-F238E27FC236}">
                            <a16:creationId xmlns:a16="http://schemas.microsoft.com/office/drawing/2014/main" id="{EE817E37-1BB0-4EE1-6544-B9123D6BAB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2971800"/>
                        <a:ext cx="2755900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8345" name="Object 9">
            <a:extLst>
              <a:ext uri="{FF2B5EF4-FFF2-40B4-BE49-F238E27FC236}">
                <a16:creationId xmlns:a16="http://schemas.microsoft.com/office/drawing/2014/main" id="{BFF4D702-6E44-11CB-44F4-8B898CA7AD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94400" y="3378200"/>
          <a:ext cx="2152650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863280" imgH="469800" progId="Equation.3">
                  <p:embed/>
                </p:oleObj>
              </mc:Choice>
              <mc:Fallback>
                <p:oleObj name="Equation" r:id="rId7" imgW="863280" imgH="469800" progId="Equation.3">
                  <p:embed/>
                  <p:pic>
                    <p:nvPicPr>
                      <p:cNvPr id="1038345" name="Object 9">
                        <a:extLst>
                          <a:ext uri="{FF2B5EF4-FFF2-40B4-BE49-F238E27FC236}">
                            <a16:creationId xmlns:a16="http://schemas.microsoft.com/office/drawing/2014/main" id="{BFF4D702-6E44-11CB-44F4-8B898CA7AD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4400" y="3378200"/>
                        <a:ext cx="2152650" cy="1169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8346" name="Object 10">
            <a:extLst>
              <a:ext uri="{FF2B5EF4-FFF2-40B4-BE49-F238E27FC236}">
                <a16:creationId xmlns:a16="http://schemas.microsoft.com/office/drawing/2014/main" id="{AA1FC156-DD48-BBC8-07B5-C279EC32B5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1" y="5181600"/>
          <a:ext cx="2974975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44520" imgH="469800" progId="Equation.3">
                  <p:embed/>
                </p:oleObj>
              </mc:Choice>
              <mc:Fallback>
                <p:oleObj name="Equation" r:id="rId9" imgW="1244520" imgH="469800" progId="Equation.3">
                  <p:embed/>
                  <p:pic>
                    <p:nvPicPr>
                      <p:cNvPr id="1038346" name="Object 10">
                        <a:extLst>
                          <a:ext uri="{FF2B5EF4-FFF2-40B4-BE49-F238E27FC236}">
                            <a16:creationId xmlns:a16="http://schemas.microsoft.com/office/drawing/2014/main" id="{AA1FC156-DD48-BBC8-07B5-C279EC32B5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1" y="5181600"/>
                        <a:ext cx="2974975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8347" name="Object 11">
            <a:extLst>
              <a:ext uri="{FF2B5EF4-FFF2-40B4-BE49-F238E27FC236}">
                <a16:creationId xmlns:a16="http://schemas.microsoft.com/office/drawing/2014/main" id="{FF877AEF-6F3E-ED28-8391-F78CB1707C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5168901"/>
          <a:ext cx="2057400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888840" imgH="469800" progId="Equation.3">
                  <p:embed/>
                </p:oleObj>
              </mc:Choice>
              <mc:Fallback>
                <p:oleObj name="Equation" r:id="rId11" imgW="888840" imgH="469800" progId="Equation.3">
                  <p:embed/>
                  <p:pic>
                    <p:nvPicPr>
                      <p:cNvPr id="1038347" name="Object 11">
                        <a:extLst>
                          <a:ext uri="{FF2B5EF4-FFF2-40B4-BE49-F238E27FC236}">
                            <a16:creationId xmlns:a16="http://schemas.microsoft.com/office/drawing/2014/main" id="{FF877AEF-6F3E-ED28-8391-F78CB1707C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168901"/>
                        <a:ext cx="2057400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8348" name="Object 12">
            <a:extLst>
              <a:ext uri="{FF2B5EF4-FFF2-40B4-BE49-F238E27FC236}">
                <a16:creationId xmlns:a16="http://schemas.microsoft.com/office/drawing/2014/main" id="{4BB7FC12-FA8D-0DA5-6D49-0E890A471E8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1800" y="5194300"/>
          <a:ext cx="1828800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838080" imgH="469800" progId="Equation.3">
                  <p:embed/>
                </p:oleObj>
              </mc:Choice>
              <mc:Fallback>
                <p:oleObj name="Equation" r:id="rId13" imgW="838080" imgH="469800" progId="Equation.3">
                  <p:embed/>
                  <p:pic>
                    <p:nvPicPr>
                      <p:cNvPr id="1038348" name="Object 12">
                        <a:extLst>
                          <a:ext uri="{FF2B5EF4-FFF2-40B4-BE49-F238E27FC236}">
                            <a16:creationId xmlns:a16="http://schemas.microsoft.com/office/drawing/2014/main" id="{4BB7FC12-FA8D-0DA5-6D49-0E890A471E8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5194300"/>
                        <a:ext cx="1828800" cy="1162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8349" name="Object 13">
            <a:extLst>
              <a:ext uri="{FF2B5EF4-FFF2-40B4-BE49-F238E27FC236}">
                <a16:creationId xmlns:a16="http://schemas.microsoft.com/office/drawing/2014/main" id="{69897740-ECAA-E18D-1BE1-F096D08A8B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686800" y="5181600"/>
          <a:ext cx="1752600" cy="113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825480" imgH="469800" progId="Equation.3">
                  <p:embed/>
                </p:oleObj>
              </mc:Choice>
              <mc:Fallback>
                <p:oleObj name="Equation" r:id="rId15" imgW="825480" imgH="469800" progId="Equation.3">
                  <p:embed/>
                  <p:pic>
                    <p:nvPicPr>
                      <p:cNvPr id="1038349" name="Object 13">
                        <a:extLst>
                          <a:ext uri="{FF2B5EF4-FFF2-40B4-BE49-F238E27FC236}">
                            <a16:creationId xmlns:a16="http://schemas.microsoft.com/office/drawing/2014/main" id="{69897740-ECAA-E18D-1BE1-F096D08A8B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5181600"/>
                        <a:ext cx="1752600" cy="113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8350" name="Line 14">
            <a:extLst>
              <a:ext uri="{FF2B5EF4-FFF2-40B4-BE49-F238E27FC236}">
                <a16:creationId xmlns:a16="http://schemas.microsoft.com/office/drawing/2014/main" id="{001295AC-59B5-E705-F58D-C4AD722D16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7000" y="3962400"/>
            <a:ext cx="1905000" cy="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8351" name="Line 15">
            <a:extLst>
              <a:ext uri="{FF2B5EF4-FFF2-40B4-BE49-F238E27FC236}">
                <a16:creationId xmlns:a16="http://schemas.microsoft.com/office/drawing/2014/main" id="{032F20FF-FFA7-528A-350E-FC830341A4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3098800"/>
            <a:ext cx="0" cy="1828800"/>
          </a:xfrm>
          <a:prstGeom prst="line">
            <a:avLst/>
          </a:prstGeom>
          <a:noFill/>
          <a:ln w="38100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38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38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38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38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38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38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38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38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38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38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038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38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CBDE35-A6ED-1F81-8411-9FF837E4F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4228B4C-EA06-4F48-AB63-41EE56F81E10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9362" name="Rectangle 2">
            <a:extLst>
              <a:ext uri="{FF2B5EF4-FFF2-40B4-BE49-F238E27FC236}">
                <a16:creationId xmlns:a16="http://schemas.microsoft.com/office/drawing/2014/main" id="{5C676A51-1E1A-83BF-A33A-FA9838037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04800"/>
            <a:ext cx="58674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分块矩阵的运算规则</a:t>
            </a:r>
          </a:p>
        </p:txBody>
      </p:sp>
      <p:graphicFrame>
        <p:nvGraphicFramePr>
          <p:cNvPr id="1039363" name="Object 3">
            <a:extLst>
              <a:ext uri="{FF2B5EF4-FFF2-40B4-BE49-F238E27FC236}">
                <a16:creationId xmlns:a16="http://schemas.microsoft.com/office/drawing/2014/main" id="{6C988AF5-130B-DEEA-F9F1-8AB9C1E958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9800" y="3825875"/>
          <a:ext cx="6019800" cy="452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956200" imgH="482400" progId="Equation.3">
                  <p:embed/>
                </p:oleObj>
              </mc:Choice>
              <mc:Fallback>
                <p:oleObj name="Equation" r:id="rId2" imgW="5956200" imgH="482400" progId="Equation.3">
                  <p:embed/>
                  <p:pic>
                    <p:nvPicPr>
                      <p:cNvPr id="1039363" name="Object 3">
                        <a:extLst>
                          <a:ext uri="{FF2B5EF4-FFF2-40B4-BE49-F238E27FC236}">
                            <a16:creationId xmlns:a16="http://schemas.microsoft.com/office/drawing/2014/main" id="{6C988AF5-130B-DEEA-F9F1-8AB9C1E958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825875"/>
                        <a:ext cx="6019800" cy="452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9364" name="Object 4">
            <a:extLst>
              <a:ext uri="{FF2B5EF4-FFF2-40B4-BE49-F238E27FC236}">
                <a16:creationId xmlns:a16="http://schemas.microsoft.com/office/drawing/2014/main" id="{1AD208A0-A9EB-014E-2290-6CCB237DD1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7000" y="4283076"/>
          <a:ext cx="5943600" cy="150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244840" imgH="1536480" progId="Equation.3">
                  <p:embed/>
                </p:oleObj>
              </mc:Choice>
              <mc:Fallback>
                <p:oleObj name="Equation" r:id="rId4" imgW="5244840" imgH="1536480" progId="Equation.3">
                  <p:embed/>
                  <p:pic>
                    <p:nvPicPr>
                      <p:cNvPr id="1039364" name="Object 4">
                        <a:extLst>
                          <a:ext uri="{FF2B5EF4-FFF2-40B4-BE49-F238E27FC236}">
                            <a16:creationId xmlns:a16="http://schemas.microsoft.com/office/drawing/2014/main" id="{1AD208A0-A9EB-014E-2290-6CCB237DD1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283076"/>
                        <a:ext cx="5943600" cy="150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9365" name="Object 5">
            <a:extLst>
              <a:ext uri="{FF2B5EF4-FFF2-40B4-BE49-F238E27FC236}">
                <a16:creationId xmlns:a16="http://schemas.microsoft.com/office/drawing/2014/main" id="{A2576107-E836-153D-BD00-ED38C2BF07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1" y="2149475"/>
          <a:ext cx="6418263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121080" imgH="1536480" progId="Equation.3">
                  <p:embed/>
                </p:oleObj>
              </mc:Choice>
              <mc:Fallback>
                <p:oleObj name="Equation" r:id="rId6" imgW="6121080" imgH="1536480" progId="Equation.3">
                  <p:embed/>
                  <p:pic>
                    <p:nvPicPr>
                      <p:cNvPr id="1039365" name="Object 5">
                        <a:extLst>
                          <a:ext uri="{FF2B5EF4-FFF2-40B4-BE49-F238E27FC236}">
                            <a16:creationId xmlns:a16="http://schemas.microsoft.com/office/drawing/2014/main" id="{A2576107-E836-153D-BD00-ED38C2BF07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1" y="2149475"/>
                        <a:ext cx="6418263" cy="142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9366" name="Group 6">
            <a:extLst>
              <a:ext uri="{FF2B5EF4-FFF2-40B4-BE49-F238E27FC236}">
                <a16:creationId xmlns:a16="http://schemas.microsoft.com/office/drawing/2014/main" id="{8AE886C6-D790-A60E-FC61-EFC45F32D5ED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2073275"/>
            <a:ext cx="3962400" cy="2743200"/>
            <a:chOff x="1440" y="1536"/>
            <a:chExt cx="2496" cy="1728"/>
          </a:xfrm>
        </p:grpSpPr>
        <p:sp>
          <p:nvSpPr>
            <p:cNvPr id="1039367" name="Rectangle 7">
              <a:extLst>
                <a:ext uri="{FF2B5EF4-FFF2-40B4-BE49-F238E27FC236}">
                  <a16:creationId xmlns:a16="http://schemas.microsoft.com/office/drawing/2014/main" id="{30F3AFBE-B2E5-6BAD-4663-9AF2A08DB3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1536"/>
              <a:ext cx="384" cy="33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39368" name="Rectangle 8">
              <a:extLst>
                <a:ext uri="{FF2B5EF4-FFF2-40B4-BE49-F238E27FC236}">
                  <a16:creationId xmlns:a16="http://schemas.microsoft.com/office/drawing/2014/main" id="{DD542E18-29FC-8D53-21BA-127022A8C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928"/>
              <a:ext cx="960" cy="33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39369" name="Rectangle 9">
              <a:extLst>
                <a:ext uri="{FF2B5EF4-FFF2-40B4-BE49-F238E27FC236}">
                  <a16:creationId xmlns:a16="http://schemas.microsoft.com/office/drawing/2014/main" id="{29999008-3683-83AF-6244-F16C1C353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536"/>
              <a:ext cx="384" cy="336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039370" name="Group 10">
            <a:extLst>
              <a:ext uri="{FF2B5EF4-FFF2-40B4-BE49-F238E27FC236}">
                <a16:creationId xmlns:a16="http://schemas.microsoft.com/office/drawing/2014/main" id="{9A8DFFAE-D444-6426-93B8-6BD5A93669E6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2073275"/>
            <a:ext cx="3962400" cy="2743200"/>
            <a:chOff x="2400" y="1536"/>
            <a:chExt cx="2496" cy="1728"/>
          </a:xfrm>
        </p:grpSpPr>
        <p:sp>
          <p:nvSpPr>
            <p:cNvPr id="1039371" name="Rectangle 11">
              <a:extLst>
                <a:ext uri="{FF2B5EF4-FFF2-40B4-BE49-F238E27FC236}">
                  <a16:creationId xmlns:a16="http://schemas.microsoft.com/office/drawing/2014/main" id="{DD7ABC7C-8D78-102E-C876-CEAD60C5D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1536"/>
              <a:ext cx="384" cy="336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39372" name="Rectangle 12">
              <a:extLst>
                <a:ext uri="{FF2B5EF4-FFF2-40B4-BE49-F238E27FC236}">
                  <a16:creationId xmlns:a16="http://schemas.microsoft.com/office/drawing/2014/main" id="{D12E9985-56CA-2B77-3565-D3D0B54E59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2" y="1536"/>
              <a:ext cx="384" cy="336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039373" name="Rectangle 13">
              <a:extLst>
                <a:ext uri="{FF2B5EF4-FFF2-40B4-BE49-F238E27FC236}">
                  <a16:creationId xmlns:a16="http://schemas.microsoft.com/office/drawing/2014/main" id="{AB607F67-B135-55A5-6396-2497FF99A3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928"/>
              <a:ext cx="1008" cy="336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039374" name="Text Box 14">
            <a:extLst>
              <a:ext uri="{FF2B5EF4-FFF2-40B4-BE49-F238E27FC236}">
                <a16:creationId xmlns:a16="http://schemas.microsoft.com/office/drawing/2014/main" id="{A3355162-1A45-667C-2492-7119E019B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838201"/>
            <a:ext cx="8229600" cy="1154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(1)  分块矩阵</a:t>
            </a:r>
            <a:r>
              <a:rPr kumimoji="1" lang="en-US" altLang="zh-CN" sz="30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与</a:t>
            </a:r>
            <a:r>
              <a:rPr kumimoji="1" lang="en-US" altLang="zh-CN" sz="3000" b="1" i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的行数相同,列数相同, 采用相同的分块法, 有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9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39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39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39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39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393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3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39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D47BBA-6256-5291-C65E-83A59D5CC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AF1C92B-A930-4620-90A1-D38DCC8BB3D1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40386" name="Object 2">
            <a:extLst>
              <a:ext uri="{FF2B5EF4-FFF2-40B4-BE49-F238E27FC236}">
                <a16:creationId xmlns:a16="http://schemas.microsoft.com/office/drawing/2014/main" id="{71476916-79E1-37D5-6257-C978462E95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33601" y="533401"/>
          <a:ext cx="5965825" cy="162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03160" imgH="711000" progId="Equation.3">
                  <p:embed/>
                </p:oleObj>
              </mc:Choice>
              <mc:Fallback>
                <p:oleObj name="Equation" r:id="rId2" imgW="2603160" imgH="711000" progId="Equation.3">
                  <p:embed/>
                  <p:pic>
                    <p:nvPicPr>
                      <p:cNvPr id="1040386" name="Object 2">
                        <a:extLst>
                          <a:ext uri="{FF2B5EF4-FFF2-40B4-BE49-F238E27FC236}">
                            <a16:creationId xmlns:a16="http://schemas.microsoft.com/office/drawing/2014/main" id="{71476916-79E1-37D5-6257-C978462E95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1" y="533401"/>
                        <a:ext cx="5965825" cy="162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0387" name="Object 3">
            <a:extLst>
              <a:ext uri="{FF2B5EF4-FFF2-40B4-BE49-F238E27FC236}">
                <a16:creationId xmlns:a16="http://schemas.microsoft.com/office/drawing/2014/main" id="{82F6B10B-D46D-CCEB-BFEA-6F6DDEE4AC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2514600"/>
          <a:ext cx="3657600" cy="163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3880" imgH="711000" progId="Equation.3">
                  <p:embed/>
                </p:oleObj>
              </mc:Choice>
              <mc:Fallback>
                <p:oleObj name="Equation" r:id="rId4" imgW="1523880" imgH="711000" progId="Equation.3">
                  <p:embed/>
                  <p:pic>
                    <p:nvPicPr>
                      <p:cNvPr id="1040387" name="Object 3">
                        <a:extLst>
                          <a:ext uri="{FF2B5EF4-FFF2-40B4-BE49-F238E27FC236}">
                            <a16:creationId xmlns:a16="http://schemas.microsoft.com/office/drawing/2014/main" id="{82F6B10B-D46D-CCEB-BFEA-6F6DDEE4AC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514600"/>
                        <a:ext cx="3657600" cy="163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0388" name="Text Box 4">
            <a:extLst>
              <a:ext uri="{FF2B5EF4-FFF2-40B4-BE49-F238E27FC236}">
                <a16:creationId xmlns:a16="http://schemas.microsoft.com/office/drawing/2014/main" id="{0E3FDEE1-896E-E292-014B-4A0144194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419600"/>
            <a:ext cx="80772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由于矩阵的加法与数乘比较简单，一般不需用分块计算。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0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0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0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E1BDC6-82EF-473F-01D1-8134E7CF4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E7E573-4270-404E-9525-C3BD0FCBD616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041410" name="Group 2">
            <a:extLst>
              <a:ext uri="{FF2B5EF4-FFF2-40B4-BE49-F238E27FC236}">
                <a16:creationId xmlns:a16="http://schemas.microsoft.com/office/drawing/2014/main" id="{B9E51F49-D27F-14A5-C43B-836D468521B3}"/>
              </a:ext>
            </a:extLst>
          </p:cNvPr>
          <p:cNvGrpSpPr>
            <a:grpSpLocks/>
          </p:cNvGrpSpPr>
          <p:nvPr/>
        </p:nvGrpSpPr>
        <p:grpSpPr bwMode="auto">
          <a:xfrm>
            <a:off x="2057401" y="457201"/>
            <a:ext cx="4449763" cy="1706563"/>
            <a:chOff x="231" y="249"/>
            <a:chExt cx="2803" cy="1075"/>
          </a:xfrm>
        </p:grpSpPr>
        <p:graphicFrame>
          <p:nvGraphicFramePr>
            <p:cNvPr id="1041411" name="Object 3">
              <a:extLst>
                <a:ext uri="{FF2B5EF4-FFF2-40B4-BE49-F238E27FC236}">
                  <a16:creationId xmlns:a16="http://schemas.microsoft.com/office/drawing/2014/main" id="{2B386A13-412C-1DF1-1367-9396FF03C7A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1" y="249"/>
            <a:ext cx="2803" cy="1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854000" imgH="711000" progId="Equation.3">
                    <p:embed/>
                  </p:oleObj>
                </mc:Choice>
                <mc:Fallback>
                  <p:oleObj name="Equation" r:id="rId2" imgW="1854000" imgH="711000" progId="Equation.3">
                    <p:embed/>
                    <p:pic>
                      <p:nvPicPr>
                        <p:cNvPr id="1041411" name="Object 3">
                          <a:extLst>
                            <a:ext uri="{FF2B5EF4-FFF2-40B4-BE49-F238E27FC236}">
                              <a16:creationId xmlns:a16="http://schemas.microsoft.com/office/drawing/2014/main" id="{2B386A13-412C-1DF1-1367-9396FF03C7A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1" y="249"/>
                          <a:ext cx="2803" cy="10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1412" name="Object 4">
              <a:extLst>
                <a:ext uri="{FF2B5EF4-FFF2-40B4-BE49-F238E27FC236}">
                  <a16:creationId xmlns:a16="http://schemas.microsoft.com/office/drawing/2014/main" id="{1DE85057-CE30-C9D0-D270-4EFE895D7D4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52" y="317"/>
            <a:ext cx="336" cy="2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82400" imgH="419040" progId="Equation.3">
                    <p:embed/>
                  </p:oleObj>
                </mc:Choice>
                <mc:Fallback>
                  <p:oleObj name="Equation" r:id="rId4" imgW="482400" imgH="419040" progId="Equation.3">
                    <p:embed/>
                    <p:pic>
                      <p:nvPicPr>
                        <p:cNvPr id="1041412" name="Object 4">
                          <a:extLst>
                            <a:ext uri="{FF2B5EF4-FFF2-40B4-BE49-F238E27FC236}">
                              <a16:creationId xmlns:a16="http://schemas.microsoft.com/office/drawing/2014/main" id="{1DE85057-CE30-C9D0-D270-4EFE895D7D4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2" y="317"/>
                          <a:ext cx="336" cy="2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1413" name="Object 5">
              <a:extLst>
                <a:ext uri="{FF2B5EF4-FFF2-40B4-BE49-F238E27FC236}">
                  <a16:creationId xmlns:a16="http://schemas.microsoft.com/office/drawing/2014/main" id="{BB97763F-84EE-4A77-ABDB-9ED8928BDAA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536" y="969"/>
            <a:ext cx="336" cy="3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482400" imgH="431640" progId="Equation.3">
                    <p:embed/>
                  </p:oleObj>
                </mc:Choice>
                <mc:Fallback>
                  <p:oleObj name="Equation" r:id="rId6" imgW="482400" imgH="431640" progId="Equation.3">
                    <p:embed/>
                    <p:pic>
                      <p:nvPicPr>
                        <p:cNvPr id="1041413" name="Object 5">
                          <a:extLst>
                            <a:ext uri="{FF2B5EF4-FFF2-40B4-BE49-F238E27FC236}">
                              <a16:creationId xmlns:a16="http://schemas.microsoft.com/office/drawing/2014/main" id="{BB97763F-84EE-4A77-ABDB-9ED8928BDAA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36" y="969"/>
                          <a:ext cx="336" cy="3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1414" name="Group 6">
            <a:extLst>
              <a:ext uri="{FF2B5EF4-FFF2-40B4-BE49-F238E27FC236}">
                <a16:creationId xmlns:a16="http://schemas.microsoft.com/office/drawing/2014/main" id="{6F760D97-7EC2-8825-E4B6-324ECF5681B1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2514600"/>
            <a:ext cx="3962400" cy="1676400"/>
            <a:chOff x="2856" y="240"/>
            <a:chExt cx="2472" cy="1008"/>
          </a:xfrm>
        </p:grpSpPr>
        <p:graphicFrame>
          <p:nvGraphicFramePr>
            <p:cNvPr id="1041415" name="Object 7">
              <a:extLst>
                <a:ext uri="{FF2B5EF4-FFF2-40B4-BE49-F238E27FC236}">
                  <a16:creationId xmlns:a16="http://schemas.microsoft.com/office/drawing/2014/main" id="{379571DA-7F83-A91C-5007-959A69D8426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856" y="240"/>
            <a:ext cx="2472" cy="1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3708360" imgH="1612800" progId="Equation.3">
                    <p:embed/>
                  </p:oleObj>
                </mc:Choice>
                <mc:Fallback>
                  <p:oleObj name="Equation" r:id="rId8" imgW="3708360" imgH="1612800" progId="Equation.3">
                    <p:embed/>
                    <p:pic>
                      <p:nvPicPr>
                        <p:cNvPr id="1041415" name="Object 7">
                          <a:extLst>
                            <a:ext uri="{FF2B5EF4-FFF2-40B4-BE49-F238E27FC236}">
                              <a16:creationId xmlns:a16="http://schemas.microsoft.com/office/drawing/2014/main" id="{379571DA-7F83-A91C-5007-959A69D8426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56" y="240"/>
                          <a:ext cx="2472" cy="10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1416" name="Object 8">
              <a:extLst>
                <a:ext uri="{FF2B5EF4-FFF2-40B4-BE49-F238E27FC236}">
                  <a16:creationId xmlns:a16="http://schemas.microsoft.com/office/drawing/2014/main" id="{75F975F6-4890-70B9-A2F0-CF854EA1909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782" y="240"/>
            <a:ext cx="322" cy="3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82400" imgH="482400" progId="Equation.3">
                    <p:embed/>
                  </p:oleObj>
                </mc:Choice>
                <mc:Fallback>
                  <p:oleObj name="Equation" r:id="rId10" imgW="482400" imgH="482400" progId="Equation.3">
                    <p:embed/>
                    <p:pic>
                      <p:nvPicPr>
                        <p:cNvPr id="1041416" name="Object 8">
                          <a:extLst>
                            <a:ext uri="{FF2B5EF4-FFF2-40B4-BE49-F238E27FC236}">
                              <a16:creationId xmlns:a16="http://schemas.microsoft.com/office/drawing/2014/main" id="{75F975F6-4890-70B9-A2F0-CF854EA1909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82" y="240"/>
                          <a:ext cx="322" cy="30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1417" name="Object 9">
              <a:extLst>
                <a:ext uri="{FF2B5EF4-FFF2-40B4-BE49-F238E27FC236}">
                  <a16:creationId xmlns:a16="http://schemas.microsoft.com/office/drawing/2014/main" id="{225F87E3-BC80-CF10-0DCA-7AA5FD656AF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936" y="912"/>
            <a:ext cx="322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482400" imgH="469800" progId="Equation.3">
                    <p:embed/>
                  </p:oleObj>
                </mc:Choice>
                <mc:Fallback>
                  <p:oleObj name="Equation" r:id="rId12" imgW="482400" imgH="469800" progId="Equation.3">
                    <p:embed/>
                    <p:pic>
                      <p:nvPicPr>
                        <p:cNvPr id="1041417" name="Object 9">
                          <a:extLst>
                            <a:ext uri="{FF2B5EF4-FFF2-40B4-BE49-F238E27FC236}">
                              <a16:creationId xmlns:a16="http://schemas.microsoft.com/office/drawing/2014/main" id="{225F87E3-BC80-CF10-0DCA-7AA5FD656AF5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6" y="912"/>
                          <a:ext cx="322" cy="2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41418" name="Text Box 10">
            <a:extLst>
              <a:ext uri="{FF2B5EF4-FFF2-40B4-BE49-F238E27FC236}">
                <a16:creationId xmlns:a16="http://schemas.microsoft.com/office/drawing/2014/main" id="{BADEF16F-887D-4FB3-14A2-6609B440E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495800"/>
            <a:ext cx="82296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分块矩阵转置时，先按块转置，再将各子块内部转置。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1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1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1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4EFE5FD-57C0-D8F6-1DC7-E0AB6184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4EEB5B0-1BD7-44BB-BC6E-FE25281F0251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42434" name="Object 2">
            <a:extLst>
              <a:ext uri="{FF2B5EF4-FFF2-40B4-BE49-F238E27FC236}">
                <a16:creationId xmlns:a16="http://schemas.microsoft.com/office/drawing/2014/main" id="{4D90B615-A2E8-AD54-390D-BC49CD0272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8664" y="381000"/>
          <a:ext cx="73421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05040" imgH="215640" progId="Equation.3">
                  <p:embed/>
                </p:oleObj>
              </mc:Choice>
              <mc:Fallback>
                <p:oleObj name="Equation" r:id="rId2" imgW="2705040" imgH="215640" progId="Equation.3">
                  <p:embed/>
                  <p:pic>
                    <p:nvPicPr>
                      <p:cNvPr id="1042434" name="Object 2">
                        <a:extLst>
                          <a:ext uri="{FF2B5EF4-FFF2-40B4-BE49-F238E27FC236}">
                            <a16:creationId xmlns:a16="http://schemas.microsoft.com/office/drawing/2014/main" id="{4D90B615-A2E8-AD54-390D-BC49CD0272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664" y="381000"/>
                        <a:ext cx="734218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2435" name="Object 3">
            <a:extLst>
              <a:ext uri="{FF2B5EF4-FFF2-40B4-BE49-F238E27FC236}">
                <a16:creationId xmlns:a16="http://schemas.microsoft.com/office/drawing/2014/main" id="{52BCBB2D-5A87-9453-31CC-4625CDBA78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1" y="1143000"/>
          <a:ext cx="7554913" cy="165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30240" imgH="711000" progId="Equation.3">
                  <p:embed/>
                </p:oleObj>
              </mc:Choice>
              <mc:Fallback>
                <p:oleObj name="Equation" r:id="rId4" imgW="2730240" imgH="711000" progId="Equation.3">
                  <p:embed/>
                  <p:pic>
                    <p:nvPicPr>
                      <p:cNvPr id="1042435" name="Object 3">
                        <a:extLst>
                          <a:ext uri="{FF2B5EF4-FFF2-40B4-BE49-F238E27FC236}">
                            <a16:creationId xmlns:a16="http://schemas.microsoft.com/office/drawing/2014/main" id="{52BCBB2D-5A87-9453-31CC-4625CDBA78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1" y="1143000"/>
                        <a:ext cx="7554913" cy="1652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2436" name="Object 4">
            <a:extLst>
              <a:ext uri="{FF2B5EF4-FFF2-40B4-BE49-F238E27FC236}">
                <a16:creationId xmlns:a16="http://schemas.microsoft.com/office/drawing/2014/main" id="{71EEE59B-EE96-6C00-69A7-3847088B06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65325" y="2895601"/>
          <a:ext cx="788035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213000" imgH="482400" progId="Equation.3">
                  <p:embed/>
                </p:oleObj>
              </mc:Choice>
              <mc:Fallback>
                <p:oleObj name="Equation" r:id="rId6" imgW="3213000" imgH="482400" progId="Equation.3">
                  <p:embed/>
                  <p:pic>
                    <p:nvPicPr>
                      <p:cNvPr id="1042436" name="Object 4">
                        <a:extLst>
                          <a:ext uri="{FF2B5EF4-FFF2-40B4-BE49-F238E27FC236}">
                            <a16:creationId xmlns:a16="http://schemas.microsoft.com/office/drawing/2014/main" id="{71EEE59B-EE96-6C00-69A7-3847088B06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5325" y="2895601"/>
                        <a:ext cx="788035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2437" name="Object 5">
            <a:extLst>
              <a:ext uri="{FF2B5EF4-FFF2-40B4-BE49-F238E27FC236}">
                <a16:creationId xmlns:a16="http://schemas.microsoft.com/office/drawing/2014/main" id="{522F7CF8-3024-95C4-59BD-67CA803431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0" y="3733800"/>
          <a:ext cx="3733800" cy="1581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200400" imgH="1536480" progId="Equation.3">
                  <p:embed/>
                </p:oleObj>
              </mc:Choice>
              <mc:Fallback>
                <p:oleObj name="Equation" r:id="rId8" imgW="3200400" imgH="1536480" progId="Equation.3">
                  <p:embed/>
                  <p:pic>
                    <p:nvPicPr>
                      <p:cNvPr id="1042437" name="Object 5">
                        <a:extLst>
                          <a:ext uri="{FF2B5EF4-FFF2-40B4-BE49-F238E27FC236}">
                            <a16:creationId xmlns:a16="http://schemas.microsoft.com/office/drawing/2014/main" id="{522F7CF8-3024-95C4-59BD-67CA803431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3733800"/>
                        <a:ext cx="3733800" cy="1581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2438" name="Object 6">
            <a:extLst>
              <a:ext uri="{FF2B5EF4-FFF2-40B4-BE49-F238E27FC236}">
                <a16:creationId xmlns:a16="http://schemas.microsoft.com/office/drawing/2014/main" id="{D7C53161-8C20-22FC-EA39-0A5DBDB90E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5257800"/>
          <a:ext cx="7645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857320" imgH="431640" progId="Equation.3">
                  <p:embed/>
                </p:oleObj>
              </mc:Choice>
              <mc:Fallback>
                <p:oleObj name="Equation" r:id="rId10" imgW="2857320" imgH="431640" progId="Equation.3">
                  <p:embed/>
                  <p:pic>
                    <p:nvPicPr>
                      <p:cNvPr id="1042438" name="Object 6">
                        <a:extLst>
                          <a:ext uri="{FF2B5EF4-FFF2-40B4-BE49-F238E27FC236}">
                            <a16:creationId xmlns:a16="http://schemas.microsoft.com/office/drawing/2014/main" id="{D7C53161-8C20-22FC-EA39-0A5DBDB90E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257800"/>
                        <a:ext cx="7645400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2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2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2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4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42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2FC5CF-C89F-EDB2-CC18-83845FF95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E0C25CA-A1F2-4AD7-8B5C-125A781E232E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29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43458" name="Object 2">
            <a:extLst>
              <a:ext uri="{FF2B5EF4-FFF2-40B4-BE49-F238E27FC236}">
                <a16:creationId xmlns:a16="http://schemas.microsoft.com/office/drawing/2014/main" id="{AFF1C53A-7D77-33D8-5BEA-8BD77075F3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908050"/>
          <a:ext cx="30480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047760" imgH="2044440" progId="Equation.3">
                  <p:embed/>
                </p:oleObj>
              </mc:Choice>
              <mc:Fallback>
                <p:oleObj name="Equation" r:id="rId2" imgW="3047760" imgH="2044440" progId="Equation.3">
                  <p:embed/>
                  <p:pic>
                    <p:nvPicPr>
                      <p:cNvPr id="1043458" name="Object 2">
                        <a:extLst>
                          <a:ext uri="{FF2B5EF4-FFF2-40B4-BE49-F238E27FC236}">
                            <a16:creationId xmlns:a16="http://schemas.microsoft.com/office/drawing/2014/main" id="{AFF1C53A-7D77-33D8-5BEA-8BD77075F3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908050"/>
                        <a:ext cx="3048000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459" name="Line 3">
            <a:extLst>
              <a:ext uri="{FF2B5EF4-FFF2-40B4-BE49-F238E27FC236}">
                <a16:creationId xmlns:a16="http://schemas.microsoft.com/office/drawing/2014/main" id="{8E6CA405-F198-74AD-A1D2-CAEC6F36497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1898650"/>
            <a:ext cx="25146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3460" name="Line 4">
            <a:extLst>
              <a:ext uri="{FF2B5EF4-FFF2-40B4-BE49-F238E27FC236}">
                <a16:creationId xmlns:a16="http://schemas.microsoft.com/office/drawing/2014/main" id="{F908D136-4C6E-E10A-B070-FDA4CD91F3B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755650"/>
            <a:ext cx="0" cy="2362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3461" name="Rectangle 5">
            <a:extLst>
              <a:ext uri="{FF2B5EF4-FFF2-40B4-BE49-F238E27FC236}">
                <a16:creationId xmlns:a16="http://schemas.microsoft.com/office/drawing/2014/main" id="{4596E862-5329-22C5-6311-BE4BAAA112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98451"/>
            <a:ext cx="2362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设</a:t>
            </a:r>
          </a:p>
        </p:txBody>
      </p:sp>
      <p:graphicFrame>
        <p:nvGraphicFramePr>
          <p:cNvPr id="1043462" name="Object 6">
            <a:extLst>
              <a:ext uri="{FF2B5EF4-FFF2-40B4-BE49-F238E27FC236}">
                <a16:creationId xmlns:a16="http://schemas.microsoft.com/office/drawing/2014/main" id="{B5F3E7D1-8B2F-D334-CFA4-4E6481383A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908050"/>
          <a:ext cx="32893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288960" imgH="2044440" progId="Equation.3">
                  <p:embed/>
                </p:oleObj>
              </mc:Choice>
              <mc:Fallback>
                <p:oleObj name="Equation" r:id="rId4" imgW="3288960" imgH="2044440" progId="Equation.3">
                  <p:embed/>
                  <p:pic>
                    <p:nvPicPr>
                      <p:cNvPr id="1043462" name="Object 6">
                        <a:extLst>
                          <a:ext uri="{FF2B5EF4-FFF2-40B4-BE49-F238E27FC236}">
                            <a16:creationId xmlns:a16="http://schemas.microsoft.com/office/drawing/2014/main" id="{B5F3E7D1-8B2F-D334-CFA4-4E6481383A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908050"/>
                        <a:ext cx="3289300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3463" name="Object 7">
            <a:extLst>
              <a:ext uri="{FF2B5EF4-FFF2-40B4-BE49-F238E27FC236}">
                <a16:creationId xmlns:a16="http://schemas.microsoft.com/office/drawing/2014/main" id="{64A96536-4F5F-B4DD-F928-4A65A1806E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39200" y="1746250"/>
          <a:ext cx="10541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54080" imgH="431640" progId="Equation.3">
                  <p:embed/>
                </p:oleObj>
              </mc:Choice>
              <mc:Fallback>
                <p:oleObj name="Equation" r:id="rId6" imgW="1054080" imgH="431640" progId="Equation.3">
                  <p:embed/>
                  <p:pic>
                    <p:nvPicPr>
                      <p:cNvPr id="1043463" name="Object 7">
                        <a:extLst>
                          <a:ext uri="{FF2B5EF4-FFF2-40B4-BE49-F238E27FC236}">
                            <a16:creationId xmlns:a16="http://schemas.microsoft.com/office/drawing/2014/main" id="{64A96536-4F5F-B4DD-F928-4A65A1806E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39200" y="1746250"/>
                        <a:ext cx="10541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464" name="Text Box 8">
            <a:extLst>
              <a:ext uri="{FF2B5EF4-FFF2-40B4-BE49-F238E27FC236}">
                <a16:creationId xmlns:a16="http://schemas.microsoft.com/office/drawing/2014/main" id="{8D4A603D-77E4-865F-6111-A253318F6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1" y="3092451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1043465" name="Object 9">
            <a:extLst>
              <a:ext uri="{FF2B5EF4-FFF2-40B4-BE49-F238E27FC236}">
                <a16:creationId xmlns:a16="http://schemas.microsoft.com/office/drawing/2014/main" id="{8042D511-C269-7FDC-80B5-DA87CDA1BA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22550" y="3192463"/>
          <a:ext cx="2286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70000" imgH="406080" progId="Equation.3">
                  <p:embed/>
                </p:oleObj>
              </mc:Choice>
              <mc:Fallback>
                <p:oleObj name="Equation" r:id="rId8" imgW="2070000" imgH="406080" progId="Equation.3">
                  <p:embed/>
                  <p:pic>
                    <p:nvPicPr>
                      <p:cNvPr id="1043465" name="Object 9">
                        <a:extLst>
                          <a:ext uri="{FF2B5EF4-FFF2-40B4-BE49-F238E27FC236}">
                            <a16:creationId xmlns:a16="http://schemas.microsoft.com/office/drawing/2014/main" id="{8042D511-C269-7FDC-80B5-DA87CDA1BA9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2550" y="3192463"/>
                        <a:ext cx="2286000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3466" name="Object 10">
            <a:extLst>
              <a:ext uri="{FF2B5EF4-FFF2-40B4-BE49-F238E27FC236}">
                <a16:creationId xmlns:a16="http://schemas.microsoft.com/office/drawing/2014/main" id="{3832A596-1D2F-BA20-0DC6-63A71D9922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1" y="3727451"/>
          <a:ext cx="2551113" cy="1147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952200" imgH="482400" progId="Equation.3">
                  <p:embed/>
                </p:oleObj>
              </mc:Choice>
              <mc:Fallback>
                <p:oleObj name="Equation" r:id="rId10" imgW="952200" imgH="482400" progId="Equation.3">
                  <p:embed/>
                  <p:pic>
                    <p:nvPicPr>
                      <p:cNvPr id="1043466" name="Object 10">
                        <a:extLst>
                          <a:ext uri="{FF2B5EF4-FFF2-40B4-BE49-F238E27FC236}">
                            <a16:creationId xmlns:a16="http://schemas.microsoft.com/office/drawing/2014/main" id="{3832A596-1D2F-BA20-0DC6-63A71D9922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1" y="3727451"/>
                        <a:ext cx="2551113" cy="1147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467" name="Line 11">
            <a:extLst>
              <a:ext uri="{FF2B5EF4-FFF2-40B4-BE49-F238E27FC236}">
                <a16:creationId xmlns:a16="http://schemas.microsoft.com/office/drawing/2014/main" id="{71C903D1-BFE8-A57B-17A4-AC3D23DCF14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755650"/>
            <a:ext cx="0" cy="23622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3468" name="Line 12">
            <a:extLst>
              <a:ext uri="{FF2B5EF4-FFF2-40B4-BE49-F238E27FC236}">
                <a16:creationId xmlns:a16="http://schemas.microsoft.com/office/drawing/2014/main" id="{D0787A52-F4BE-1547-704F-F1EAABB8B2FD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1898650"/>
            <a:ext cx="26670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43469" name="Object 13">
            <a:extLst>
              <a:ext uri="{FF2B5EF4-FFF2-40B4-BE49-F238E27FC236}">
                <a16:creationId xmlns:a16="http://schemas.microsoft.com/office/drawing/2014/main" id="{5F690DF6-E766-0849-8AA8-9FF84E5D40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3001" y="3748088"/>
          <a:ext cx="2905125" cy="112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91880" imgH="482400" progId="Equation.3">
                  <p:embed/>
                </p:oleObj>
              </mc:Choice>
              <mc:Fallback>
                <p:oleObj name="Equation" r:id="rId12" imgW="1091880" imgH="482400" progId="Equation.3">
                  <p:embed/>
                  <p:pic>
                    <p:nvPicPr>
                      <p:cNvPr id="1043469" name="Object 13">
                        <a:extLst>
                          <a:ext uri="{FF2B5EF4-FFF2-40B4-BE49-F238E27FC236}">
                            <a16:creationId xmlns:a16="http://schemas.microsoft.com/office/drawing/2014/main" id="{5F690DF6-E766-0849-8AA8-9FF84E5D40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1" y="3748088"/>
                        <a:ext cx="2905125" cy="112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470" name="Text Box 14">
            <a:extLst>
              <a:ext uri="{FF2B5EF4-FFF2-40B4-BE49-F238E27FC236}">
                <a16:creationId xmlns:a16="http://schemas.microsoft.com/office/drawing/2014/main" id="{6BCDAE78-1B16-8231-A9AC-7DFE5F57C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1" y="5286376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则</a:t>
            </a:r>
          </a:p>
        </p:txBody>
      </p:sp>
      <p:graphicFrame>
        <p:nvGraphicFramePr>
          <p:cNvPr id="1043471" name="Object 15">
            <a:extLst>
              <a:ext uri="{FF2B5EF4-FFF2-40B4-BE49-F238E27FC236}">
                <a16:creationId xmlns:a16="http://schemas.microsoft.com/office/drawing/2014/main" id="{A94EB5E3-AB91-44DF-6088-D1DF839DEF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5035550"/>
          <a:ext cx="40386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714320" imgH="482400" progId="Equation.3">
                  <p:embed/>
                </p:oleObj>
              </mc:Choice>
              <mc:Fallback>
                <p:oleObj name="Equation" r:id="rId14" imgW="1714320" imgH="482400" progId="Equation.3">
                  <p:embed/>
                  <p:pic>
                    <p:nvPicPr>
                      <p:cNvPr id="1043471" name="Object 15">
                        <a:extLst>
                          <a:ext uri="{FF2B5EF4-FFF2-40B4-BE49-F238E27FC236}">
                            <a16:creationId xmlns:a16="http://schemas.microsoft.com/office/drawing/2014/main" id="{A94EB5E3-AB91-44DF-6088-D1DF839DEF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035550"/>
                        <a:ext cx="4038600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3472" name="Object 16">
            <a:extLst>
              <a:ext uri="{FF2B5EF4-FFF2-40B4-BE49-F238E27FC236}">
                <a16:creationId xmlns:a16="http://schemas.microsoft.com/office/drawing/2014/main" id="{DDAF85C2-750D-5EE5-FF20-E07CD68EBB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15100" y="5099050"/>
          <a:ext cx="39243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924000" imgH="977760" progId="Equation.3">
                  <p:embed/>
                </p:oleObj>
              </mc:Choice>
              <mc:Fallback>
                <p:oleObj name="Equation" r:id="rId16" imgW="3924000" imgH="977760" progId="Equation.3">
                  <p:embed/>
                  <p:pic>
                    <p:nvPicPr>
                      <p:cNvPr id="1043472" name="Object 16">
                        <a:extLst>
                          <a:ext uri="{FF2B5EF4-FFF2-40B4-BE49-F238E27FC236}">
                            <a16:creationId xmlns:a16="http://schemas.microsoft.com/office/drawing/2014/main" id="{DDAF85C2-750D-5EE5-FF20-E07CD68EBB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5100" y="5099050"/>
                        <a:ext cx="39243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3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43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43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43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"/>
                                        <p:tgtEl>
                                          <p:spTgt spid="1043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43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43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43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43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43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043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43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43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43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43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93BF17-B8C7-1B4E-70DE-F6CFD7BDF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D9B9C18-08C3-4993-AE1C-257E5783FE68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44482" name="Object 2">
            <a:extLst>
              <a:ext uri="{FF2B5EF4-FFF2-40B4-BE49-F238E27FC236}">
                <a16:creationId xmlns:a16="http://schemas.microsoft.com/office/drawing/2014/main" id="{03446673-98AB-C4BA-421F-FD6AAB753E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97075" y="366713"/>
          <a:ext cx="45212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520880" imgH="977760" progId="Equation.3">
                  <p:embed/>
                </p:oleObj>
              </mc:Choice>
              <mc:Fallback>
                <p:oleObj name="Equation" r:id="rId2" imgW="4520880" imgH="977760" progId="Equation.3">
                  <p:embed/>
                  <p:pic>
                    <p:nvPicPr>
                      <p:cNvPr id="1044482" name="Object 2">
                        <a:extLst>
                          <a:ext uri="{FF2B5EF4-FFF2-40B4-BE49-F238E27FC236}">
                            <a16:creationId xmlns:a16="http://schemas.microsoft.com/office/drawing/2014/main" id="{03446673-98AB-C4BA-421F-FD6AAB753E2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7075" y="366713"/>
                        <a:ext cx="45212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483" name="Text Box 3">
            <a:extLst>
              <a:ext uri="{FF2B5EF4-FFF2-40B4-BE49-F238E27FC236}">
                <a16:creationId xmlns:a16="http://schemas.microsoft.com/office/drawing/2014/main" id="{D71764A5-BAE4-1A98-267F-1C2418F6C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1858963"/>
            <a:ext cx="542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又</a:t>
            </a:r>
          </a:p>
        </p:txBody>
      </p:sp>
      <p:graphicFrame>
        <p:nvGraphicFramePr>
          <p:cNvPr id="1044484" name="Object 4">
            <a:extLst>
              <a:ext uri="{FF2B5EF4-FFF2-40B4-BE49-F238E27FC236}">
                <a16:creationId xmlns:a16="http://schemas.microsoft.com/office/drawing/2014/main" id="{4D01A35B-DEC9-AC8B-D5B4-B753AF23CD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4275" y="1941513"/>
          <a:ext cx="1638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38000" imgH="419040" progId="Equation.3">
                  <p:embed/>
                </p:oleObj>
              </mc:Choice>
              <mc:Fallback>
                <p:oleObj name="Equation" r:id="rId4" imgW="1638000" imgH="419040" progId="Equation.3">
                  <p:embed/>
                  <p:pic>
                    <p:nvPicPr>
                      <p:cNvPr id="1044484" name="Object 4">
                        <a:extLst>
                          <a:ext uri="{FF2B5EF4-FFF2-40B4-BE49-F238E27FC236}">
                            <a16:creationId xmlns:a16="http://schemas.microsoft.com/office/drawing/2014/main" id="{4D01A35B-DEC9-AC8B-D5B4-B753AF23CD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4275" y="1941513"/>
                        <a:ext cx="1638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485" name="Object 5">
            <a:extLst>
              <a:ext uri="{FF2B5EF4-FFF2-40B4-BE49-F238E27FC236}">
                <a16:creationId xmlns:a16="http://schemas.microsoft.com/office/drawing/2014/main" id="{2978292F-247D-3A9D-54A5-0BA0565AAD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30675" y="1636713"/>
          <a:ext cx="47244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082600" imgH="469800" progId="Equation.3">
                  <p:embed/>
                </p:oleObj>
              </mc:Choice>
              <mc:Fallback>
                <p:oleObj name="Equation" r:id="rId6" imgW="2082600" imgH="469800" progId="Equation.3">
                  <p:embed/>
                  <p:pic>
                    <p:nvPicPr>
                      <p:cNvPr id="1044485" name="Object 5">
                        <a:extLst>
                          <a:ext uri="{FF2B5EF4-FFF2-40B4-BE49-F238E27FC236}">
                            <a16:creationId xmlns:a16="http://schemas.microsoft.com/office/drawing/2014/main" id="{2978292F-247D-3A9D-54A5-0BA0565AAD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0675" y="1636713"/>
                        <a:ext cx="47244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486" name="Object 6">
            <a:extLst>
              <a:ext uri="{FF2B5EF4-FFF2-40B4-BE49-F238E27FC236}">
                <a16:creationId xmlns:a16="http://schemas.microsoft.com/office/drawing/2014/main" id="{8A7C61E3-5996-3C03-A544-B803B5E4646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64600" y="1712913"/>
          <a:ext cx="17272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26920" imgH="977760" progId="Equation.3">
                  <p:embed/>
                </p:oleObj>
              </mc:Choice>
              <mc:Fallback>
                <p:oleObj name="Equation" r:id="rId8" imgW="1726920" imgH="977760" progId="Equation.3">
                  <p:embed/>
                  <p:pic>
                    <p:nvPicPr>
                      <p:cNvPr id="1044486" name="Object 6">
                        <a:extLst>
                          <a:ext uri="{FF2B5EF4-FFF2-40B4-BE49-F238E27FC236}">
                            <a16:creationId xmlns:a16="http://schemas.microsoft.com/office/drawing/2014/main" id="{8A7C61E3-5996-3C03-A544-B803B5E464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64600" y="1712913"/>
                        <a:ext cx="17272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487" name="Object 7">
            <a:extLst>
              <a:ext uri="{FF2B5EF4-FFF2-40B4-BE49-F238E27FC236}">
                <a16:creationId xmlns:a16="http://schemas.microsoft.com/office/drawing/2014/main" id="{302D2B7A-DBD7-23F0-6A7E-FEDC528612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2881313"/>
          <a:ext cx="42545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254480" imgH="977760" progId="Equation.3">
                  <p:embed/>
                </p:oleObj>
              </mc:Choice>
              <mc:Fallback>
                <p:oleObj name="Equation" r:id="rId10" imgW="4254480" imgH="977760" progId="Equation.3">
                  <p:embed/>
                  <p:pic>
                    <p:nvPicPr>
                      <p:cNvPr id="1044487" name="Object 7">
                        <a:extLst>
                          <a:ext uri="{FF2B5EF4-FFF2-40B4-BE49-F238E27FC236}">
                            <a16:creationId xmlns:a16="http://schemas.microsoft.com/office/drawing/2014/main" id="{302D2B7A-DBD7-23F0-6A7E-FEDC528612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881313"/>
                        <a:ext cx="42545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488" name="Object 8">
            <a:extLst>
              <a:ext uri="{FF2B5EF4-FFF2-40B4-BE49-F238E27FC236}">
                <a16:creationId xmlns:a16="http://schemas.microsoft.com/office/drawing/2014/main" id="{FAAA81F9-F76F-3FDB-CA39-90CC3B7BC6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81800" y="2881313"/>
          <a:ext cx="14605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60160" imgH="977760" progId="Equation.3">
                  <p:embed/>
                </p:oleObj>
              </mc:Choice>
              <mc:Fallback>
                <p:oleObj name="Equation" r:id="rId12" imgW="1460160" imgH="977760" progId="Equation.3">
                  <p:embed/>
                  <p:pic>
                    <p:nvPicPr>
                      <p:cNvPr id="1044488" name="Object 8">
                        <a:extLst>
                          <a:ext uri="{FF2B5EF4-FFF2-40B4-BE49-F238E27FC236}">
                            <a16:creationId xmlns:a16="http://schemas.microsoft.com/office/drawing/2014/main" id="{FAAA81F9-F76F-3FDB-CA39-90CC3B7BC6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2881313"/>
                        <a:ext cx="14605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489" name="Text Box 9">
            <a:extLst>
              <a:ext uri="{FF2B5EF4-FFF2-40B4-BE49-F238E27FC236}">
                <a16:creationId xmlns:a16="http://schemas.microsoft.com/office/drawing/2014/main" id="{BB6F4EEF-9CCD-6411-6148-8A5D354F5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788" y="4862513"/>
            <a:ext cx="1371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于是</a:t>
            </a:r>
          </a:p>
        </p:txBody>
      </p:sp>
      <p:graphicFrame>
        <p:nvGraphicFramePr>
          <p:cNvPr id="1044490" name="Object 10">
            <a:extLst>
              <a:ext uri="{FF2B5EF4-FFF2-40B4-BE49-F238E27FC236}">
                <a16:creationId xmlns:a16="http://schemas.microsoft.com/office/drawing/2014/main" id="{993286AB-B79E-7C1A-D5D5-FE293055E7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57501" y="4125914"/>
          <a:ext cx="3402013" cy="212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485720" imgH="927000" progId="Equation.3">
                  <p:embed/>
                </p:oleObj>
              </mc:Choice>
              <mc:Fallback>
                <p:oleObj name="Equation" r:id="rId14" imgW="1485720" imgH="927000" progId="Equation.3">
                  <p:embed/>
                  <p:pic>
                    <p:nvPicPr>
                      <p:cNvPr id="1044490" name="Object 10">
                        <a:extLst>
                          <a:ext uri="{FF2B5EF4-FFF2-40B4-BE49-F238E27FC236}">
                            <a16:creationId xmlns:a16="http://schemas.microsoft.com/office/drawing/2014/main" id="{993286AB-B79E-7C1A-D5D5-FE293055E7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7501" y="4125914"/>
                        <a:ext cx="3402013" cy="212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4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4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44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4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44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44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44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8908B87-B397-FFFE-9DF7-CBD5AFC10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0A07F0C-CA07-403F-9F98-73E94CE909CF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31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045506" name="Group 2">
            <a:extLst>
              <a:ext uri="{FF2B5EF4-FFF2-40B4-BE49-F238E27FC236}">
                <a16:creationId xmlns:a16="http://schemas.microsoft.com/office/drawing/2014/main" id="{3938AC06-9309-1CA8-F3DE-CF20182411DC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762001"/>
            <a:ext cx="3581400" cy="2227263"/>
            <a:chOff x="1056" y="1468"/>
            <a:chExt cx="2256" cy="1403"/>
          </a:xfrm>
        </p:grpSpPr>
        <p:graphicFrame>
          <p:nvGraphicFramePr>
            <p:cNvPr id="1045507" name="Object 3">
              <a:extLst>
                <a:ext uri="{FF2B5EF4-FFF2-40B4-BE49-F238E27FC236}">
                  <a16:creationId xmlns:a16="http://schemas.microsoft.com/office/drawing/2014/main" id="{6B420266-A075-E5B0-9A11-53E81E115A8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56" y="1468"/>
            <a:ext cx="2256" cy="1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11280" imgH="939600" progId="Equation.3">
                    <p:embed/>
                  </p:oleObj>
                </mc:Choice>
                <mc:Fallback>
                  <p:oleObj name="Equation" r:id="rId2" imgW="1511280" imgH="939600" progId="Equation.3">
                    <p:embed/>
                    <p:pic>
                      <p:nvPicPr>
                        <p:cNvPr id="1045507" name="Object 3">
                          <a:extLst>
                            <a:ext uri="{FF2B5EF4-FFF2-40B4-BE49-F238E27FC236}">
                              <a16:creationId xmlns:a16="http://schemas.microsoft.com/office/drawing/2014/main" id="{6B420266-A075-E5B0-9A11-53E81E115A8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1468"/>
                          <a:ext cx="2256" cy="14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5508" name="Object 4">
              <a:extLst>
                <a:ext uri="{FF2B5EF4-FFF2-40B4-BE49-F238E27FC236}">
                  <a16:creationId xmlns:a16="http://schemas.microsoft.com/office/drawing/2014/main" id="{86324664-C652-6710-DA97-F9E7158706E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20" y="2380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91960" imgH="317160" progId="Equation.3">
                    <p:embed/>
                  </p:oleObj>
                </mc:Choice>
                <mc:Fallback>
                  <p:oleObj name="Equation" r:id="rId4" imgW="291960" imgH="317160" progId="Equation.3">
                    <p:embed/>
                    <p:pic>
                      <p:nvPicPr>
                        <p:cNvPr id="1045508" name="Object 4">
                          <a:extLst>
                            <a:ext uri="{FF2B5EF4-FFF2-40B4-BE49-F238E27FC236}">
                              <a16:creationId xmlns:a16="http://schemas.microsoft.com/office/drawing/2014/main" id="{86324664-C652-6710-DA97-F9E7158706E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380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5509" name="Object 5">
              <a:extLst>
                <a:ext uri="{FF2B5EF4-FFF2-40B4-BE49-F238E27FC236}">
                  <a16:creationId xmlns:a16="http://schemas.microsoft.com/office/drawing/2014/main" id="{743F1B42-084C-69D9-F717-FC33510CB2A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92" y="1659"/>
            <a:ext cx="259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14120" imgH="126720" progId="Equation.3">
                    <p:embed/>
                  </p:oleObj>
                </mc:Choice>
                <mc:Fallback>
                  <p:oleObj name="Equation" r:id="rId6" imgW="114120" imgH="126720" progId="Equation.3">
                    <p:embed/>
                    <p:pic>
                      <p:nvPicPr>
                        <p:cNvPr id="1045509" name="Object 5">
                          <a:extLst>
                            <a:ext uri="{FF2B5EF4-FFF2-40B4-BE49-F238E27FC236}">
                              <a16:creationId xmlns:a16="http://schemas.microsoft.com/office/drawing/2014/main" id="{743F1B42-084C-69D9-F717-FC33510CB2A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1659"/>
                          <a:ext cx="259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45510" name="Text Box 6">
            <a:extLst>
              <a:ext uri="{FF2B5EF4-FFF2-40B4-BE49-F238E27FC236}">
                <a16:creationId xmlns:a16="http://schemas.microsoft.com/office/drawing/2014/main" id="{7F4C3DC5-0490-FC64-6645-950C491BE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555751"/>
            <a:ext cx="16002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形如</a:t>
            </a:r>
          </a:p>
        </p:txBody>
      </p:sp>
      <p:sp>
        <p:nvSpPr>
          <p:cNvPr id="1045511" name="Text Box 7">
            <a:extLst>
              <a:ext uri="{FF2B5EF4-FFF2-40B4-BE49-F238E27FC236}">
                <a16:creationId xmlns:a16="http://schemas.microsoft.com/office/drawing/2014/main" id="{0D5E58A7-827C-90FA-1490-056A6A4AF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5300" y="1535114"/>
            <a:ext cx="26797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的分块矩阵,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5512" name="Text Box 8">
            <a:extLst>
              <a:ext uri="{FF2B5EF4-FFF2-40B4-BE49-F238E27FC236}">
                <a16:creationId xmlns:a16="http://schemas.microsoft.com/office/drawing/2014/main" id="{6B765413-CA59-02B3-8B33-84E4E277B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970214"/>
            <a:ext cx="3879574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称为</a:t>
            </a:r>
            <a:r>
              <a:rPr kumimoji="1" lang="zh-CN" altLang="en-US" sz="28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上三角形分块矩阵</a:t>
            </a:r>
            <a:r>
              <a:rPr kumimoji="1"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endParaRPr kumimoji="1"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45513" name="Object 9">
            <a:extLst>
              <a:ext uri="{FF2B5EF4-FFF2-40B4-BE49-F238E27FC236}">
                <a16:creationId xmlns:a16="http://schemas.microsoft.com/office/drawing/2014/main" id="{3744AA6F-1E8D-9592-6C26-0877874DD7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112306"/>
              </p:ext>
            </p:extLst>
          </p:nvPr>
        </p:nvGraphicFramePr>
        <p:xfrm>
          <a:off x="5784574" y="3022570"/>
          <a:ext cx="4830762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06280" imgH="228600" progId="Equation.3">
                  <p:embed/>
                </p:oleObj>
              </mc:Choice>
              <mc:Fallback>
                <p:oleObj name="Equation" r:id="rId8" imgW="2006280" imgH="228600" progId="Equation.3">
                  <p:embed/>
                  <p:pic>
                    <p:nvPicPr>
                      <p:cNvPr id="1045513" name="Object 9">
                        <a:extLst>
                          <a:ext uri="{FF2B5EF4-FFF2-40B4-BE49-F238E27FC236}">
                            <a16:creationId xmlns:a16="http://schemas.microsoft.com/office/drawing/2014/main" id="{3744AA6F-1E8D-9592-6C26-0877874DD7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4574" y="3022570"/>
                        <a:ext cx="4830762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5514" name="Text Box 10">
            <a:extLst>
              <a:ext uri="{FF2B5EF4-FFF2-40B4-BE49-F238E27FC236}">
                <a16:creationId xmlns:a16="http://schemas.microsoft.com/office/drawing/2014/main" id="{0E7AC8A3-6F8D-BB67-98F1-F121D7A02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4999" y="3581401"/>
            <a:ext cx="5102087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类似有</a:t>
            </a:r>
            <a:r>
              <a:rPr kumimoji="1" lang="zh-CN" altLang="en-US" sz="28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下三角形分块矩阵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</a:p>
        </p:txBody>
      </p:sp>
      <p:graphicFrame>
        <p:nvGraphicFramePr>
          <p:cNvPr id="1045515" name="Object 11">
            <a:extLst>
              <a:ext uri="{FF2B5EF4-FFF2-40B4-BE49-F238E27FC236}">
                <a16:creationId xmlns:a16="http://schemas.microsoft.com/office/drawing/2014/main" id="{85B35DAA-196C-0813-E33C-A63E0D58A7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4267201"/>
          <a:ext cx="3276600" cy="208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434960" imgH="914400" progId="Equation.3">
                  <p:embed/>
                </p:oleObj>
              </mc:Choice>
              <mc:Fallback>
                <p:oleObj name="Equation" r:id="rId10" imgW="1434960" imgH="914400" progId="Equation.3">
                  <p:embed/>
                  <p:pic>
                    <p:nvPicPr>
                      <p:cNvPr id="1045515" name="Object 11">
                        <a:extLst>
                          <a:ext uri="{FF2B5EF4-FFF2-40B4-BE49-F238E27FC236}">
                            <a16:creationId xmlns:a16="http://schemas.microsoft.com/office/drawing/2014/main" id="{85B35DAA-196C-0813-E33C-A63E0D58A7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4267201"/>
                        <a:ext cx="3276600" cy="208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5516" name="Line 12">
            <a:extLst>
              <a:ext uri="{FF2B5EF4-FFF2-40B4-BE49-F238E27FC236}">
                <a16:creationId xmlns:a16="http://schemas.microsoft.com/office/drawing/2014/main" id="{8F919BB1-907F-C316-21B3-0B1680C752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4724400"/>
            <a:ext cx="25146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5517" name="Line 13">
            <a:extLst>
              <a:ext uri="{FF2B5EF4-FFF2-40B4-BE49-F238E27FC236}">
                <a16:creationId xmlns:a16="http://schemas.microsoft.com/office/drawing/2014/main" id="{984A3DB5-A8C7-FFDB-A032-8E2801447CD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213225"/>
            <a:ext cx="0" cy="22098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5518" name="Line 14">
            <a:extLst>
              <a:ext uri="{FF2B5EF4-FFF2-40B4-BE49-F238E27FC236}">
                <a16:creationId xmlns:a16="http://schemas.microsoft.com/office/drawing/2014/main" id="{8ED17B87-0B67-C948-EC8A-65CEEF8AE14F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4213225"/>
            <a:ext cx="0" cy="2133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5519" name="Line 15">
            <a:extLst>
              <a:ext uri="{FF2B5EF4-FFF2-40B4-BE49-F238E27FC236}">
                <a16:creationId xmlns:a16="http://schemas.microsoft.com/office/drawing/2014/main" id="{7076AEF7-3922-6D00-E6F6-4EB5D2A8C0DA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5791200"/>
            <a:ext cx="25146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5521" name="Rectangle 17">
            <a:extLst>
              <a:ext uri="{FF2B5EF4-FFF2-40B4-BE49-F238E27FC236}">
                <a16:creationId xmlns:a16="http://schemas.microsoft.com/office/drawing/2014/main" id="{6739BE8D-D959-E0E3-CA55-C3B1EC72A95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905000" y="228600"/>
            <a:ext cx="7696200" cy="457200"/>
          </a:xfrm>
        </p:spPr>
        <p:txBody>
          <a:bodyPr/>
          <a:lstStyle/>
          <a:p>
            <a:pPr algn="l"/>
            <a:r>
              <a:rPr lang="zh-CN" altLang="en-US" sz="32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几种特殊分块矩阵的行列式</a:t>
            </a:r>
            <a:endParaRPr lang="zh-CN" altLang="en-US" sz="32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5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5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45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45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45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45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45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45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45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045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45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045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85B6D0-DD27-5842-DB2C-C7D8B8A5F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31D5DEE-EBA0-4E53-AB2D-32DA11DC78B0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046530" name="Group 2">
            <a:extLst>
              <a:ext uri="{FF2B5EF4-FFF2-40B4-BE49-F238E27FC236}">
                <a16:creationId xmlns:a16="http://schemas.microsoft.com/office/drawing/2014/main" id="{6DA4FD2E-D6EA-AC62-92D4-A25D7DC401AA}"/>
              </a:ext>
            </a:extLst>
          </p:cNvPr>
          <p:cNvGrpSpPr>
            <a:grpSpLocks/>
          </p:cNvGrpSpPr>
          <p:nvPr/>
        </p:nvGrpSpPr>
        <p:grpSpPr bwMode="auto">
          <a:xfrm>
            <a:off x="1828800" y="5192713"/>
            <a:ext cx="4724400" cy="569912"/>
            <a:chOff x="192" y="3271"/>
            <a:chExt cx="2976" cy="359"/>
          </a:xfrm>
        </p:grpSpPr>
        <p:sp>
          <p:nvSpPr>
            <p:cNvPr id="1046531" name="Text Box 3">
              <a:extLst>
                <a:ext uri="{FF2B5EF4-FFF2-40B4-BE49-F238E27FC236}">
                  <a16:creationId xmlns:a16="http://schemas.microsoft.com/office/drawing/2014/main" id="{8F8785CD-DEC0-6544-8CBF-69C18752A2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3277"/>
              <a:ext cx="379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(2)</a:t>
              </a:r>
            </a:p>
          </p:txBody>
        </p:sp>
        <p:graphicFrame>
          <p:nvGraphicFramePr>
            <p:cNvPr id="1046532" name="Object 4">
              <a:extLst>
                <a:ext uri="{FF2B5EF4-FFF2-40B4-BE49-F238E27FC236}">
                  <a16:creationId xmlns:a16="http://schemas.microsoft.com/office/drawing/2014/main" id="{6296C74A-B7A5-96F6-3A24-4BD2F4BD072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72" y="3271"/>
            <a:ext cx="2496" cy="3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87240" imgH="228600" progId="Equation.3">
                    <p:embed/>
                  </p:oleObj>
                </mc:Choice>
                <mc:Fallback>
                  <p:oleObj name="Equation" r:id="rId2" imgW="1587240" imgH="228600" progId="Equation.3">
                    <p:embed/>
                    <p:pic>
                      <p:nvPicPr>
                        <p:cNvPr id="1046532" name="Object 4">
                          <a:extLst>
                            <a:ext uri="{FF2B5EF4-FFF2-40B4-BE49-F238E27FC236}">
                              <a16:creationId xmlns:a16="http://schemas.microsoft.com/office/drawing/2014/main" id="{6296C74A-B7A5-96F6-3A24-4BD2F4BD072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2" y="3271"/>
                          <a:ext cx="2496" cy="3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46533" name="Text Box 5">
            <a:extLst>
              <a:ext uri="{FF2B5EF4-FFF2-40B4-BE49-F238E27FC236}">
                <a16:creationId xmlns:a16="http://schemas.microsoft.com/office/drawing/2014/main" id="{C263364A-87B1-9B64-69B8-57D53790A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819401"/>
            <a:ext cx="51054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三角形分块矩阵有如下性质：</a:t>
            </a:r>
          </a:p>
        </p:txBody>
      </p:sp>
      <p:sp>
        <p:nvSpPr>
          <p:cNvPr id="1046534" name="Text Box 6">
            <a:extLst>
              <a:ext uri="{FF2B5EF4-FFF2-40B4-BE49-F238E27FC236}">
                <a16:creationId xmlns:a16="http://schemas.microsoft.com/office/drawing/2014/main" id="{7CED4805-A011-DE78-48FC-B07E77068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441701"/>
            <a:ext cx="8229600" cy="556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(1)  设</a:t>
            </a:r>
            <a:r>
              <a:rPr kumimoji="1" lang="en-US" altLang="zh-CN" sz="30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kumimoji="1" lang="en-US" altLang="zh-CN" sz="30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两个同类型的</a:t>
            </a:r>
            <a:r>
              <a:rPr kumimoji="1"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三角形分块矩阵，则</a:t>
            </a:r>
          </a:p>
        </p:txBody>
      </p:sp>
      <p:graphicFrame>
        <p:nvGraphicFramePr>
          <p:cNvPr id="1046535" name="Object 7">
            <a:extLst>
              <a:ext uri="{FF2B5EF4-FFF2-40B4-BE49-F238E27FC236}">
                <a16:creationId xmlns:a16="http://schemas.microsoft.com/office/drawing/2014/main" id="{EE0A09C7-BE03-D85D-D8AC-807EB4599A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4038601"/>
          <a:ext cx="266700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5920" imgH="203040" progId="Equation.3">
                  <p:embed/>
                </p:oleObj>
              </mc:Choice>
              <mc:Fallback>
                <p:oleObj name="Equation" r:id="rId4" imgW="1015920" imgH="203040" progId="Equation.3">
                  <p:embed/>
                  <p:pic>
                    <p:nvPicPr>
                      <p:cNvPr id="1046535" name="Object 7">
                        <a:extLst>
                          <a:ext uri="{FF2B5EF4-FFF2-40B4-BE49-F238E27FC236}">
                            <a16:creationId xmlns:a16="http://schemas.microsoft.com/office/drawing/2014/main" id="{EE0A09C7-BE03-D85D-D8AC-807EB4599A1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4038601"/>
                        <a:ext cx="2667000" cy="473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6536" name="Text Box 8">
            <a:extLst>
              <a:ext uri="{FF2B5EF4-FFF2-40B4-BE49-F238E27FC236}">
                <a16:creationId xmlns:a16="http://schemas.microsoft.com/office/drawing/2014/main" id="{B5252DC2-B1DC-9696-54C6-F44FDF797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4495801"/>
            <a:ext cx="53340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均为同类型的</a:t>
            </a:r>
            <a:r>
              <a:rPr kumimoji="1"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三角形分块矩阵。</a:t>
            </a:r>
          </a:p>
        </p:txBody>
      </p:sp>
      <p:grpSp>
        <p:nvGrpSpPr>
          <p:cNvPr id="1046537" name="Group 9">
            <a:extLst>
              <a:ext uri="{FF2B5EF4-FFF2-40B4-BE49-F238E27FC236}">
                <a16:creationId xmlns:a16="http://schemas.microsoft.com/office/drawing/2014/main" id="{5893088F-3D6E-7188-67BE-823E32280ADB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457201"/>
            <a:ext cx="3581400" cy="2227263"/>
            <a:chOff x="1056" y="1468"/>
            <a:chExt cx="2256" cy="1403"/>
          </a:xfrm>
        </p:grpSpPr>
        <p:graphicFrame>
          <p:nvGraphicFramePr>
            <p:cNvPr id="1046538" name="Object 10">
              <a:extLst>
                <a:ext uri="{FF2B5EF4-FFF2-40B4-BE49-F238E27FC236}">
                  <a16:creationId xmlns:a16="http://schemas.microsoft.com/office/drawing/2014/main" id="{B11C4B5A-0649-FCDB-D358-7A4FA05E304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56" y="1468"/>
            <a:ext cx="2256" cy="1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11280" imgH="939600" progId="Equation.3">
                    <p:embed/>
                  </p:oleObj>
                </mc:Choice>
                <mc:Fallback>
                  <p:oleObj name="Equation" r:id="rId6" imgW="1511280" imgH="939600" progId="Equation.3">
                    <p:embed/>
                    <p:pic>
                      <p:nvPicPr>
                        <p:cNvPr id="1046538" name="Object 10">
                          <a:extLst>
                            <a:ext uri="{FF2B5EF4-FFF2-40B4-BE49-F238E27FC236}">
                              <a16:creationId xmlns:a16="http://schemas.microsoft.com/office/drawing/2014/main" id="{B11C4B5A-0649-FCDB-D358-7A4FA05E304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1468"/>
                          <a:ext cx="2256" cy="14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6539" name="Object 11">
              <a:extLst>
                <a:ext uri="{FF2B5EF4-FFF2-40B4-BE49-F238E27FC236}">
                  <a16:creationId xmlns:a16="http://schemas.microsoft.com/office/drawing/2014/main" id="{D40438C3-79D3-7A25-5778-87CC294D763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20" y="2380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91960" imgH="317160" progId="Equation.3">
                    <p:embed/>
                  </p:oleObj>
                </mc:Choice>
                <mc:Fallback>
                  <p:oleObj name="Equation" r:id="rId8" imgW="291960" imgH="317160" progId="Equation.3">
                    <p:embed/>
                    <p:pic>
                      <p:nvPicPr>
                        <p:cNvPr id="1046539" name="Object 11">
                          <a:extLst>
                            <a:ext uri="{FF2B5EF4-FFF2-40B4-BE49-F238E27FC236}">
                              <a16:creationId xmlns:a16="http://schemas.microsoft.com/office/drawing/2014/main" id="{D40438C3-79D3-7A25-5778-87CC294D763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2380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6540" name="Object 12">
              <a:extLst>
                <a:ext uri="{FF2B5EF4-FFF2-40B4-BE49-F238E27FC236}">
                  <a16:creationId xmlns:a16="http://schemas.microsoft.com/office/drawing/2014/main" id="{CBCC77E8-9FD9-2C87-39EE-83A5FD12226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92" y="1659"/>
            <a:ext cx="259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14120" imgH="126720" progId="Equation.3">
                    <p:embed/>
                  </p:oleObj>
                </mc:Choice>
                <mc:Fallback>
                  <p:oleObj name="Equation" r:id="rId10" imgW="114120" imgH="126720" progId="Equation.3">
                    <p:embed/>
                    <p:pic>
                      <p:nvPicPr>
                        <p:cNvPr id="1046540" name="Object 12">
                          <a:extLst>
                            <a:ext uri="{FF2B5EF4-FFF2-40B4-BE49-F238E27FC236}">
                              <a16:creationId xmlns:a16="http://schemas.microsoft.com/office/drawing/2014/main" id="{CBCC77E8-9FD9-2C87-39EE-83A5FD122262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92" y="1659"/>
                          <a:ext cx="259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6541" name="Group 13">
            <a:extLst>
              <a:ext uri="{FF2B5EF4-FFF2-40B4-BE49-F238E27FC236}">
                <a16:creationId xmlns:a16="http://schemas.microsoft.com/office/drawing/2014/main" id="{537C3206-08E4-F175-4E4F-5816E4368C1A}"/>
              </a:ext>
            </a:extLst>
          </p:cNvPr>
          <p:cNvGrpSpPr>
            <a:grpSpLocks/>
          </p:cNvGrpSpPr>
          <p:nvPr/>
        </p:nvGrpSpPr>
        <p:grpSpPr bwMode="auto">
          <a:xfrm>
            <a:off x="5943600" y="457201"/>
            <a:ext cx="3581400" cy="2227263"/>
            <a:chOff x="2784" y="288"/>
            <a:chExt cx="2256" cy="1403"/>
          </a:xfrm>
        </p:grpSpPr>
        <p:graphicFrame>
          <p:nvGraphicFramePr>
            <p:cNvPr id="1046542" name="Object 14">
              <a:extLst>
                <a:ext uri="{FF2B5EF4-FFF2-40B4-BE49-F238E27FC236}">
                  <a16:creationId xmlns:a16="http://schemas.microsoft.com/office/drawing/2014/main" id="{8F314607-0E13-2277-D1A0-264AA1DE976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4" y="288"/>
            <a:ext cx="2256" cy="1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511280" imgH="939600" progId="Equation.3">
                    <p:embed/>
                  </p:oleObj>
                </mc:Choice>
                <mc:Fallback>
                  <p:oleObj name="Equation" r:id="rId12" imgW="1511280" imgH="939600" progId="Equation.3">
                    <p:embed/>
                    <p:pic>
                      <p:nvPicPr>
                        <p:cNvPr id="1046542" name="Object 14">
                          <a:extLst>
                            <a:ext uri="{FF2B5EF4-FFF2-40B4-BE49-F238E27FC236}">
                              <a16:creationId xmlns:a16="http://schemas.microsoft.com/office/drawing/2014/main" id="{8F314607-0E13-2277-D1A0-264AA1DE976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288"/>
                          <a:ext cx="2256" cy="14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6543" name="Object 15">
              <a:extLst>
                <a:ext uri="{FF2B5EF4-FFF2-40B4-BE49-F238E27FC236}">
                  <a16:creationId xmlns:a16="http://schemas.microsoft.com/office/drawing/2014/main" id="{40509B77-2DAF-E135-56C0-62DD7136EF5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416" y="432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291960" imgH="317160" progId="Equation.3">
                    <p:embed/>
                  </p:oleObj>
                </mc:Choice>
                <mc:Fallback>
                  <p:oleObj name="Equation" r:id="rId13" imgW="291960" imgH="317160" progId="Equation.3">
                    <p:embed/>
                    <p:pic>
                      <p:nvPicPr>
                        <p:cNvPr id="1046543" name="Object 15">
                          <a:extLst>
                            <a:ext uri="{FF2B5EF4-FFF2-40B4-BE49-F238E27FC236}">
                              <a16:creationId xmlns:a16="http://schemas.microsoft.com/office/drawing/2014/main" id="{40509B77-2DAF-E135-56C0-62DD7136EF5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6" y="432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6544" name="Object 16">
              <a:extLst>
                <a:ext uri="{FF2B5EF4-FFF2-40B4-BE49-F238E27FC236}">
                  <a16:creationId xmlns:a16="http://schemas.microsoft.com/office/drawing/2014/main" id="{2478EB76-763D-2851-7AC8-C9369BB4BE7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552" y="1248"/>
            <a:ext cx="259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14120" imgH="126720" progId="Equation.3">
                    <p:embed/>
                  </p:oleObj>
                </mc:Choice>
                <mc:Fallback>
                  <p:oleObj name="Equation" r:id="rId14" imgW="114120" imgH="126720" progId="Equation.3">
                    <p:embed/>
                    <p:pic>
                      <p:nvPicPr>
                        <p:cNvPr id="1046544" name="Object 16">
                          <a:extLst>
                            <a:ext uri="{FF2B5EF4-FFF2-40B4-BE49-F238E27FC236}">
                              <a16:creationId xmlns:a16="http://schemas.microsoft.com/office/drawing/2014/main" id="{2478EB76-763D-2851-7AC8-C9369BB4BE7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2" y="1248"/>
                          <a:ext cx="259" cy="28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6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6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6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46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46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56B1D4-2BCB-C0EE-8912-3A7BF59EB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9CEED6-E9F1-4FE5-9FE8-F7491FA100E6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1047554" name="Group 2">
            <a:extLst>
              <a:ext uri="{FF2B5EF4-FFF2-40B4-BE49-F238E27FC236}">
                <a16:creationId xmlns:a16="http://schemas.microsoft.com/office/drawing/2014/main" id="{24029A4E-9565-DEB0-C242-DABD24662C76}"/>
              </a:ext>
            </a:extLst>
          </p:cNvPr>
          <p:cNvGrpSpPr>
            <a:grpSpLocks/>
          </p:cNvGrpSpPr>
          <p:nvPr/>
        </p:nvGrpSpPr>
        <p:grpSpPr bwMode="auto">
          <a:xfrm>
            <a:off x="2971800" y="538163"/>
            <a:ext cx="3200400" cy="2057400"/>
            <a:chOff x="1200" y="1344"/>
            <a:chExt cx="2256" cy="1403"/>
          </a:xfrm>
        </p:grpSpPr>
        <p:graphicFrame>
          <p:nvGraphicFramePr>
            <p:cNvPr id="1047555" name="Object 3">
              <a:extLst>
                <a:ext uri="{FF2B5EF4-FFF2-40B4-BE49-F238E27FC236}">
                  <a16:creationId xmlns:a16="http://schemas.microsoft.com/office/drawing/2014/main" id="{AB1AFED3-02E1-CF14-7E1C-CEF6549B3A1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00" y="1344"/>
            <a:ext cx="2256" cy="1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11280" imgH="939600" progId="Equation.3">
                    <p:embed/>
                  </p:oleObj>
                </mc:Choice>
                <mc:Fallback>
                  <p:oleObj name="Equation" r:id="rId2" imgW="1511280" imgH="939600" progId="Equation.3">
                    <p:embed/>
                    <p:pic>
                      <p:nvPicPr>
                        <p:cNvPr id="1047555" name="Object 3">
                          <a:extLst>
                            <a:ext uri="{FF2B5EF4-FFF2-40B4-BE49-F238E27FC236}">
                              <a16:creationId xmlns:a16="http://schemas.microsoft.com/office/drawing/2014/main" id="{AB1AFED3-02E1-CF14-7E1C-CEF6549B3A1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1344"/>
                          <a:ext cx="2256" cy="14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7556" name="Object 4">
              <a:extLst>
                <a:ext uri="{FF2B5EF4-FFF2-40B4-BE49-F238E27FC236}">
                  <a16:creationId xmlns:a16="http://schemas.microsoft.com/office/drawing/2014/main" id="{3AF5347F-023C-E3B0-F92C-016BA677A14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64" y="2256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91960" imgH="317160" progId="Equation.3">
                    <p:embed/>
                  </p:oleObj>
                </mc:Choice>
                <mc:Fallback>
                  <p:oleObj name="Equation" r:id="rId4" imgW="291960" imgH="317160" progId="Equation.3">
                    <p:embed/>
                    <p:pic>
                      <p:nvPicPr>
                        <p:cNvPr id="1047556" name="Object 4">
                          <a:extLst>
                            <a:ext uri="{FF2B5EF4-FFF2-40B4-BE49-F238E27FC236}">
                              <a16:creationId xmlns:a16="http://schemas.microsoft.com/office/drawing/2014/main" id="{3AF5347F-023C-E3B0-F92C-016BA677A14D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2256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7557" name="Object 5">
              <a:extLst>
                <a:ext uri="{FF2B5EF4-FFF2-40B4-BE49-F238E27FC236}">
                  <a16:creationId xmlns:a16="http://schemas.microsoft.com/office/drawing/2014/main" id="{743B977E-926E-5CC6-740A-A85A75B653A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784" y="1584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91960" imgH="317160" progId="Equation.3">
                    <p:embed/>
                  </p:oleObj>
                </mc:Choice>
                <mc:Fallback>
                  <p:oleObj name="Equation" r:id="rId6" imgW="291960" imgH="317160" progId="Equation.3">
                    <p:embed/>
                    <p:pic>
                      <p:nvPicPr>
                        <p:cNvPr id="1047557" name="Object 5">
                          <a:extLst>
                            <a:ext uri="{FF2B5EF4-FFF2-40B4-BE49-F238E27FC236}">
                              <a16:creationId xmlns:a16="http://schemas.microsoft.com/office/drawing/2014/main" id="{743B977E-926E-5CC6-740A-A85A75B653A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84" y="1584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47558" name="Text Box 6">
            <a:extLst>
              <a:ext uri="{FF2B5EF4-FFF2-40B4-BE49-F238E27FC236}">
                <a16:creationId xmlns:a16="http://schemas.microsoft.com/office/drawing/2014/main" id="{E78E5AAC-30DA-3D79-719C-61DBCE3C5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277939"/>
            <a:ext cx="19050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特别,</a:t>
            </a:r>
          </a:p>
        </p:txBody>
      </p:sp>
      <p:sp>
        <p:nvSpPr>
          <p:cNvPr id="1047559" name="Text Box 7">
            <a:extLst>
              <a:ext uri="{FF2B5EF4-FFF2-40B4-BE49-F238E27FC236}">
                <a16:creationId xmlns:a16="http://schemas.microsoft.com/office/drawing/2014/main" id="{85D683DB-F077-E559-4B4D-3475F9BB90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1223964"/>
            <a:ext cx="36576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称为</a:t>
            </a:r>
            <a:r>
              <a:rPr kumimoji="1" lang="zh-CN" altLang="en-US" sz="2800" b="1" dirty="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对角分块矩阵</a:t>
            </a:r>
            <a:r>
              <a:rPr kumimoji="1"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kumimoji="1"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47560" name="Object 8">
            <a:extLst>
              <a:ext uri="{FF2B5EF4-FFF2-40B4-BE49-F238E27FC236}">
                <a16:creationId xmlns:a16="http://schemas.microsoft.com/office/drawing/2014/main" id="{2AC2CDBF-556D-647E-0D9A-BA2BAA6F74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27325" y="3505200"/>
          <a:ext cx="1646238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98400" imgH="711000" progId="Equation.3">
                  <p:embed/>
                </p:oleObj>
              </mc:Choice>
              <mc:Fallback>
                <p:oleObj name="Equation" r:id="rId7" imgW="698400" imgH="711000" progId="Equation.3">
                  <p:embed/>
                  <p:pic>
                    <p:nvPicPr>
                      <p:cNvPr id="1047560" name="Object 8">
                        <a:extLst>
                          <a:ext uri="{FF2B5EF4-FFF2-40B4-BE49-F238E27FC236}">
                            <a16:creationId xmlns:a16="http://schemas.microsoft.com/office/drawing/2014/main" id="{2AC2CDBF-556D-647E-0D9A-BA2BAA6F74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7325" y="3505200"/>
                        <a:ext cx="1646238" cy="167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7561" name="Line 9">
            <a:extLst>
              <a:ext uri="{FF2B5EF4-FFF2-40B4-BE49-F238E27FC236}">
                <a16:creationId xmlns:a16="http://schemas.microsoft.com/office/drawing/2014/main" id="{347FC49C-D34A-F852-6966-DAD12484A1B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019550"/>
            <a:ext cx="16764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47562" name="Object 10">
            <a:extLst>
              <a:ext uri="{FF2B5EF4-FFF2-40B4-BE49-F238E27FC236}">
                <a16:creationId xmlns:a16="http://schemas.microsoft.com/office/drawing/2014/main" id="{000975BD-E9FC-B1AA-69C4-D977B97B22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15014" y="2919414"/>
          <a:ext cx="2719387" cy="2719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143000" imgH="1143000" progId="Equation.3">
                  <p:embed/>
                </p:oleObj>
              </mc:Choice>
              <mc:Fallback>
                <p:oleObj name="Equation" r:id="rId9" imgW="1143000" imgH="1143000" progId="Equation.3">
                  <p:embed/>
                  <p:pic>
                    <p:nvPicPr>
                      <p:cNvPr id="1047562" name="Object 10">
                        <a:extLst>
                          <a:ext uri="{FF2B5EF4-FFF2-40B4-BE49-F238E27FC236}">
                            <a16:creationId xmlns:a16="http://schemas.microsoft.com/office/drawing/2014/main" id="{000975BD-E9FC-B1AA-69C4-D977B97B22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5014" y="2919414"/>
                        <a:ext cx="2719387" cy="2719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7563" name="Line 11">
            <a:extLst>
              <a:ext uri="{FF2B5EF4-FFF2-40B4-BE49-F238E27FC236}">
                <a16:creationId xmlns:a16="http://schemas.microsoft.com/office/drawing/2014/main" id="{A3F40C01-54C0-B04A-9037-897BD4F53D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3451225"/>
            <a:ext cx="2819400" cy="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7564" name="Line 12">
            <a:extLst>
              <a:ext uri="{FF2B5EF4-FFF2-40B4-BE49-F238E27FC236}">
                <a16:creationId xmlns:a16="http://schemas.microsoft.com/office/drawing/2014/main" id="{D2C4D103-370F-524E-01F3-1CE0724BF98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2994025"/>
            <a:ext cx="0" cy="259080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7565" name="Line 13">
            <a:extLst>
              <a:ext uri="{FF2B5EF4-FFF2-40B4-BE49-F238E27FC236}">
                <a16:creationId xmlns:a16="http://schemas.microsoft.com/office/drawing/2014/main" id="{2F8AA985-E9F8-EB35-E250-1984C2C66A3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2962275"/>
            <a:ext cx="0" cy="259080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7566" name="Line 14">
            <a:extLst>
              <a:ext uri="{FF2B5EF4-FFF2-40B4-BE49-F238E27FC236}">
                <a16:creationId xmlns:a16="http://schemas.microsoft.com/office/drawing/2014/main" id="{EA6B0372-710A-AD2D-4028-1A196BFC13FA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4540250"/>
            <a:ext cx="2819400" cy="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7567" name="Line 15">
            <a:extLst>
              <a:ext uri="{FF2B5EF4-FFF2-40B4-BE49-F238E27FC236}">
                <a16:creationId xmlns:a16="http://schemas.microsoft.com/office/drawing/2014/main" id="{14FDAE43-7252-DEEA-6C06-597C7F1AED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505200"/>
            <a:ext cx="0" cy="16764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7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4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47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47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47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47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47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47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47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47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047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7F9D2D-334A-1512-053C-D9FDBE1EF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9C35568-4919-4E03-8F9B-8A0CA2DC7A59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48578" name="Text Box 2">
            <a:extLst>
              <a:ext uri="{FF2B5EF4-FFF2-40B4-BE49-F238E27FC236}">
                <a16:creationId xmlns:a16="http://schemas.microsoft.com/office/drawing/2014/main" id="{B0E82001-EA3C-1982-1BB2-A3CF32122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81001"/>
            <a:ext cx="8686800" cy="95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对角分块矩阵除了具有三角形分块矩阵的性质以外,还有：</a:t>
            </a:r>
          </a:p>
        </p:txBody>
      </p:sp>
      <p:grpSp>
        <p:nvGrpSpPr>
          <p:cNvPr id="1048595" name="Group 19">
            <a:extLst>
              <a:ext uri="{FF2B5EF4-FFF2-40B4-BE49-F238E27FC236}">
                <a16:creationId xmlns:a16="http://schemas.microsoft.com/office/drawing/2014/main" id="{E45AE11F-F315-DE92-52D6-1A01FB41B29C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1176338"/>
            <a:ext cx="4572000" cy="1866900"/>
            <a:chOff x="576" y="741"/>
            <a:chExt cx="2880" cy="1176"/>
          </a:xfrm>
        </p:grpSpPr>
        <p:graphicFrame>
          <p:nvGraphicFramePr>
            <p:cNvPr id="1048581" name="Object 5">
              <a:extLst>
                <a:ext uri="{FF2B5EF4-FFF2-40B4-BE49-F238E27FC236}">
                  <a16:creationId xmlns:a16="http://schemas.microsoft.com/office/drawing/2014/main" id="{1370FCED-F5DA-0830-F79C-6DC6175F7D3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76" y="741"/>
            <a:ext cx="2880" cy="1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463480" imgH="939600" progId="Equation.3">
                    <p:embed/>
                  </p:oleObj>
                </mc:Choice>
                <mc:Fallback>
                  <p:oleObj name="Equation" r:id="rId2" imgW="2463480" imgH="939600" progId="Equation.3">
                    <p:embed/>
                    <p:pic>
                      <p:nvPicPr>
                        <p:cNvPr id="1048581" name="Object 5">
                          <a:extLst>
                            <a:ext uri="{FF2B5EF4-FFF2-40B4-BE49-F238E27FC236}">
                              <a16:creationId xmlns:a16="http://schemas.microsoft.com/office/drawing/2014/main" id="{1370FCED-F5DA-0830-F79C-6DC6175F7D3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741"/>
                          <a:ext cx="2880" cy="1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8582" name="Object 6">
              <a:extLst>
                <a:ext uri="{FF2B5EF4-FFF2-40B4-BE49-F238E27FC236}">
                  <a16:creationId xmlns:a16="http://schemas.microsoft.com/office/drawing/2014/main" id="{AA81E226-CF3E-C22D-C627-4E1BB5DCF38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12" y="1509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91960" imgH="317160" progId="Equation.3">
                    <p:embed/>
                  </p:oleObj>
                </mc:Choice>
                <mc:Fallback>
                  <p:oleObj name="Equation" r:id="rId4" imgW="291960" imgH="317160" progId="Equation.3">
                    <p:embed/>
                    <p:pic>
                      <p:nvPicPr>
                        <p:cNvPr id="1048582" name="Object 6">
                          <a:extLst>
                            <a:ext uri="{FF2B5EF4-FFF2-40B4-BE49-F238E27FC236}">
                              <a16:creationId xmlns:a16="http://schemas.microsoft.com/office/drawing/2014/main" id="{AA81E226-CF3E-C22D-C627-4E1BB5DCF38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1509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8583" name="Object 7">
              <a:extLst>
                <a:ext uri="{FF2B5EF4-FFF2-40B4-BE49-F238E27FC236}">
                  <a16:creationId xmlns:a16="http://schemas.microsoft.com/office/drawing/2014/main" id="{6C29D0F5-96D8-684C-7247-9F0F7813EA2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40" y="885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291960" imgH="317160" progId="Equation.3">
                    <p:embed/>
                  </p:oleObj>
                </mc:Choice>
                <mc:Fallback>
                  <p:oleObj name="Equation" r:id="rId6" imgW="291960" imgH="317160" progId="Equation.3">
                    <p:embed/>
                    <p:pic>
                      <p:nvPicPr>
                        <p:cNvPr id="1048583" name="Object 7">
                          <a:extLst>
                            <a:ext uri="{FF2B5EF4-FFF2-40B4-BE49-F238E27FC236}">
                              <a16:creationId xmlns:a16="http://schemas.microsoft.com/office/drawing/2014/main" id="{6C29D0F5-96D8-684C-7247-9F0F7813EA2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0" y="885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8584" name="Object 8">
              <a:extLst>
                <a:ext uri="{FF2B5EF4-FFF2-40B4-BE49-F238E27FC236}">
                  <a16:creationId xmlns:a16="http://schemas.microsoft.com/office/drawing/2014/main" id="{722C7DE6-A918-2CD1-D80C-1387DC4EC54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00" y="1461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91960" imgH="317160" progId="Equation.3">
                    <p:embed/>
                  </p:oleObj>
                </mc:Choice>
                <mc:Fallback>
                  <p:oleObj name="Equation" r:id="rId7" imgW="291960" imgH="317160" progId="Equation.3">
                    <p:embed/>
                    <p:pic>
                      <p:nvPicPr>
                        <p:cNvPr id="1048584" name="Object 8">
                          <a:extLst>
                            <a:ext uri="{FF2B5EF4-FFF2-40B4-BE49-F238E27FC236}">
                              <a16:creationId xmlns:a16="http://schemas.microsoft.com/office/drawing/2014/main" id="{722C7DE6-A918-2CD1-D80C-1387DC4EC54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00" y="1461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8585" name="Object 9">
              <a:extLst>
                <a:ext uri="{FF2B5EF4-FFF2-40B4-BE49-F238E27FC236}">
                  <a16:creationId xmlns:a16="http://schemas.microsoft.com/office/drawing/2014/main" id="{D9EEE232-35BE-E55E-2509-6F8529F5260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28" y="837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291960" imgH="317160" progId="Equation.3">
                    <p:embed/>
                  </p:oleObj>
                </mc:Choice>
                <mc:Fallback>
                  <p:oleObj name="Equation" r:id="rId8" imgW="291960" imgH="317160" progId="Equation.3">
                    <p:embed/>
                    <p:pic>
                      <p:nvPicPr>
                        <p:cNvPr id="1048585" name="Object 9">
                          <a:extLst>
                            <a:ext uri="{FF2B5EF4-FFF2-40B4-BE49-F238E27FC236}">
                              <a16:creationId xmlns:a16="http://schemas.microsoft.com/office/drawing/2014/main" id="{D9EEE232-35BE-E55E-2509-6F8529F52607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28" y="837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8586" name="Group 10">
            <a:extLst>
              <a:ext uri="{FF2B5EF4-FFF2-40B4-BE49-F238E27FC236}">
                <a16:creationId xmlns:a16="http://schemas.microsoft.com/office/drawing/2014/main" id="{45AF7392-DB9E-9563-0531-BE620649C05D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1154114"/>
            <a:ext cx="3505200" cy="1863725"/>
            <a:chOff x="624" y="3024"/>
            <a:chExt cx="2208" cy="1174"/>
          </a:xfrm>
        </p:grpSpPr>
        <p:graphicFrame>
          <p:nvGraphicFramePr>
            <p:cNvPr id="1048587" name="Object 11">
              <a:extLst>
                <a:ext uri="{FF2B5EF4-FFF2-40B4-BE49-F238E27FC236}">
                  <a16:creationId xmlns:a16="http://schemas.microsoft.com/office/drawing/2014/main" id="{2AB456FE-FA00-6EFB-258E-1CE5BE36340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4" y="3024"/>
            <a:ext cx="2208" cy="11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892160" imgH="939600" progId="Equation.3">
                    <p:embed/>
                  </p:oleObj>
                </mc:Choice>
                <mc:Fallback>
                  <p:oleObj name="Equation" r:id="rId9" imgW="1892160" imgH="939600" progId="Equation.3">
                    <p:embed/>
                    <p:pic>
                      <p:nvPicPr>
                        <p:cNvPr id="1048587" name="Object 11">
                          <a:extLst>
                            <a:ext uri="{FF2B5EF4-FFF2-40B4-BE49-F238E27FC236}">
                              <a16:creationId xmlns:a16="http://schemas.microsoft.com/office/drawing/2014/main" id="{2AB456FE-FA00-6EFB-258E-1CE5BE36340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3024"/>
                          <a:ext cx="2208" cy="11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8588" name="Object 12">
              <a:extLst>
                <a:ext uri="{FF2B5EF4-FFF2-40B4-BE49-F238E27FC236}">
                  <a16:creationId xmlns:a16="http://schemas.microsoft.com/office/drawing/2014/main" id="{7DADC242-D661-6A2F-BBC3-9FFC04BDC36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00" y="3792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291960" imgH="317160" progId="Equation.3">
                    <p:embed/>
                  </p:oleObj>
                </mc:Choice>
                <mc:Fallback>
                  <p:oleObj name="Equation" r:id="rId11" imgW="291960" imgH="317160" progId="Equation.3">
                    <p:embed/>
                    <p:pic>
                      <p:nvPicPr>
                        <p:cNvPr id="1048588" name="Object 12">
                          <a:extLst>
                            <a:ext uri="{FF2B5EF4-FFF2-40B4-BE49-F238E27FC236}">
                              <a16:creationId xmlns:a16="http://schemas.microsoft.com/office/drawing/2014/main" id="{7DADC242-D661-6A2F-BBC3-9FFC04BDC36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0" y="3792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8589" name="Object 13">
              <a:extLst>
                <a:ext uri="{FF2B5EF4-FFF2-40B4-BE49-F238E27FC236}">
                  <a16:creationId xmlns:a16="http://schemas.microsoft.com/office/drawing/2014/main" id="{9E4290AC-4A7C-0913-8581-ECA2E873A01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16" y="3120"/>
            <a:ext cx="184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291960" imgH="317160" progId="Equation.3">
                    <p:embed/>
                  </p:oleObj>
                </mc:Choice>
                <mc:Fallback>
                  <p:oleObj name="Equation" r:id="rId12" imgW="291960" imgH="317160" progId="Equation.3">
                    <p:embed/>
                    <p:pic>
                      <p:nvPicPr>
                        <p:cNvPr id="1048589" name="Object 13">
                          <a:extLst>
                            <a:ext uri="{FF2B5EF4-FFF2-40B4-BE49-F238E27FC236}">
                              <a16:creationId xmlns:a16="http://schemas.microsoft.com/office/drawing/2014/main" id="{9E4290AC-4A7C-0913-8581-ECA2E873A010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6" y="3120"/>
                          <a:ext cx="184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8590" name="Group 14">
            <a:extLst>
              <a:ext uri="{FF2B5EF4-FFF2-40B4-BE49-F238E27FC236}">
                <a16:creationId xmlns:a16="http://schemas.microsoft.com/office/drawing/2014/main" id="{A7B6600A-F2C6-BA92-CCB1-CB5C779F2521}"/>
              </a:ext>
            </a:extLst>
          </p:cNvPr>
          <p:cNvGrpSpPr>
            <a:grpSpLocks/>
          </p:cNvGrpSpPr>
          <p:nvPr/>
        </p:nvGrpSpPr>
        <p:grpSpPr bwMode="auto">
          <a:xfrm>
            <a:off x="3124201" y="3309938"/>
            <a:ext cx="3859213" cy="2328862"/>
            <a:chOff x="1296" y="2256"/>
            <a:chExt cx="2431" cy="1467"/>
          </a:xfrm>
        </p:grpSpPr>
        <p:graphicFrame>
          <p:nvGraphicFramePr>
            <p:cNvPr id="1048591" name="Object 15">
              <a:extLst>
                <a:ext uri="{FF2B5EF4-FFF2-40B4-BE49-F238E27FC236}">
                  <a16:creationId xmlns:a16="http://schemas.microsoft.com/office/drawing/2014/main" id="{8571B736-7286-97BC-5775-293BD95F22E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296" y="2256"/>
            <a:ext cx="2431" cy="146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714320" imgH="939600" progId="Equation.3">
                    <p:embed/>
                  </p:oleObj>
                </mc:Choice>
                <mc:Fallback>
                  <p:oleObj name="Equation" r:id="rId13" imgW="1714320" imgH="939600" progId="Equation.3">
                    <p:embed/>
                    <p:pic>
                      <p:nvPicPr>
                        <p:cNvPr id="1048591" name="Object 15">
                          <a:extLst>
                            <a:ext uri="{FF2B5EF4-FFF2-40B4-BE49-F238E27FC236}">
                              <a16:creationId xmlns:a16="http://schemas.microsoft.com/office/drawing/2014/main" id="{8571B736-7286-97BC-5775-293BD95F22E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6" y="2256"/>
                          <a:ext cx="2431" cy="146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8592" name="Object 16">
              <a:extLst>
                <a:ext uri="{FF2B5EF4-FFF2-40B4-BE49-F238E27FC236}">
                  <a16:creationId xmlns:a16="http://schemas.microsoft.com/office/drawing/2014/main" id="{4EA14D37-D40A-D570-1A0D-3E2D53A5C9F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76" y="2448"/>
            <a:ext cx="221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291960" imgH="317160" progId="Equation.3">
                    <p:embed/>
                  </p:oleObj>
                </mc:Choice>
                <mc:Fallback>
                  <p:oleObj name="Equation" r:id="rId15" imgW="291960" imgH="317160" progId="Equation.3">
                    <p:embed/>
                    <p:pic>
                      <p:nvPicPr>
                        <p:cNvPr id="1048592" name="Object 16">
                          <a:extLst>
                            <a:ext uri="{FF2B5EF4-FFF2-40B4-BE49-F238E27FC236}">
                              <a16:creationId xmlns:a16="http://schemas.microsoft.com/office/drawing/2014/main" id="{4EA14D37-D40A-D570-1A0D-3E2D53A5C9F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6" y="2448"/>
                          <a:ext cx="221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8593" name="Object 17">
              <a:extLst>
                <a:ext uri="{FF2B5EF4-FFF2-40B4-BE49-F238E27FC236}">
                  <a16:creationId xmlns:a16="http://schemas.microsoft.com/office/drawing/2014/main" id="{440E54B4-6065-FF8B-C777-A6652C9B593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304" y="3168"/>
            <a:ext cx="221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291960" imgH="317160" progId="Equation.3">
                    <p:embed/>
                  </p:oleObj>
                </mc:Choice>
                <mc:Fallback>
                  <p:oleObj name="Equation" r:id="rId17" imgW="291960" imgH="317160" progId="Equation.3">
                    <p:embed/>
                    <p:pic>
                      <p:nvPicPr>
                        <p:cNvPr id="1048593" name="Object 17">
                          <a:extLst>
                            <a:ext uri="{FF2B5EF4-FFF2-40B4-BE49-F238E27FC236}">
                              <a16:creationId xmlns:a16="http://schemas.microsoft.com/office/drawing/2014/main" id="{440E54B4-6065-FF8B-C777-A6652C9B593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4" y="3168"/>
                          <a:ext cx="221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48594" name="Text Box 18">
            <a:extLst>
              <a:ext uri="{FF2B5EF4-FFF2-40B4-BE49-F238E27FC236}">
                <a16:creationId xmlns:a16="http://schemas.microsoft.com/office/drawing/2014/main" id="{1D744CAE-C123-C94B-F0C4-4C1453157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148139"/>
            <a:ext cx="13716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特别，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8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4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48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48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4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9548C1-3DE0-DFF3-FAD0-48CE998AA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2DBA89-D9B7-46EC-90CA-3340E348D02D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50626" name="Text Box 2">
            <a:extLst>
              <a:ext uri="{FF2B5EF4-FFF2-40B4-BE49-F238E27FC236}">
                <a16:creationId xmlns:a16="http://schemas.microsoft.com/office/drawing/2014/main" id="{3B596DDE-991B-2C61-0687-3060885FB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131888"/>
            <a:ext cx="1905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设</a:t>
            </a:r>
          </a:p>
        </p:txBody>
      </p:sp>
      <p:graphicFrame>
        <p:nvGraphicFramePr>
          <p:cNvPr id="1050627" name="Object 3">
            <a:extLst>
              <a:ext uri="{FF2B5EF4-FFF2-40B4-BE49-F238E27FC236}">
                <a16:creationId xmlns:a16="http://schemas.microsoft.com/office/drawing/2014/main" id="{CF2DA790-0FCD-25B6-4253-E08FE8226D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66675"/>
          <a:ext cx="3505200" cy="271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3120" imgH="1143000" progId="Equation.3">
                  <p:embed/>
                </p:oleObj>
              </mc:Choice>
              <mc:Fallback>
                <p:oleObj name="Equation" r:id="rId2" imgW="1473120" imgH="1143000" progId="Equation.3">
                  <p:embed/>
                  <p:pic>
                    <p:nvPicPr>
                      <p:cNvPr id="1050627" name="Object 3">
                        <a:extLst>
                          <a:ext uri="{FF2B5EF4-FFF2-40B4-BE49-F238E27FC236}">
                            <a16:creationId xmlns:a16="http://schemas.microsoft.com/office/drawing/2014/main" id="{CF2DA790-0FCD-25B6-4253-E08FE8226D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66675"/>
                        <a:ext cx="3505200" cy="271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0628" name="Object 4">
            <a:extLst>
              <a:ext uri="{FF2B5EF4-FFF2-40B4-BE49-F238E27FC236}">
                <a16:creationId xmlns:a16="http://schemas.microsoft.com/office/drawing/2014/main" id="{3B5E388F-C311-47A4-CEAF-E95F85BBEB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29400" y="1171575"/>
          <a:ext cx="3392488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73120" imgH="228600" progId="Equation.3">
                  <p:embed/>
                </p:oleObj>
              </mc:Choice>
              <mc:Fallback>
                <p:oleObj name="Equation" r:id="rId4" imgW="1473120" imgH="228600" progId="Equation.3">
                  <p:embed/>
                  <p:pic>
                    <p:nvPicPr>
                      <p:cNvPr id="1050628" name="Object 4">
                        <a:extLst>
                          <a:ext uri="{FF2B5EF4-FFF2-40B4-BE49-F238E27FC236}">
                            <a16:creationId xmlns:a16="http://schemas.microsoft.com/office/drawing/2014/main" id="{3B5E388F-C311-47A4-CEAF-E95F85BBEB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171575"/>
                        <a:ext cx="3392488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0629" name="Text Box 5">
            <a:extLst>
              <a:ext uri="{FF2B5EF4-FFF2-40B4-BE49-F238E27FC236}">
                <a16:creationId xmlns:a16="http://schemas.microsoft.com/office/drawing/2014/main" id="{90328651-8C04-9E48-B676-BB7BE08BF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3341688"/>
            <a:ext cx="542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</a:t>
            </a:r>
          </a:p>
        </p:txBody>
      </p:sp>
      <p:sp>
        <p:nvSpPr>
          <p:cNvPr id="1050630" name="Line 6">
            <a:extLst>
              <a:ext uri="{FF2B5EF4-FFF2-40B4-BE49-F238E27FC236}">
                <a16:creationId xmlns:a16="http://schemas.microsoft.com/office/drawing/2014/main" id="{17ACCC23-973F-22CC-7306-F947B29B5B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598488"/>
            <a:ext cx="2819400" cy="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50631" name="Line 7">
            <a:extLst>
              <a:ext uri="{FF2B5EF4-FFF2-40B4-BE49-F238E27FC236}">
                <a16:creationId xmlns:a16="http://schemas.microsoft.com/office/drawing/2014/main" id="{B6B029CA-FEBE-B061-59A1-95E2B440AE7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41288"/>
            <a:ext cx="0" cy="259080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50632" name="Line 8">
            <a:extLst>
              <a:ext uri="{FF2B5EF4-FFF2-40B4-BE49-F238E27FC236}">
                <a16:creationId xmlns:a16="http://schemas.microsoft.com/office/drawing/2014/main" id="{7B58CECC-DA4E-1CA7-DDE5-9093530C2DC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09538"/>
            <a:ext cx="0" cy="259080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50633" name="Line 9">
            <a:extLst>
              <a:ext uri="{FF2B5EF4-FFF2-40B4-BE49-F238E27FC236}">
                <a16:creationId xmlns:a16="http://schemas.microsoft.com/office/drawing/2014/main" id="{47C2FB99-6EE2-2B3F-0B6C-EDF8439B808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1687513"/>
            <a:ext cx="2819400" cy="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50634" name="Object 10">
            <a:extLst>
              <a:ext uri="{FF2B5EF4-FFF2-40B4-BE49-F238E27FC236}">
                <a16:creationId xmlns:a16="http://schemas.microsoft.com/office/drawing/2014/main" id="{61FB49C5-362E-0778-D972-F3D7216D15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0800" y="2830513"/>
          <a:ext cx="2971800" cy="1649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07880" imgH="711000" progId="Equation.3">
                  <p:embed/>
                </p:oleObj>
              </mc:Choice>
              <mc:Fallback>
                <p:oleObj name="Equation" r:id="rId6" imgW="1307880" imgH="711000" progId="Equation.3">
                  <p:embed/>
                  <p:pic>
                    <p:nvPicPr>
                      <p:cNvPr id="1050634" name="Object 10">
                        <a:extLst>
                          <a:ext uri="{FF2B5EF4-FFF2-40B4-BE49-F238E27FC236}">
                            <a16:creationId xmlns:a16="http://schemas.microsoft.com/office/drawing/2014/main" id="{61FB49C5-362E-0778-D972-F3D7216D15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2830513"/>
                        <a:ext cx="2971800" cy="1649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0635" name="Object 11">
            <a:extLst>
              <a:ext uri="{FF2B5EF4-FFF2-40B4-BE49-F238E27FC236}">
                <a16:creationId xmlns:a16="http://schemas.microsoft.com/office/drawing/2014/main" id="{8AC5BA7E-81E1-EAC5-85C3-F813D10E83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14600" y="4495801"/>
          <a:ext cx="3124200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46040" imgH="736560" progId="Equation.3">
                  <p:embed/>
                </p:oleObj>
              </mc:Choice>
              <mc:Fallback>
                <p:oleObj name="Equation" r:id="rId8" imgW="1346040" imgH="736560" progId="Equation.3">
                  <p:embed/>
                  <p:pic>
                    <p:nvPicPr>
                      <p:cNvPr id="1050635" name="Object 11">
                        <a:extLst>
                          <a:ext uri="{FF2B5EF4-FFF2-40B4-BE49-F238E27FC236}">
                            <a16:creationId xmlns:a16="http://schemas.microsoft.com/office/drawing/2014/main" id="{8AC5BA7E-81E1-EAC5-85C3-F813D10E83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495801"/>
                        <a:ext cx="3124200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0636" name="Object 12">
            <a:extLst>
              <a:ext uri="{FF2B5EF4-FFF2-40B4-BE49-F238E27FC236}">
                <a16:creationId xmlns:a16="http://schemas.microsoft.com/office/drawing/2014/main" id="{FD62B714-4AFC-01EF-9BE8-FC65EABB57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95938" y="3962400"/>
          <a:ext cx="3657600" cy="271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36480" imgH="1143000" progId="Equation.3">
                  <p:embed/>
                </p:oleObj>
              </mc:Choice>
              <mc:Fallback>
                <p:oleObj name="Equation" r:id="rId10" imgW="1536480" imgH="1143000" progId="Equation.3">
                  <p:embed/>
                  <p:pic>
                    <p:nvPicPr>
                      <p:cNvPr id="1050636" name="Object 12">
                        <a:extLst>
                          <a:ext uri="{FF2B5EF4-FFF2-40B4-BE49-F238E27FC236}">
                            <a16:creationId xmlns:a16="http://schemas.microsoft.com/office/drawing/2014/main" id="{FD62B714-4AFC-01EF-9BE8-FC65EABB57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5938" y="3962400"/>
                        <a:ext cx="3657600" cy="271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0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50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50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0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50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50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50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50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0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50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50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A44F89-BB36-0A41-36A0-C3DD63E9C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4E7DA9-41D6-426F-A2C6-C6BEFE4D78F9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51650" name="Object 1026">
            <a:extLst>
              <a:ext uri="{FF2B5EF4-FFF2-40B4-BE49-F238E27FC236}">
                <a16:creationId xmlns:a16="http://schemas.microsoft.com/office/drawing/2014/main" id="{6F33F4A2-FC6C-5844-AC44-AB567A55B0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66675"/>
          <a:ext cx="3505200" cy="271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73120" imgH="1143000" progId="Equation.3">
                  <p:embed/>
                </p:oleObj>
              </mc:Choice>
              <mc:Fallback>
                <p:oleObj name="Equation" r:id="rId2" imgW="1473120" imgH="1143000" progId="Equation.3">
                  <p:embed/>
                  <p:pic>
                    <p:nvPicPr>
                      <p:cNvPr id="1051650" name="Object 1026">
                        <a:extLst>
                          <a:ext uri="{FF2B5EF4-FFF2-40B4-BE49-F238E27FC236}">
                            <a16:creationId xmlns:a16="http://schemas.microsoft.com/office/drawing/2014/main" id="{6F33F4A2-FC6C-5844-AC44-AB567A55B0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66675"/>
                        <a:ext cx="3505200" cy="271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1651" name="Text Box 1027">
            <a:extLst>
              <a:ext uri="{FF2B5EF4-FFF2-40B4-BE49-F238E27FC236}">
                <a16:creationId xmlns:a16="http://schemas.microsoft.com/office/drawing/2014/main" id="{262C7D43-5D0D-DD4D-6395-B5046B8DA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2857501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</a:t>
            </a:r>
          </a:p>
        </p:txBody>
      </p:sp>
      <p:sp>
        <p:nvSpPr>
          <p:cNvPr id="1051652" name="Line 1028">
            <a:extLst>
              <a:ext uri="{FF2B5EF4-FFF2-40B4-BE49-F238E27FC236}">
                <a16:creationId xmlns:a16="http://schemas.microsoft.com/office/drawing/2014/main" id="{213D210E-5FDA-6468-5BD7-5D41428EF94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05200" y="598488"/>
            <a:ext cx="2819400" cy="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51653" name="Line 1029">
            <a:extLst>
              <a:ext uri="{FF2B5EF4-FFF2-40B4-BE49-F238E27FC236}">
                <a16:creationId xmlns:a16="http://schemas.microsoft.com/office/drawing/2014/main" id="{A7A240AE-6609-F004-BB8D-C602584A7C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41288"/>
            <a:ext cx="0" cy="259080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51654" name="Line 1030">
            <a:extLst>
              <a:ext uri="{FF2B5EF4-FFF2-40B4-BE49-F238E27FC236}">
                <a16:creationId xmlns:a16="http://schemas.microsoft.com/office/drawing/2014/main" id="{EA31623C-E60B-4E5B-2776-CC7B855013E3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109538"/>
            <a:ext cx="0" cy="259080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51655" name="Line 1031">
            <a:extLst>
              <a:ext uri="{FF2B5EF4-FFF2-40B4-BE49-F238E27FC236}">
                <a16:creationId xmlns:a16="http://schemas.microsoft.com/office/drawing/2014/main" id="{98FCD695-2D61-F35A-35BA-0D4A0F989E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1687513"/>
            <a:ext cx="2819400" cy="0"/>
          </a:xfrm>
          <a:prstGeom prst="line">
            <a:avLst/>
          </a:prstGeom>
          <a:noFill/>
          <a:ln w="38100">
            <a:solidFill>
              <a:srgbClr val="0033CC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1051656" name="Object 1032">
            <a:extLst>
              <a:ext uri="{FF2B5EF4-FFF2-40B4-BE49-F238E27FC236}">
                <a16:creationId xmlns:a16="http://schemas.microsoft.com/office/drawing/2014/main" id="{D06E1FD7-29F7-4169-B29B-C1CAF9E1FC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0801" y="2895601"/>
          <a:ext cx="3260725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22360" imgH="228600" progId="Equation.3">
                  <p:embed/>
                </p:oleObj>
              </mc:Choice>
              <mc:Fallback>
                <p:oleObj name="Equation" r:id="rId4" imgW="1422360" imgH="228600" progId="Equation.3">
                  <p:embed/>
                  <p:pic>
                    <p:nvPicPr>
                      <p:cNvPr id="1051656" name="Object 1032">
                        <a:extLst>
                          <a:ext uri="{FF2B5EF4-FFF2-40B4-BE49-F238E27FC236}">
                            <a16:creationId xmlns:a16="http://schemas.microsoft.com/office/drawing/2014/main" id="{D06E1FD7-29F7-4169-B29B-C1CAF9E1FC6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1" y="2895601"/>
                        <a:ext cx="3260725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1659" name="Object 1035">
            <a:extLst>
              <a:ext uri="{FF2B5EF4-FFF2-40B4-BE49-F238E27FC236}">
                <a16:creationId xmlns:a16="http://schemas.microsoft.com/office/drawing/2014/main" id="{CC4021A9-2280-1A8D-1274-DD5AEA34AA6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54701" y="2949575"/>
          <a:ext cx="728663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7160" imgH="203040" progId="Equation.3">
                  <p:embed/>
                </p:oleObj>
              </mc:Choice>
              <mc:Fallback>
                <p:oleObj name="Equation" r:id="rId6" imgW="317160" imgH="203040" progId="Equation.3">
                  <p:embed/>
                  <p:pic>
                    <p:nvPicPr>
                      <p:cNvPr id="1051659" name="Object 1035">
                        <a:extLst>
                          <a:ext uri="{FF2B5EF4-FFF2-40B4-BE49-F238E27FC236}">
                            <a16:creationId xmlns:a16="http://schemas.microsoft.com/office/drawing/2014/main" id="{CC4021A9-2280-1A8D-1274-DD5AEA34AA6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4701" y="2949575"/>
                        <a:ext cx="728663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1660" name="Object 1036">
            <a:extLst>
              <a:ext uri="{FF2B5EF4-FFF2-40B4-BE49-F238E27FC236}">
                <a16:creationId xmlns:a16="http://schemas.microsoft.com/office/drawing/2014/main" id="{AD9AE550-301E-65C4-F475-789E72705D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05600" y="2863850"/>
          <a:ext cx="757238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0120" imgH="228600" progId="Equation.3">
                  <p:embed/>
                </p:oleObj>
              </mc:Choice>
              <mc:Fallback>
                <p:oleObj name="Equation" r:id="rId8" imgW="330120" imgH="228600" progId="Equation.3">
                  <p:embed/>
                  <p:pic>
                    <p:nvPicPr>
                      <p:cNvPr id="1051660" name="Object 1036">
                        <a:extLst>
                          <a:ext uri="{FF2B5EF4-FFF2-40B4-BE49-F238E27FC236}">
                            <a16:creationId xmlns:a16="http://schemas.microsoft.com/office/drawing/2014/main" id="{AD9AE550-301E-65C4-F475-789E72705D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863850"/>
                        <a:ext cx="757238" cy="534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1661" name="Object 1037">
            <a:extLst>
              <a:ext uri="{FF2B5EF4-FFF2-40B4-BE49-F238E27FC236}">
                <a16:creationId xmlns:a16="http://schemas.microsoft.com/office/drawing/2014/main" id="{5706B83F-D90C-581D-7DB4-A8FF828E25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39026" y="2878139"/>
          <a:ext cx="1019175" cy="534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44240" imgH="228600" progId="Equation.3">
                  <p:embed/>
                </p:oleObj>
              </mc:Choice>
              <mc:Fallback>
                <p:oleObj name="Equation" r:id="rId10" imgW="444240" imgH="228600" progId="Equation.3">
                  <p:embed/>
                  <p:pic>
                    <p:nvPicPr>
                      <p:cNvPr id="1051661" name="Object 1037">
                        <a:extLst>
                          <a:ext uri="{FF2B5EF4-FFF2-40B4-BE49-F238E27FC236}">
                            <a16:creationId xmlns:a16="http://schemas.microsoft.com/office/drawing/2014/main" id="{5706B83F-D90C-581D-7DB4-A8FF828E25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39026" y="2878139"/>
                        <a:ext cx="1019175" cy="534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1662" name="Object 1038">
            <a:extLst>
              <a:ext uri="{FF2B5EF4-FFF2-40B4-BE49-F238E27FC236}">
                <a16:creationId xmlns:a16="http://schemas.microsoft.com/office/drawing/2014/main" id="{E73B8122-DD47-5EB3-75B0-F520F2247C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0" y="2921001"/>
          <a:ext cx="698500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04560" imgH="203040" progId="Equation.3">
                  <p:embed/>
                </p:oleObj>
              </mc:Choice>
              <mc:Fallback>
                <p:oleObj name="Equation" r:id="rId12" imgW="304560" imgH="203040" progId="Equation.3">
                  <p:embed/>
                  <p:pic>
                    <p:nvPicPr>
                      <p:cNvPr id="1051662" name="Object 1038">
                        <a:extLst>
                          <a:ext uri="{FF2B5EF4-FFF2-40B4-BE49-F238E27FC236}">
                            <a16:creationId xmlns:a16="http://schemas.microsoft.com/office/drawing/2014/main" id="{E73B8122-DD47-5EB3-75B0-F520F2247C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0" y="2921001"/>
                        <a:ext cx="698500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1664" name="Object 1040">
            <a:extLst>
              <a:ext uri="{FF2B5EF4-FFF2-40B4-BE49-F238E27FC236}">
                <a16:creationId xmlns:a16="http://schemas.microsoft.com/office/drawing/2014/main" id="{1EE92C14-F590-DA9A-CEAA-23F8120512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991601" y="2971801"/>
          <a:ext cx="1076325" cy="47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69800" imgH="203040" progId="Equation.3">
                  <p:embed/>
                </p:oleObj>
              </mc:Choice>
              <mc:Fallback>
                <p:oleObj name="Equation" r:id="rId14" imgW="469800" imgH="203040" progId="Equation.3">
                  <p:embed/>
                  <p:pic>
                    <p:nvPicPr>
                      <p:cNvPr id="1051664" name="Object 1040">
                        <a:extLst>
                          <a:ext uri="{FF2B5EF4-FFF2-40B4-BE49-F238E27FC236}">
                            <a16:creationId xmlns:a16="http://schemas.microsoft.com/office/drawing/2014/main" id="{1EE92C14-F590-DA9A-CEAA-23F8120512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1601" y="2971801"/>
                        <a:ext cx="1076325" cy="47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1665" name="Text Box 1041">
            <a:extLst>
              <a:ext uri="{FF2B5EF4-FFF2-40B4-BE49-F238E27FC236}">
                <a16:creationId xmlns:a16="http://schemas.microsoft.com/office/drawing/2014/main" id="{8C5E94AA-7714-3C2E-79A0-58D1ABCA8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131888"/>
            <a:ext cx="1905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设</a:t>
            </a:r>
          </a:p>
        </p:txBody>
      </p:sp>
      <p:graphicFrame>
        <p:nvGraphicFramePr>
          <p:cNvPr id="1051666" name="Object 1042">
            <a:extLst>
              <a:ext uri="{FF2B5EF4-FFF2-40B4-BE49-F238E27FC236}">
                <a16:creationId xmlns:a16="http://schemas.microsoft.com/office/drawing/2014/main" id="{D897A02F-4B5E-EA29-9E65-B1B1D38A86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3962401"/>
          <a:ext cx="3271838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409400" imgH="736560" progId="Equation.3">
                  <p:embed/>
                </p:oleObj>
              </mc:Choice>
              <mc:Fallback>
                <p:oleObj name="Equation" r:id="rId16" imgW="1409400" imgH="736560" progId="Equation.3">
                  <p:embed/>
                  <p:pic>
                    <p:nvPicPr>
                      <p:cNvPr id="1051666" name="Object 1042">
                        <a:extLst>
                          <a:ext uri="{FF2B5EF4-FFF2-40B4-BE49-F238E27FC236}">
                            <a16:creationId xmlns:a16="http://schemas.microsoft.com/office/drawing/2014/main" id="{D897A02F-4B5E-EA29-9E65-B1B1D38A862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962401"/>
                        <a:ext cx="3271838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1667" name="Object 1043">
            <a:extLst>
              <a:ext uri="{FF2B5EF4-FFF2-40B4-BE49-F238E27FC236}">
                <a16:creationId xmlns:a16="http://schemas.microsoft.com/office/drawing/2014/main" id="{6CEF59F8-B378-17E9-3F18-5CC95BC34D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1" y="3505200"/>
          <a:ext cx="3173413" cy="271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33440" imgH="1143000" progId="Equation.3">
                  <p:embed/>
                </p:oleObj>
              </mc:Choice>
              <mc:Fallback>
                <p:oleObj name="Equation" r:id="rId18" imgW="1333440" imgH="1143000" progId="Equation.3">
                  <p:embed/>
                  <p:pic>
                    <p:nvPicPr>
                      <p:cNvPr id="1051667" name="Object 1043">
                        <a:extLst>
                          <a:ext uri="{FF2B5EF4-FFF2-40B4-BE49-F238E27FC236}">
                            <a16:creationId xmlns:a16="http://schemas.microsoft.com/office/drawing/2014/main" id="{6CEF59F8-B378-17E9-3F18-5CC95BC34D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1" y="3505200"/>
                        <a:ext cx="3173413" cy="271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1668" name="Object 1044">
            <a:extLst>
              <a:ext uri="{FF2B5EF4-FFF2-40B4-BE49-F238E27FC236}">
                <a16:creationId xmlns:a16="http://schemas.microsoft.com/office/drawing/2014/main" id="{BA7916B1-2035-525C-0DC0-B128BB45E0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29400" y="1171575"/>
          <a:ext cx="3392488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473120" imgH="228600" progId="Equation.3">
                  <p:embed/>
                </p:oleObj>
              </mc:Choice>
              <mc:Fallback>
                <p:oleObj name="Equation" r:id="rId20" imgW="1473120" imgH="228600" progId="Equation.3">
                  <p:embed/>
                  <p:pic>
                    <p:nvPicPr>
                      <p:cNvPr id="1051668" name="Object 1044">
                        <a:extLst>
                          <a:ext uri="{FF2B5EF4-FFF2-40B4-BE49-F238E27FC236}">
                            <a16:creationId xmlns:a16="http://schemas.microsoft.com/office/drawing/2014/main" id="{BA7916B1-2035-525C-0DC0-B128BB45E0C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1171575"/>
                        <a:ext cx="3392488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1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1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51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51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1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51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51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51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0" cap="flat" cmpd="sng" algn="ctr">
          <a:solidFill>
            <a:srgbClr val="0033CC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0" cap="flat" cmpd="sng" algn="ctr">
          <a:solidFill>
            <a:srgbClr val="0033CC"/>
          </a:solidFill>
          <a:prstDash val="solid"/>
          <a:round/>
          <a:headEnd type="none" w="med" len="med"/>
          <a:tailEnd type="triangl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</TotalTime>
  <Words>884</Words>
  <Application>Microsoft Office PowerPoint</Application>
  <PresentationFormat>宽屏</PresentationFormat>
  <Paragraphs>160</Paragraphs>
  <Slides>36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36</vt:i4>
      </vt:variant>
    </vt:vector>
  </HeadingPairs>
  <TitlesOfParts>
    <vt:vector size="46" baseType="lpstr">
      <vt:lpstr>黑体</vt:lpstr>
      <vt:lpstr>宋体</vt:lpstr>
      <vt:lpstr>Arial</vt:lpstr>
      <vt:lpstr>Cambria Math</vt:lpstr>
      <vt:lpstr>Symbol</vt:lpstr>
      <vt:lpstr>Times New Roman</vt:lpstr>
      <vt:lpstr>默认设计模板</vt:lpstr>
      <vt:lpstr>Equation</vt:lpstr>
      <vt:lpstr>Document</vt:lpstr>
      <vt:lpstr>Equation.3</vt:lpstr>
      <vt:lpstr>PowerPoint 演示文稿</vt:lpstr>
      <vt:lpstr>(二) 方阵的幂</vt:lpstr>
      <vt:lpstr>PowerPoint 演示文稿</vt:lpstr>
      <vt:lpstr>PowerPoint 演示文稿</vt:lpstr>
      <vt:lpstr>PowerPoint 演示文稿</vt:lpstr>
      <vt:lpstr>PowerPoint 演示文稿</vt:lpstr>
      <vt:lpstr>(三) 方阵的行列式</vt:lpstr>
      <vt:lpstr>PowerPoint 演示文稿</vt:lpstr>
      <vt:lpstr>PowerPoint 演示文稿</vt:lpstr>
      <vt:lpstr>PowerPoint 演示文稿</vt:lpstr>
      <vt:lpstr>第四节  几种特殊的矩阵</vt:lpstr>
      <vt:lpstr>PowerPoint 演示文稿</vt:lpstr>
      <vt:lpstr>(二) 数量矩阵，单位矩阵</vt:lpstr>
      <vt:lpstr>PowerPoint 演示文稿</vt:lpstr>
      <vt:lpstr>PowerPoint 演示文稿</vt:lpstr>
      <vt:lpstr>(三) 三角形矩阵</vt:lpstr>
      <vt:lpstr>(四) 对称矩阵</vt:lpstr>
      <vt:lpstr>PowerPoint 演示文稿</vt:lpstr>
      <vt:lpstr>PowerPoint 演示文稿</vt:lpstr>
      <vt:lpstr>PowerPoint 演示文稿</vt:lpstr>
      <vt:lpstr>PowerPoint 演示文稿</vt:lpstr>
      <vt:lpstr>第五节  分块矩阵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几种特殊分块矩阵的行列式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第三节  几种特殊的矩阵</dc:title>
  <dc:creator>Zhang, Yunzi</dc:creator>
  <cp:lastModifiedBy>Zhang, Yunzi</cp:lastModifiedBy>
  <cp:revision>25</cp:revision>
  <dcterms:created xsi:type="dcterms:W3CDTF">2023-03-16T11:50:55Z</dcterms:created>
  <dcterms:modified xsi:type="dcterms:W3CDTF">2023-03-30T04:21:42Z</dcterms:modified>
</cp:coreProperties>
</file>