
<file path=[Content_Types].xml><?xml version="1.0" encoding="utf-8"?>
<Types xmlns="http://schemas.openxmlformats.org/package/2006/content-types">
  <Default Extension="jpeg" ContentType="image/jpeg"/>
  <Default Extension="JPG" ContentType="image/.jpg"/>
  <Default Extension="png" ContentType="image/png"/>
  <Default Extension="emf" ContentType="image/x-emf"/>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heme/theme1.xml" ContentType="application/vnd.openxmlformats-officedocument.theme+xml"/>
  <Override PartName="/ppt/theme/theme2.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4" Type="http://schemas.openxmlformats.org/package/2006/relationships/metadata/thumbnail" Target="docProps/thumbnail.jpeg"/><Relationship Id="rId3" Type="http://schemas.openxmlformats.org/package/2006/relationships/metadata/core-properties" Target="docProps/core.xml"/><Relationship Id="rId2" Type="http://schemas.openxmlformats.org/officeDocument/2006/relationships/extended-properties" Target="docProps/app.xml"/><Relationship Id="rId5"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notesMasterIdLst>
    <p:notesMasterId r:id="rId17"/>
  </p:notesMasterIdLst>
  <p:sldIdLst>
    <p:sldId id="331" r:id="rId3"/>
    <p:sldId id="284" r:id="rId4"/>
    <p:sldId id="286" r:id="rId5"/>
    <p:sldId id="287" r:id="rId6"/>
    <p:sldId id="288" r:id="rId7"/>
    <p:sldId id="383" r:id="rId8"/>
    <p:sldId id="384" r:id="rId9"/>
    <p:sldId id="385" r:id="rId10"/>
    <p:sldId id="289" r:id="rId11"/>
    <p:sldId id="433" r:id="rId12"/>
    <p:sldId id="290" r:id="rId13"/>
    <p:sldId id="292" r:id="rId14"/>
    <p:sldId id="299" r:id="rId15"/>
    <p:sldId id="480" r:id="rId16"/>
    <p:sldId id="334" r:id="rId18"/>
    <p:sldId id="335" r:id="rId19"/>
    <p:sldId id="305" r:id="rId20"/>
    <p:sldId id="511" r:id="rId21"/>
    <p:sldId id="512" r:id="rId22"/>
    <p:sldId id="539" r:id="rId23"/>
    <p:sldId id="336" r:id="rId24"/>
    <p:sldId id="327" r:id="rId25"/>
    <p:sldId id="329" r:id="rId26"/>
  </p:sldIdLst>
  <p:sldSz cx="9144000" cy="6858000" type="screen4x3"/>
  <p:notesSz cx="6858000" cy="9144000"/>
  <p:custDataLst>
    <p:tags r:id="rId30"/>
  </p:custDataLst>
  <p:defaultTextStyle>
    <a:defPPr>
      <a:defRPr lang="en-US"/>
    </a:defPPr>
    <a:lvl1pPr marL="0" lvl="0" indent="0" algn="l" defTabSz="914400" rtl="0" eaLnBrk="1" fontAlgn="base" latinLnBrk="0" hangingPunct="1">
      <a:lnSpc>
        <a:spcPct val="100000"/>
      </a:lnSpc>
      <a:spcBef>
        <a:spcPct val="0"/>
      </a:spcBef>
      <a:spcAft>
        <a:spcPct val="0"/>
      </a:spcAft>
      <a:buFont typeface="Arial" panose="020B0604020202020204" pitchFamily="34" charset="0"/>
      <a:buNone/>
      <a:defRPr sz="2000" b="0" u="none" kern="1200" baseline="0">
        <a:solidFill>
          <a:schemeClr val="tx1"/>
        </a:solidFill>
        <a:latin typeface="Arial" panose="020B0604020202020204" pitchFamily="34" charset="0"/>
        <a:ea typeface="+mn-ea"/>
        <a:cs typeface="+mn-cs"/>
      </a:defRPr>
    </a:lvl1pPr>
    <a:lvl2pPr marL="457200" lvl="1" indent="0" algn="l" defTabSz="914400" rtl="0" eaLnBrk="1" fontAlgn="base" latinLnBrk="0" hangingPunct="1">
      <a:lnSpc>
        <a:spcPct val="100000"/>
      </a:lnSpc>
      <a:spcBef>
        <a:spcPct val="0"/>
      </a:spcBef>
      <a:spcAft>
        <a:spcPct val="0"/>
      </a:spcAft>
      <a:buFont typeface="Arial" panose="020B0604020202020204" pitchFamily="34" charset="0"/>
      <a:buNone/>
      <a:defRPr sz="2000" b="0" u="none" kern="1200" baseline="0">
        <a:solidFill>
          <a:schemeClr val="tx1"/>
        </a:solidFill>
        <a:latin typeface="Arial" panose="020B0604020202020204" pitchFamily="34" charset="0"/>
        <a:ea typeface="+mn-ea"/>
        <a:cs typeface="+mn-cs"/>
      </a:defRPr>
    </a:lvl2pPr>
    <a:lvl3pPr marL="914400" lvl="2" indent="0" algn="l" defTabSz="914400" rtl="0" eaLnBrk="1" fontAlgn="base" latinLnBrk="0" hangingPunct="1">
      <a:lnSpc>
        <a:spcPct val="100000"/>
      </a:lnSpc>
      <a:spcBef>
        <a:spcPct val="0"/>
      </a:spcBef>
      <a:spcAft>
        <a:spcPct val="0"/>
      </a:spcAft>
      <a:buFont typeface="Arial" panose="020B0604020202020204" pitchFamily="34" charset="0"/>
      <a:buNone/>
      <a:defRPr sz="2000" b="0" u="none" kern="1200" baseline="0">
        <a:solidFill>
          <a:schemeClr val="tx1"/>
        </a:solidFill>
        <a:latin typeface="Arial" panose="020B0604020202020204" pitchFamily="34" charset="0"/>
        <a:ea typeface="+mn-ea"/>
        <a:cs typeface="+mn-cs"/>
      </a:defRPr>
    </a:lvl3pPr>
    <a:lvl4pPr marL="1371600" lvl="3" indent="0" algn="l" defTabSz="914400" rtl="0" eaLnBrk="1" fontAlgn="base" latinLnBrk="0" hangingPunct="1">
      <a:lnSpc>
        <a:spcPct val="100000"/>
      </a:lnSpc>
      <a:spcBef>
        <a:spcPct val="0"/>
      </a:spcBef>
      <a:spcAft>
        <a:spcPct val="0"/>
      </a:spcAft>
      <a:buFont typeface="Arial" panose="020B0604020202020204" pitchFamily="34" charset="0"/>
      <a:buNone/>
      <a:defRPr sz="2000" b="0" u="none" kern="1200" baseline="0">
        <a:solidFill>
          <a:schemeClr val="tx1"/>
        </a:solidFill>
        <a:latin typeface="Arial" panose="020B0604020202020204" pitchFamily="34" charset="0"/>
        <a:ea typeface="+mn-ea"/>
        <a:cs typeface="+mn-cs"/>
      </a:defRPr>
    </a:lvl4pPr>
    <a:lvl5pPr marL="1828800" lvl="4" indent="0" algn="l" defTabSz="914400" rtl="0" eaLnBrk="1" fontAlgn="base" latinLnBrk="0" hangingPunct="1">
      <a:lnSpc>
        <a:spcPct val="100000"/>
      </a:lnSpc>
      <a:spcBef>
        <a:spcPct val="0"/>
      </a:spcBef>
      <a:spcAft>
        <a:spcPct val="0"/>
      </a:spcAft>
      <a:buFont typeface="Arial" panose="020B0604020202020204" pitchFamily="34" charset="0"/>
      <a:buNone/>
      <a:defRPr sz="2000" b="0" u="none" kern="1200" baseline="0">
        <a:solidFill>
          <a:schemeClr val="tx1"/>
        </a:solidFill>
        <a:latin typeface="Arial" panose="020B0604020202020204" pitchFamily="34" charset="0"/>
        <a:ea typeface="+mn-ea"/>
        <a:cs typeface="+mn-cs"/>
      </a:defRPr>
    </a:lvl5pPr>
    <a:lvl6pPr marL="2286000" lvl="5" indent="0" algn="l" defTabSz="914400" rtl="0" eaLnBrk="1" fontAlgn="base" latinLnBrk="0" hangingPunct="1">
      <a:lnSpc>
        <a:spcPct val="100000"/>
      </a:lnSpc>
      <a:spcBef>
        <a:spcPct val="0"/>
      </a:spcBef>
      <a:spcAft>
        <a:spcPct val="0"/>
      </a:spcAft>
      <a:buFont typeface="Arial" panose="020B0604020202020204" pitchFamily="34" charset="0"/>
      <a:buNone/>
      <a:defRPr sz="2000" b="0" u="none" kern="1200" baseline="0">
        <a:solidFill>
          <a:schemeClr val="tx1"/>
        </a:solidFill>
        <a:latin typeface="Arial" panose="020B0604020202020204" pitchFamily="34" charset="0"/>
        <a:ea typeface="+mn-ea"/>
        <a:cs typeface="+mn-cs"/>
      </a:defRPr>
    </a:lvl6pPr>
    <a:lvl7pPr marL="2743200" lvl="6" indent="0" algn="l" defTabSz="914400" rtl="0" eaLnBrk="1" fontAlgn="base" latinLnBrk="0" hangingPunct="1">
      <a:lnSpc>
        <a:spcPct val="100000"/>
      </a:lnSpc>
      <a:spcBef>
        <a:spcPct val="0"/>
      </a:spcBef>
      <a:spcAft>
        <a:spcPct val="0"/>
      </a:spcAft>
      <a:buFont typeface="Arial" panose="020B0604020202020204" pitchFamily="34" charset="0"/>
      <a:buNone/>
      <a:defRPr sz="2000" b="0" u="none" kern="1200" baseline="0">
        <a:solidFill>
          <a:schemeClr val="tx1"/>
        </a:solidFill>
        <a:latin typeface="Arial" panose="020B0604020202020204" pitchFamily="34" charset="0"/>
        <a:ea typeface="+mn-ea"/>
        <a:cs typeface="+mn-cs"/>
      </a:defRPr>
    </a:lvl7pPr>
    <a:lvl8pPr marL="3200400" lvl="7" indent="0" algn="l" defTabSz="914400" rtl="0" eaLnBrk="1" fontAlgn="base" latinLnBrk="0" hangingPunct="1">
      <a:lnSpc>
        <a:spcPct val="100000"/>
      </a:lnSpc>
      <a:spcBef>
        <a:spcPct val="0"/>
      </a:spcBef>
      <a:spcAft>
        <a:spcPct val="0"/>
      </a:spcAft>
      <a:buFont typeface="Arial" panose="020B0604020202020204" pitchFamily="34" charset="0"/>
      <a:buNone/>
      <a:defRPr sz="2000" b="0" u="none" kern="1200" baseline="0">
        <a:solidFill>
          <a:schemeClr val="tx1"/>
        </a:solidFill>
        <a:latin typeface="Arial" panose="020B0604020202020204" pitchFamily="34" charset="0"/>
        <a:ea typeface="+mn-ea"/>
        <a:cs typeface="+mn-cs"/>
      </a:defRPr>
    </a:lvl8pPr>
    <a:lvl9pPr marL="3657600" lvl="8" indent="0" algn="l" defTabSz="914400" rtl="0" eaLnBrk="1" fontAlgn="base" latinLnBrk="0" hangingPunct="1">
      <a:lnSpc>
        <a:spcPct val="100000"/>
      </a:lnSpc>
      <a:spcBef>
        <a:spcPct val="0"/>
      </a:spcBef>
      <a:spcAft>
        <a:spcPct val="0"/>
      </a:spcAft>
      <a:buFont typeface="Arial" panose="020B0604020202020204" pitchFamily="34" charset="0"/>
      <a:buNone/>
      <a:defRPr sz="2000" b="0" u="none" kern="1200" baseline="0">
        <a:solidFill>
          <a:schemeClr val="tx1"/>
        </a:solidFill>
        <a:latin typeface="Arial" panose="020B0604020202020204" pitchFamily="34" charset="0"/>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288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0C2FE"/>
    <a:srgbClr val="009900"/>
    <a:srgbClr val="00BEFA"/>
    <a:srgbClr val="0A0C5C"/>
    <a:srgbClr val="FFFFFF"/>
    <a:srgbClr val="E8004D"/>
    <a:srgbClr val="060738"/>
    <a:srgbClr val="0033CC"/>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p:restoredLeft sz="15620"/>
    <p:restoredTop sz="94660"/>
  </p:normalViewPr>
  <p:slideViewPr>
    <p:cSldViewPr snapToGrid="0" showGuides="1">
      <p:cViewPr varScale="1">
        <p:scale>
          <a:sx n="69" d="100"/>
          <a:sy n="69" d="100"/>
        </p:scale>
        <p:origin x="-138" y="-102"/>
      </p:cViewPr>
      <p:guideLst>
        <p:guide orient="horz" pos="2160"/>
        <p:guide pos="2880"/>
      </p:guideLst>
    </p:cSldViewPr>
  </p:slideViewPr>
  <p:gridSpacing cx="76199" cy="76199"/>
</p:viewPr>
</file>

<file path=ppt/_rels/presentation.xml.rels><?xml version="1.0" encoding="UTF-8" standalone="yes"?>
<Relationships xmlns="http://schemas.openxmlformats.org/package/2006/relationships"><Relationship Id="rId9" Type="http://schemas.openxmlformats.org/officeDocument/2006/relationships/slide" Target="slides/slide7.xml"/><Relationship Id="rId8" Type="http://schemas.openxmlformats.org/officeDocument/2006/relationships/slide" Target="slides/slide6.xml"/><Relationship Id="rId7" Type="http://schemas.openxmlformats.org/officeDocument/2006/relationships/slide" Target="slides/slide5.xml"/><Relationship Id="rId6" Type="http://schemas.openxmlformats.org/officeDocument/2006/relationships/slide" Target="slides/slide4.xml"/><Relationship Id="rId5" Type="http://schemas.openxmlformats.org/officeDocument/2006/relationships/slide" Target="slides/slide3.xml"/><Relationship Id="rId4" Type="http://schemas.openxmlformats.org/officeDocument/2006/relationships/slide" Target="slides/slide2.xml"/><Relationship Id="rId30" Type="http://schemas.openxmlformats.org/officeDocument/2006/relationships/tags" Target="tags/tag1.xml"/><Relationship Id="rId3" Type="http://schemas.openxmlformats.org/officeDocument/2006/relationships/slide" Target="slides/slide1.xml"/><Relationship Id="rId29" Type="http://schemas.openxmlformats.org/officeDocument/2006/relationships/tableStyles" Target="tableStyles.xml"/><Relationship Id="rId28" Type="http://schemas.openxmlformats.org/officeDocument/2006/relationships/viewProps" Target="viewProps.xml"/><Relationship Id="rId27" Type="http://schemas.openxmlformats.org/officeDocument/2006/relationships/presProps" Target="presProps.xml"/><Relationship Id="rId26" Type="http://schemas.openxmlformats.org/officeDocument/2006/relationships/slide" Target="slides/slide23.xml"/><Relationship Id="rId25" Type="http://schemas.openxmlformats.org/officeDocument/2006/relationships/slide" Target="slides/slide22.xml"/><Relationship Id="rId24" Type="http://schemas.openxmlformats.org/officeDocument/2006/relationships/slide" Target="slides/slide21.xml"/><Relationship Id="rId23" Type="http://schemas.openxmlformats.org/officeDocument/2006/relationships/slide" Target="slides/slide20.xml"/><Relationship Id="rId22" Type="http://schemas.openxmlformats.org/officeDocument/2006/relationships/slide" Target="slides/slide19.xml"/><Relationship Id="rId21" Type="http://schemas.openxmlformats.org/officeDocument/2006/relationships/slide" Target="slides/slide18.xml"/><Relationship Id="rId20" Type="http://schemas.openxmlformats.org/officeDocument/2006/relationships/slide" Target="slides/slide17.xml"/><Relationship Id="rId2" Type="http://schemas.openxmlformats.org/officeDocument/2006/relationships/theme" Target="theme/theme1.xml"/><Relationship Id="rId19" Type="http://schemas.openxmlformats.org/officeDocument/2006/relationships/slide" Target="slides/slide16.xml"/><Relationship Id="rId18" Type="http://schemas.openxmlformats.org/officeDocument/2006/relationships/slide" Target="slides/slide15.xml"/><Relationship Id="rId17" Type="http://schemas.openxmlformats.org/officeDocument/2006/relationships/notesMaster" Target="notesMasters/notesMaster1.xml"/><Relationship Id="rId16" Type="http://schemas.openxmlformats.org/officeDocument/2006/relationships/slide" Target="slides/slide14.xml"/><Relationship Id="rId15" Type="http://schemas.openxmlformats.org/officeDocument/2006/relationships/slide" Target="slides/slide13.xml"/><Relationship Id="rId14" Type="http://schemas.openxmlformats.org/officeDocument/2006/relationships/slide" Target="slides/slide12.xml"/><Relationship Id="rId13" Type="http://schemas.openxmlformats.org/officeDocument/2006/relationships/slide" Target="slides/slide11.xml"/><Relationship Id="rId12" Type="http://schemas.openxmlformats.org/officeDocument/2006/relationships/slide" Target="slides/slide10.xml"/><Relationship Id="rId11" Type="http://schemas.openxmlformats.org/officeDocument/2006/relationships/slide" Target="slides/slide9.xml"/><Relationship Id="rId10" Type="http://schemas.openxmlformats.org/officeDocument/2006/relationships/slide" Target="slides/slide8.xml"/><Relationship Id="rId1" Type="http://schemas.openxmlformats.org/officeDocument/2006/relationships/slideMaster" Target="slideMasters/slide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p:sp>
        <p:nvSpPr>
          <p:cNvPr id="2050" name="页眉占位符 2049"/>
          <p:cNvSpPr>
            <a:spLocks noGrp="1"/>
          </p:cNvSpPr>
          <p:nvPr>
            <p:ph type="hdr" sz="quarter"/>
          </p:nvPr>
        </p:nvSpPr>
        <p:spPr>
          <a:xfrm>
            <a:off x="0" y="0"/>
            <a:ext cx="2971800" cy="457200"/>
          </a:xfrm>
          <a:prstGeom prst="rect">
            <a:avLst/>
          </a:prstGeom>
          <a:noFill/>
          <a:ln w="9525">
            <a:noFill/>
          </a:ln>
        </p:spPr>
        <p:txBody>
          <a:bodyPr/>
          <a:p>
            <a:pPr lvl="0" fontAlgn="base"/>
            <a:endParaRPr lang="zh-CN" altLang="en-US" sz="1200" strike="noStrike" noProof="1" dirty="0">
              <a:ea typeface="宋体" panose="02010600030101010101" pitchFamily="2" charset="-122"/>
            </a:endParaRPr>
          </a:p>
        </p:txBody>
      </p:sp>
      <p:sp>
        <p:nvSpPr>
          <p:cNvPr id="2051" name="日期占位符 2050"/>
          <p:cNvSpPr>
            <a:spLocks noGrp="1"/>
          </p:cNvSpPr>
          <p:nvPr>
            <p:ph type="dt" idx="1"/>
          </p:nvPr>
        </p:nvSpPr>
        <p:spPr>
          <a:xfrm>
            <a:off x="3884613" y="0"/>
            <a:ext cx="2971800" cy="457200"/>
          </a:xfrm>
          <a:prstGeom prst="rect">
            <a:avLst/>
          </a:prstGeom>
          <a:noFill/>
          <a:ln w="9525">
            <a:noFill/>
          </a:ln>
        </p:spPr>
        <p:txBody>
          <a:bodyPr/>
          <a:p>
            <a:pPr lvl="0" algn="r" fontAlgn="base"/>
            <a:endParaRPr lang="zh-CN" altLang="en-US" sz="1200" strike="noStrike" noProof="1" dirty="0">
              <a:ea typeface="宋体" panose="02010600030101010101" pitchFamily="2" charset="-122"/>
            </a:endParaRPr>
          </a:p>
        </p:txBody>
      </p:sp>
      <p:sp>
        <p:nvSpPr>
          <p:cNvPr id="2052" name="幻灯片图像占位符 2051"/>
          <p:cNvSpPr>
            <a:spLocks noGrp="1" noRot="1"/>
          </p:cNvSpPr>
          <p:nvPr>
            <p:ph type="sldImg"/>
          </p:nvPr>
        </p:nvSpPr>
        <p:spPr>
          <a:xfrm>
            <a:off x="1143000" y="685800"/>
            <a:ext cx="4572000" cy="3429000"/>
          </a:xfrm>
          <a:prstGeom prst="rect">
            <a:avLst/>
          </a:prstGeom>
          <a:noFill/>
          <a:ln w="9525">
            <a:noFill/>
          </a:ln>
        </p:spPr>
      </p:sp>
      <p:sp>
        <p:nvSpPr>
          <p:cNvPr id="2053" name="文本占位符 2052"/>
          <p:cNvSpPr>
            <a:spLocks noGrp="1" noRot="1"/>
          </p:cNvSpPr>
          <p:nvPr>
            <p:ph type="body" sz="quarter"/>
          </p:nvPr>
        </p:nvSpPr>
        <p:spPr>
          <a:xfrm>
            <a:off x="685800" y="4343400"/>
            <a:ext cx="5486400" cy="4114800"/>
          </a:xfrm>
          <a:prstGeom prst="rect">
            <a:avLst/>
          </a:prstGeom>
          <a:noFill/>
          <a:ln w="9525">
            <a:noFill/>
          </a:ln>
        </p:spPr>
        <p:txBody>
          <a:bodyPr anchor="ctr"/>
          <a:p>
            <a:pPr lvl="0" indent="0"/>
            <a:r>
              <a:rPr lang="en-US" altLang="zh-CN" dirty="0"/>
              <a:t>Click to edit Master text styles</a:t>
            </a:r>
            <a:endParaRPr lang="en-US" altLang="zh-CN" dirty="0"/>
          </a:p>
          <a:p>
            <a:pPr lvl="1" indent="0"/>
            <a:r>
              <a:rPr lang="en-US" altLang="zh-CN" dirty="0"/>
              <a:t>Second level</a:t>
            </a:r>
            <a:endParaRPr lang="en-US" altLang="zh-CN" dirty="0"/>
          </a:p>
          <a:p>
            <a:pPr lvl="2" indent="0"/>
            <a:r>
              <a:rPr lang="en-US" altLang="zh-CN" dirty="0"/>
              <a:t>Third level</a:t>
            </a:r>
            <a:endParaRPr lang="en-US" altLang="zh-CN" dirty="0"/>
          </a:p>
          <a:p>
            <a:pPr lvl="3" indent="0"/>
            <a:r>
              <a:rPr lang="en-US" altLang="zh-CN" dirty="0"/>
              <a:t>Fourth level</a:t>
            </a:r>
            <a:endParaRPr lang="en-US" altLang="zh-CN" dirty="0"/>
          </a:p>
          <a:p>
            <a:pPr lvl="4" indent="0"/>
            <a:r>
              <a:rPr lang="en-US" altLang="zh-CN" dirty="0"/>
              <a:t>Fifth level</a:t>
            </a:r>
            <a:endParaRPr lang="en-US" altLang="zh-CN" dirty="0"/>
          </a:p>
        </p:txBody>
      </p:sp>
      <p:sp>
        <p:nvSpPr>
          <p:cNvPr id="2054" name="页脚占位符 2053"/>
          <p:cNvSpPr>
            <a:spLocks noGrp="1"/>
          </p:cNvSpPr>
          <p:nvPr>
            <p:ph type="ftr" sz="quarter" idx="4"/>
          </p:nvPr>
        </p:nvSpPr>
        <p:spPr>
          <a:xfrm>
            <a:off x="0" y="8685213"/>
            <a:ext cx="2971800" cy="457200"/>
          </a:xfrm>
          <a:prstGeom prst="rect">
            <a:avLst/>
          </a:prstGeom>
          <a:noFill/>
          <a:ln w="9525">
            <a:noFill/>
          </a:ln>
        </p:spPr>
        <p:txBody>
          <a:bodyPr anchor="b"/>
          <a:p>
            <a:pPr lvl="0" fontAlgn="base"/>
            <a:endParaRPr lang="zh-CN" altLang="en-US" sz="1200" strike="noStrike" noProof="1" dirty="0">
              <a:ea typeface="宋体" panose="02010600030101010101" pitchFamily="2" charset="-122"/>
            </a:endParaRPr>
          </a:p>
        </p:txBody>
      </p:sp>
      <p:sp>
        <p:nvSpPr>
          <p:cNvPr id="2055" name="灯片编号占位符 2054"/>
          <p:cNvSpPr>
            <a:spLocks noGrp="1"/>
          </p:cNvSpPr>
          <p:nvPr>
            <p:ph type="sldNum" sz="quarter" idx="5"/>
          </p:nvPr>
        </p:nvSpPr>
        <p:spPr>
          <a:xfrm>
            <a:off x="3884613" y="8685213"/>
            <a:ext cx="2971800" cy="457200"/>
          </a:xfrm>
          <a:prstGeom prst="rect">
            <a:avLst/>
          </a:prstGeom>
          <a:noFill/>
          <a:ln w="9525">
            <a:noFill/>
          </a:ln>
        </p:spPr>
        <p:txBody>
          <a:bodyPr anchor="b"/>
          <a:p>
            <a:pPr lvl="0" algn="r" fontAlgn="base"/>
            <a:fld id="{9A0DB2DC-4C9A-4742-B13C-FB6460FD3503}" type="slidenum">
              <a:rPr lang="zh-CN" altLang="en-US" sz="1200" strike="noStrike" noProof="1" dirty="0">
                <a:latin typeface="Arial" panose="020B0604020202020204" pitchFamily="34" charset="0"/>
                <a:ea typeface="宋体" panose="02010600030101010101" pitchFamily="2" charset="-122"/>
                <a:cs typeface="+mn-cs"/>
              </a:rPr>
            </a:fld>
            <a:endParaRPr lang="zh-CN" altLang="en-US" sz="1200" strike="noStrike" noProof="1" dirty="0">
              <a:ea typeface="宋体" panose="02010600030101010101" pitchFamily="2" charset="-122"/>
            </a:endParaRPr>
          </a:p>
        </p:txBody>
      </p:sp>
    </p:spTree>
  </p:cSld>
  <p:clrMap bg1="lt1" tx1="dk1" bg2="lt2" tx2="dk2" accent1="accent1" accent2="accent2" accent3="accent3" accent4="accent4" accent5="accent5" accent6="accent6" hlink="hlink" folHlink="folHlink"/>
  <p:hf sldNum="0" hdr="0" ftr="0" dt="0"/>
  <p:notesStyle>
    <a:lvl1pPr marL="0" lvl="0" indent="0" algn="l" defTabSz="914400" eaLnBrk="1" fontAlgn="base" latinLnBrk="0" hangingPunct="1">
      <a:lnSpc>
        <a:spcPct val="100000"/>
      </a:lnSpc>
      <a:spcBef>
        <a:spcPct val="30000"/>
      </a:spcBef>
      <a:spcAft>
        <a:spcPct val="0"/>
      </a:spcAft>
      <a:buNone/>
      <a:defRPr sz="1200" b="0" u="none" kern="1200" baseline="0">
        <a:solidFill>
          <a:schemeClr val="tx1"/>
        </a:solidFill>
        <a:latin typeface="Arial" panose="020B0604020202020204" pitchFamily="34" charset="0"/>
      </a:defRPr>
    </a:lvl1pPr>
    <a:lvl2pPr marL="457200" lvl="1" indent="0" algn="l" defTabSz="914400" eaLnBrk="1" fontAlgn="base" latinLnBrk="0" hangingPunct="1">
      <a:lnSpc>
        <a:spcPct val="100000"/>
      </a:lnSpc>
      <a:spcBef>
        <a:spcPct val="30000"/>
      </a:spcBef>
      <a:spcAft>
        <a:spcPct val="0"/>
      </a:spcAft>
      <a:buNone/>
      <a:defRPr sz="1200" b="0" u="none" kern="1200" baseline="0">
        <a:solidFill>
          <a:schemeClr val="tx1"/>
        </a:solidFill>
        <a:latin typeface="Arial" panose="020B0604020202020204" pitchFamily="34" charset="0"/>
      </a:defRPr>
    </a:lvl2pPr>
    <a:lvl3pPr marL="914400" lvl="2" indent="0" algn="l" defTabSz="914400" eaLnBrk="1" fontAlgn="base" latinLnBrk="0" hangingPunct="1">
      <a:lnSpc>
        <a:spcPct val="100000"/>
      </a:lnSpc>
      <a:spcBef>
        <a:spcPct val="30000"/>
      </a:spcBef>
      <a:spcAft>
        <a:spcPct val="0"/>
      </a:spcAft>
      <a:buNone/>
      <a:defRPr sz="1200" b="0" u="none" kern="1200" baseline="0">
        <a:solidFill>
          <a:schemeClr val="tx1"/>
        </a:solidFill>
        <a:latin typeface="Arial" panose="020B0604020202020204" pitchFamily="34" charset="0"/>
      </a:defRPr>
    </a:lvl3pPr>
    <a:lvl4pPr marL="1371600" lvl="3" indent="0" algn="l" defTabSz="914400" eaLnBrk="1" fontAlgn="base" latinLnBrk="0" hangingPunct="1">
      <a:lnSpc>
        <a:spcPct val="100000"/>
      </a:lnSpc>
      <a:spcBef>
        <a:spcPct val="30000"/>
      </a:spcBef>
      <a:spcAft>
        <a:spcPct val="0"/>
      </a:spcAft>
      <a:buNone/>
      <a:defRPr sz="1200" b="0" u="none" kern="1200" baseline="0">
        <a:solidFill>
          <a:schemeClr val="tx1"/>
        </a:solidFill>
        <a:latin typeface="Arial" panose="020B0604020202020204" pitchFamily="34" charset="0"/>
      </a:defRPr>
    </a:lvl4pPr>
    <a:lvl5pPr marL="1828800" lvl="4" indent="0" algn="l" defTabSz="914400" eaLnBrk="1" fontAlgn="base" latinLnBrk="0" hangingPunct="1">
      <a:lnSpc>
        <a:spcPct val="100000"/>
      </a:lnSpc>
      <a:spcBef>
        <a:spcPct val="30000"/>
      </a:spcBef>
      <a:spcAft>
        <a:spcPct val="0"/>
      </a:spcAft>
      <a:buNone/>
      <a:defRPr sz="1200" b="0" u="none" kern="1200" baseline="0">
        <a:solidFill>
          <a:schemeClr val="tx1"/>
        </a:solidFill>
        <a:latin typeface="Arial" panose="020B0604020202020204" pitchFamily="34" charset="0"/>
      </a:defRPr>
    </a:lvl5pPr>
    <a:lvl6pPr marL="2286000" lvl="5" indent="0" algn="l" defTabSz="914400" eaLnBrk="1" fontAlgn="base" latinLnBrk="0" hangingPunct="1">
      <a:lnSpc>
        <a:spcPct val="100000"/>
      </a:lnSpc>
      <a:spcBef>
        <a:spcPct val="30000"/>
      </a:spcBef>
      <a:spcAft>
        <a:spcPct val="0"/>
      </a:spcAft>
      <a:buNone/>
      <a:defRPr sz="1200" b="0" u="none" kern="1200" baseline="0">
        <a:solidFill>
          <a:schemeClr val="tx1"/>
        </a:solidFill>
        <a:latin typeface="Arial" panose="020B0604020202020204" pitchFamily="34" charset="0"/>
      </a:defRPr>
    </a:lvl6pPr>
    <a:lvl7pPr marL="2743200" lvl="6" indent="0" algn="l" defTabSz="914400" eaLnBrk="1" fontAlgn="base" latinLnBrk="0" hangingPunct="1">
      <a:lnSpc>
        <a:spcPct val="100000"/>
      </a:lnSpc>
      <a:spcBef>
        <a:spcPct val="30000"/>
      </a:spcBef>
      <a:spcAft>
        <a:spcPct val="0"/>
      </a:spcAft>
      <a:buNone/>
      <a:defRPr sz="1200" b="0" u="none" kern="1200" baseline="0">
        <a:solidFill>
          <a:schemeClr val="tx1"/>
        </a:solidFill>
        <a:latin typeface="Arial" panose="020B0604020202020204" pitchFamily="34" charset="0"/>
      </a:defRPr>
    </a:lvl7pPr>
    <a:lvl8pPr marL="3200400" lvl="7" indent="0" algn="l" defTabSz="914400" eaLnBrk="1" fontAlgn="base" latinLnBrk="0" hangingPunct="1">
      <a:lnSpc>
        <a:spcPct val="100000"/>
      </a:lnSpc>
      <a:spcBef>
        <a:spcPct val="30000"/>
      </a:spcBef>
      <a:spcAft>
        <a:spcPct val="0"/>
      </a:spcAft>
      <a:buNone/>
      <a:defRPr sz="1200" b="0" u="none" kern="1200" baseline="0">
        <a:solidFill>
          <a:schemeClr val="tx1"/>
        </a:solidFill>
        <a:latin typeface="Arial" panose="020B0604020202020204" pitchFamily="34" charset="0"/>
      </a:defRPr>
    </a:lvl8pPr>
    <a:lvl9pPr marL="3657600" lvl="8" indent="0" algn="l" defTabSz="914400" eaLnBrk="1" fontAlgn="base" latinLnBrk="0" hangingPunct="1">
      <a:lnSpc>
        <a:spcPct val="100000"/>
      </a:lnSpc>
      <a:spcBef>
        <a:spcPct val="30000"/>
      </a:spcBef>
      <a:spcAft>
        <a:spcPct val="0"/>
      </a:spcAft>
      <a:buNone/>
      <a:defRPr sz="1200" b="0" u="none" kern="1200" baseline="0">
        <a:solidFill>
          <a:schemeClr val="tx1"/>
        </a:solidFill>
        <a:latin typeface="Arial" panose="020B0604020202020204" pitchFamily="34" charset="0"/>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4.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幻灯片图像占位符 1"/>
          <p:cNvSpPr>
            <a:spLocks noGrp="1"/>
          </p:cNvSpPr>
          <p:nvPr>
            <p:ph type="sldImg"/>
          </p:nvPr>
        </p:nvSpPr>
        <p:spPr/>
      </p:sp>
      <p:sp>
        <p:nvSpPr>
          <p:cNvPr id="3" name="文本占位符 2"/>
          <p:cNvSpPr>
            <a:spLocks noGrp="1"/>
          </p:cNvSpPr>
          <p:nvPr>
            <p:ph type="body"/>
          </p:nvPr>
        </p:nvSpPr>
        <p:spPr/>
        <p:txBody>
          <a:bodyPr/>
          <a:p>
            <a:r>
              <a:rPr lang="zh-CN" altLang="en-US"/>
              <a:t>国库司</a:t>
            </a:r>
            <a:r>
              <a:rPr lang="zh-CN" altLang="en-US"/>
              <a:t>网址https://gks.mof.gov.cn/ztztz/guozaiguanli/</a:t>
            </a:r>
            <a:endParaRPr lang="zh-CN" alt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1143000" y="1122363"/>
            <a:ext cx="6858000" cy="2387600"/>
          </a:xfrm>
        </p:spPr>
        <p:txBody>
          <a:bodyPr anchor="b"/>
          <a:lstStyle>
            <a:lvl1pPr algn="ctr">
              <a:defRPr sz="4500"/>
            </a:lvl1pPr>
          </a:lstStyle>
          <a:p>
            <a:pPr fontAlgn="base"/>
            <a:r>
              <a:rPr lang="zh-CN" altLang="en-US" strike="noStrike" noProof="1" smtClean="0"/>
              <a:t>单击此处编辑母版标题样式</a:t>
            </a:r>
            <a:endParaRPr lang="zh-CN" altLang="en-US" strike="noStrike" noProof="1"/>
          </a:p>
        </p:txBody>
      </p:sp>
      <p:sp>
        <p:nvSpPr>
          <p:cNvPr id="3" name="副标题 2"/>
          <p:cNvSpPr>
            <a:spLocks noGrp="1"/>
          </p:cNvSpPr>
          <p:nvPr>
            <p:ph type="subTitle" idx="1"/>
          </p:nvPr>
        </p:nvSpPr>
        <p:spPr>
          <a:xfrm>
            <a:off x="1143000" y="3602038"/>
            <a:ext cx="6858000" cy="1655762"/>
          </a:xfrm>
        </p:spPr>
        <p:txBody>
          <a:bodyPr/>
          <a:lstStyle>
            <a:lvl1pPr marL="0" indent="0" algn="ctr">
              <a:buNone/>
              <a:defRPr sz="1800"/>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pPr fontAlgn="base"/>
            <a:r>
              <a:rPr lang="zh-CN" altLang="en-US" strike="noStrike" noProof="1" smtClean="0"/>
              <a:t>单击此处编辑母版副标题样式</a:t>
            </a:r>
            <a:endParaRPr lang="zh-CN" altLang="en-US" strike="noStrike" noProof="1"/>
          </a:p>
        </p:txBody>
      </p:sp>
      <p:sp>
        <p:nvSpPr>
          <p:cNvPr id="4" name="日期占位符 3"/>
          <p:cNvSpPr>
            <a:spLocks noGrp="1"/>
          </p:cNvSpPr>
          <p:nvPr>
            <p:ph type="dt" sz="half" idx="10"/>
          </p:nvPr>
        </p:nvSpPr>
        <p:spPr/>
        <p:txBody>
          <a:bodyPr/>
          <a:p>
            <a:pPr lvl="0" fontAlgn="base"/>
            <a:endParaRPr lang="zh-CN" altLang="en-US" strike="noStrike" noProof="1" dirty="0"/>
          </a:p>
        </p:txBody>
      </p:sp>
      <p:sp>
        <p:nvSpPr>
          <p:cNvPr id="5" name="页脚占位符 4"/>
          <p:cNvSpPr>
            <a:spLocks noGrp="1"/>
          </p:cNvSpPr>
          <p:nvPr>
            <p:ph type="ftr" sz="quarter" idx="11"/>
          </p:nvPr>
        </p:nvSpPr>
        <p:spPr/>
        <p:txBody>
          <a:bodyPr/>
          <a:p>
            <a:pPr lvl="0" fontAlgn="base"/>
            <a:endParaRPr lang="zh-CN" altLang="en-US" strike="noStrike" noProof="1" dirty="0"/>
          </a:p>
        </p:txBody>
      </p:sp>
      <p:sp>
        <p:nvSpPr>
          <p:cNvPr id="6" name="灯片编号占位符 5"/>
          <p:cNvSpPr>
            <a:spLocks noGrp="1"/>
          </p:cNvSpPr>
          <p:nvPr>
            <p:ph type="sldNum" sz="quarter" idx="12"/>
          </p:nvPr>
        </p:nvSpPr>
        <p:spPr/>
        <p:txBody>
          <a:bodyPr/>
          <a:p>
            <a:pPr lvl="0" fontAlgn="base"/>
            <a:fld id="{9A0DB2DC-4C9A-4742-B13C-FB6460FD3503}" type="slidenum">
              <a:rPr lang="zh-CN" altLang="en-US" strike="noStrike" noProof="1" dirty="0">
                <a:latin typeface="Arial" panose="020B0604020202020204" pitchFamily="34" charset="0"/>
                <a:ea typeface="宋体" panose="02010600030101010101" pitchFamily="2" charset="-122"/>
                <a:cs typeface="+mn-cs"/>
              </a:rPr>
            </a:fld>
            <a:endParaRPr lang="zh-CN" altLang="en-US" strike="noStrike" noProof="1" dirty="0"/>
          </a:p>
        </p:txBody>
      </p:sp>
    </p:spTree>
  </p:cSld>
  <p:clrMapOvr>
    <a:masterClrMapping/>
  </p:clrMapOvr>
  <p:transition>
    <p:dissolve/>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pPr fontAlgn="base"/>
            <a:r>
              <a:rPr lang="zh-CN" altLang="en-US" strike="noStrike" noProof="1" smtClean="0"/>
              <a:t>单击此处编辑母版标题样式</a:t>
            </a:r>
            <a:endParaRPr lang="zh-CN" altLang="en-US" strike="noStrike" noProof="1"/>
          </a:p>
        </p:txBody>
      </p:sp>
      <p:sp>
        <p:nvSpPr>
          <p:cNvPr id="3" name="内容占位符 2"/>
          <p:cNvSpPr>
            <a:spLocks noGrp="1"/>
          </p:cNvSpPr>
          <p:nvPr>
            <p:ph idx="1"/>
          </p:nvPr>
        </p:nvSpPr>
        <p:spPr/>
        <p:txBody>
          <a:bodyPr/>
          <a:lstStyle/>
          <a:p>
            <a:pPr lvl="0" fontAlgn="base"/>
            <a:r>
              <a:rPr lang="zh-CN" altLang="en-US" strike="noStrike" noProof="1" smtClean="0"/>
              <a:t>单击此处编辑母版文本样式</a:t>
            </a:r>
            <a:endParaRPr lang="zh-CN" altLang="en-US" strike="noStrike" noProof="1" smtClean="0"/>
          </a:p>
          <a:p>
            <a:pPr lvl="1" fontAlgn="base"/>
            <a:r>
              <a:rPr lang="zh-CN" altLang="en-US" strike="noStrike" noProof="1" smtClean="0"/>
              <a:t>第二级</a:t>
            </a:r>
            <a:endParaRPr lang="zh-CN" altLang="en-US" strike="noStrike" noProof="1" smtClean="0"/>
          </a:p>
          <a:p>
            <a:pPr lvl="2" fontAlgn="base"/>
            <a:r>
              <a:rPr lang="zh-CN" altLang="en-US" strike="noStrike" noProof="1" smtClean="0"/>
              <a:t>第三级</a:t>
            </a:r>
            <a:endParaRPr lang="zh-CN" altLang="en-US" strike="noStrike" noProof="1" smtClean="0"/>
          </a:p>
          <a:p>
            <a:pPr lvl="3" fontAlgn="base"/>
            <a:r>
              <a:rPr lang="zh-CN" altLang="en-US" strike="noStrike" noProof="1" smtClean="0"/>
              <a:t>第四级</a:t>
            </a:r>
            <a:endParaRPr lang="zh-CN" altLang="en-US" strike="noStrike" noProof="1" smtClean="0"/>
          </a:p>
          <a:p>
            <a:pPr lvl="4" fontAlgn="base"/>
            <a:r>
              <a:rPr lang="zh-CN" altLang="en-US" strike="noStrike" noProof="1" smtClean="0"/>
              <a:t>第五级</a:t>
            </a:r>
            <a:endParaRPr lang="zh-CN" altLang="en-US" strike="noStrike" noProof="1"/>
          </a:p>
        </p:txBody>
      </p:sp>
      <p:sp>
        <p:nvSpPr>
          <p:cNvPr id="4" name="日期占位符 3"/>
          <p:cNvSpPr>
            <a:spLocks noGrp="1"/>
          </p:cNvSpPr>
          <p:nvPr>
            <p:ph type="dt" sz="half" idx="10"/>
          </p:nvPr>
        </p:nvSpPr>
        <p:spPr/>
        <p:txBody>
          <a:bodyPr/>
          <a:p>
            <a:pPr lvl="0" fontAlgn="base"/>
            <a:endParaRPr lang="zh-CN" altLang="en-US" strike="noStrike" noProof="1" dirty="0"/>
          </a:p>
        </p:txBody>
      </p:sp>
      <p:sp>
        <p:nvSpPr>
          <p:cNvPr id="5" name="页脚占位符 4"/>
          <p:cNvSpPr>
            <a:spLocks noGrp="1"/>
          </p:cNvSpPr>
          <p:nvPr>
            <p:ph type="ftr" sz="quarter" idx="11"/>
          </p:nvPr>
        </p:nvSpPr>
        <p:spPr/>
        <p:txBody>
          <a:bodyPr/>
          <a:p>
            <a:pPr lvl="0" fontAlgn="base"/>
            <a:endParaRPr lang="zh-CN" altLang="en-US" strike="noStrike" noProof="1" dirty="0"/>
          </a:p>
        </p:txBody>
      </p:sp>
      <p:sp>
        <p:nvSpPr>
          <p:cNvPr id="6" name="灯片编号占位符 5"/>
          <p:cNvSpPr>
            <a:spLocks noGrp="1"/>
          </p:cNvSpPr>
          <p:nvPr>
            <p:ph type="sldNum" sz="quarter" idx="12"/>
          </p:nvPr>
        </p:nvSpPr>
        <p:spPr/>
        <p:txBody>
          <a:bodyPr/>
          <a:p>
            <a:pPr lvl="0" fontAlgn="base"/>
            <a:fld id="{9A0DB2DC-4C9A-4742-B13C-FB6460FD3503}" type="slidenum">
              <a:rPr lang="zh-CN" altLang="en-US" strike="noStrike" noProof="1" dirty="0">
                <a:latin typeface="Arial" panose="020B0604020202020204" pitchFamily="34" charset="0"/>
                <a:ea typeface="宋体" panose="02010600030101010101" pitchFamily="2" charset="-122"/>
                <a:cs typeface="+mn-cs"/>
              </a:rPr>
            </a:fld>
            <a:endParaRPr lang="zh-CN" altLang="en-US" strike="noStrike" noProof="1" dirty="0"/>
          </a:p>
        </p:txBody>
      </p:sp>
    </p:spTree>
  </p:cSld>
  <p:clrMapOvr>
    <a:masterClrMapping/>
  </p:clrMapOvr>
  <p:transition>
    <p:dissolve/>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623888" y="1709738"/>
            <a:ext cx="7886700" cy="2852737"/>
          </a:xfrm>
        </p:spPr>
        <p:txBody>
          <a:bodyPr anchor="b"/>
          <a:lstStyle>
            <a:lvl1pPr>
              <a:defRPr sz="4500"/>
            </a:lvl1pPr>
          </a:lstStyle>
          <a:p>
            <a:pPr fontAlgn="base"/>
            <a:r>
              <a:rPr lang="zh-CN" altLang="en-US" strike="noStrike" noProof="1" smtClean="0"/>
              <a:t>单击此处编辑母版标题样式</a:t>
            </a:r>
            <a:endParaRPr lang="zh-CN" altLang="en-US" strike="noStrike" noProof="1"/>
          </a:p>
        </p:txBody>
      </p:sp>
      <p:sp>
        <p:nvSpPr>
          <p:cNvPr id="3" name="文本占位符 2"/>
          <p:cNvSpPr>
            <a:spLocks noGrp="1"/>
          </p:cNvSpPr>
          <p:nvPr>
            <p:ph type="body" idx="1"/>
          </p:nvPr>
        </p:nvSpPr>
        <p:spPr>
          <a:xfrm>
            <a:off x="623888" y="4589463"/>
            <a:ext cx="7886700" cy="1500187"/>
          </a:xfrm>
        </p:spPr>
        <p:txBody>
          <a:bodyPr/>
          <a:lstStyle>
            <a:lvl1pPr marL="0" indent="0">
              <a:buNone/>
              <a:defRPr sz="1800">
                <a:solidFill>
                  <a:schemeClr val="tx1">
                    <a:tint val="75000"/>
                  </a:schemeClr>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fontAlgn="base"/>
            <a:r>
              <a:rPr lang="zh-CN" altLang="en-US" strike="noStrike" noProof="1" smtClean="0"/>
              <a:t>单击此处编辑母版文本样式</a:t>
            </a:r>
            <a:endParaRPr lang="zh-CN" altLang="en-US" strike="noStrike" noProof="1" smtClean="0"/>
          </a:p>
        </p:txBody>
      </p:sp>
      <p:sp>
        <p:nvSpPr>
          <p:cNvPr id="4" name="日期占位符 3"/>
          <p:cNvSpPr>
            <a:spLocks noGrp="1"/>
          </p:cNvSpPr>
          <p:nvPr>
            <p:ph type="dt" sz="half" idx="10"/>
          </p:nvPr>
        </p:nvSpPr>
        <p:spPr/>
        <p:txBody>
          <a:bodyPr/>
          <a:p>
            <a:pPr lvl="0" fontAlgn="base"/>
            <a:endParaRPr lang="zh-CN" altLang="en-US" strike="noStrike" noProof="1" dirty="0"/>
          </a:p>
        </p:txBody>
      </p:sp>
      <p:sp>
        <p:nvSpPr>
          <p:cNvPr id="5" name="页脚占位符 4"/>
          <p:cNvSpPr>
            <a:spLocks noGrp="1"/>
          </p:cNvSpPr>
          <p:nvPr>
            <p:ph type="ftr" sz="quarter" idx="11"/>
          </p:nvPr>
        </p:nvSpPr>
        <p:spPr/>
        <p:txBody>
          <a:bodyPr/>
          <a:p>
            <a:pPr lvl="0" fontAlgn="base"/>
            <a:endParaRPr lang="zh-CN" altLang="en-US" strike="noStrike" noProof="1" dirty="0"/>
          </a:p>
        </p:txBody>
      </p:sp>
      <p:sp>
        <p:nvSpPr>
          <p:cNvPr id="6" name="灯片编号占位符 5"/>
          <p:cNvSpPr>
            <a:spLocks noGrp="1"/>
          </p:cNvSpPr>
          <p:nvPr>
            <p:ph type="sldNum" sz="quarter" idx="12"/>
          </p:nvPr>
        </p:nvSpPr>
        <p:spPr/>
        <p:txBody>
          <a:bodyPr/>
          <a:p>
            <a:pPr lvl="0" fontAlgn="base"/>
            <a:fld id="{9A0DB2DC-4C9A-4742-B13C-FB6460FD3503}" type="slidenum">
              <a:rPr lang="zh-CN" altLang="en-US" strike="noStrike" noProof="1" dirty="0">
                <a:latin typeface="Arial" panose="020B0604020202020204" pitchFamily="34" charset="0"/>
                <a:ea typeface="宋体" panose="02010600030101010101" pitchFamily="2" charset="-122"/>
                <a:cs typeface="+mn-cs"/>
              </a:rPr>
            </a:fld>
            <a:endParaRPr lang="zh-CN" altLang="en-US" strike="noStrike" noProof="1" dirty="0"/>
          </a:p>
        </p:txBody>
      </p:sp>
    </p:spTree>
  </p:cSld>
  <p:clrMapOvr>
    <a:masterClrMapping/>
  </p:clrMapOvr>
  <p:transition>
    <p:dissolve/>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pPr fontAlgn="base"/>
            <a:r>
              <a:rPr lang="zh-CN" altLang="en-US" strike="noStrike" noProof="1" smtClean="0"/>
              <a:t>单击此处编辑母版标题样式</a:t>
            </a:r>
            <a:endParaRPr lang="zh-CN" altLang="en-US" strike="noStrike" noProof="1"/>
          </a:p>
        </p:txBody>
      </p:sp>
      <p:sp>
        <p:nvSpPr>
          <p:cNvPr id="3" name="内容占位符 2"/>
          <p:cNvSpPr>
            <a:spLocks noGrp="1"/>
          </p:cNvSpPr>
          <p:nvPr>
            <p:ph sz="half" idx="1"/>
          </p:nvPr>
        </p:nvSpPr>
        <p:spPr>
          <a:xfrm>
            <a:off x="685800" y="1663700"/>
            <a:ext cx="3808476" cy="4432300"/>
          </a:xfrm>
        </p:spPr>
        <p:txBody>
          <a:bodyPr/>
          <a:lstStyle/>
          <a:p>
            <a:pPr lvl="0" fontAlgn="base"/>
            <a:r>
              <a:rPr lang="zh-CN" altLang="en-US" strike="noStrike" noProof="1" smtClean="0"/>
              <a:t>单击此处编辑母版文本样式</a:t>
            </a:r>
            <a:endParaRPr lang="zh-CN" altLang="en-US" strike="noStrike" noProof="1" smtClean="0"/>
          </a:p>
          <a:p>
            <a:pPr lvl="1" fontAlgn="base"/>
            <a:r>
              <a:rPr lang="zh-CN" altLang="en-US" strike="noStrike" noProof="1" smtClean="0"/>
              <a:t>第二级</a:t>
            </a:r>
            <a:endParaRPr lang="zh-CN" altLang="en-US" strike="noStrike" noProof="1" smtClean="0"/>
          </a:p>
          <a:p>
            <a:pPr lvl="2" fontAlgn="base"/>
            <a:r>
              <a:rPr lang="zh-CN" altLang="en-US" strike="noStrike" noProof="1" smtClean="0"/>
              <a:t>第三级</a:t>
            </a:r>
            <a:endParaRPr lang="zh-CN" altLang="en-US" strike="noStrike" noProof="1" smtClean="0"/>
          </a:p>
          <a:p>
            <a:pPr lvl="3" fontAlgn="base"/>
            <a:r>
              <a:rPr lang="zh-CN" altLang="en-US" strike="noStrike" noProof="1" smtClean="0"/>
              <a:t>第四级</a:t>
            </a:r>
            <a:endParaRPr lang="zh-CN" altLang="en-US" strike="noStrike" noProof="1" smtClean="0"/>
          </a:p>
          <a:p>
            <a:pPr lvl="4" fontAlgn="base"/>
            <a:r>
              <a:rPr lang="zh-CN" altLang="en-US" strike="noStrike" noProof="1" smtClean="0"/>
              <a:t>第五级</a:t>
            </a:r>
            <a:endParaRPr lang="zh-CN" altLang="en-US" strike="noStrike" noProof="1"/>
          </a:p>
        </p:txBody>
      </p:sp>
      <p:sp>
        <p:nvSpPr>
          <p:cNvPr id="4" name="内容占位符 3"/>
          <p:cNvSpPr>
            <a:spLocks noGrp="1"/>
          </p:cNvSpPr>
          <p:nvPr>
            <p:ph sz="half" idx="2"/>
          </p:nvPr>
        </p:nvSpPr>
        <p:spPr>
          <a:xfrm>
            <a:off x="4649724" y="1663700"/>
            <a:ext cx="3808476" cy="4432300"/>
          </a:xfrm>
        </p:spPr>
        <p:txBody>
          <a:bodyPr/>
          <a:lstStyle/>
          <a:p>
            <a:pPr lvl="0" fontAlgn="base"/>
            <a:r>
              <a:rPr lang="zh-CN" altLang="en-US" strike="noStrike" noProof="1" smtClean="0"/>
              <a:t>单击此处编辑母版文本样式</a:t>
            </a:r>
            <a:endParaRPr lang="zh-CN" altLang="en-US" strike="noStrike" noProof="1" smtClean="0"/>
          </a:p>
          <a:p>
            <a:pPr lvl="1" fontAlgn="base"/>
            <a:r>
              <a:rPr lang="zh-CN" altLang="en-US" strike="noStrike" noProof="1" smtClean="0"/>
              <a:t>第二级</a:t>
            </a:r>
            <a:endParaRPr lang="zh-CN" altLang="en-US" strike="noStrike" noProof="1" smtClean="0"/>
          </a:p>
          <a:p>
            <a:pPr lvl="2" fontAlgn="base"/>
            <a:r>
              <a:rPr lang="zh-CN" altLang="en-US" strike="noStrike" noProof="1" smtClean="0"/>
              <a:t>第三级</a:t>
            </a:r>
            <a:endParaRPr lang="zh-CN" altLang="en-US" strike="noStrike" noProof="1" smtClean="0"/>
          </a:p>
          <a:p>
            <a:pPr lvl="3" fontAlgn="base"/>
            <a:r>
              <a:rPr lang="zh-CN" altLang="en-US" strike="noStrike" noProof="1" smtClean="0"/>
              <a:t>第四级</a:t>
            </a:r>
            <a:endParaRPr lang="zh-CN" altLang="en-US" strike="noStrike" noProof="1" smtClean="0"/>
          </a:p>
          <a:p>
            <a:pPr lvl="4" fontAlgn="base"/>
            <a:r>
              <a:rPr lang="zh-CN" altLang="en-US" strike="noStrike" noProof="1" smtClean="0"/>
              <a:t>第五级</a:t>
            </a:r>
            <a:endParaRPr lang="zh-CN" altLang="en-US" strike="noStrike" noProof="1"/>
          </a:p>
        </p:txBody>
      </p:sp>
      <p:sp>
        <p:nvSpPr>
          <p:cNvPr id="5" name="日期占位符 4"/>
          <p:cNvSpPr>
            <a:spLocks noGrp="1"/>
          </p:cNvSpPr>
          <p:nvPr>
            <p:ph type="dt" sz="half" idx="10"/>
          </p:nvPr>
        </p:nvSpPr>
        <p:spPr/>
        <p:txBody>
          <a:bodyPr/>
          <a:p>
            <a:pPr lvl="0" fontAlgn="base"/>
            <a:endParaRPr lang="zh-CN" altLang="en-US" strike="noStrike" noProof="1" dirty="0"/>
          </a:p>
        </p:txBody>
      </p:sp>
      <p:sp>
        <p:nvSpPr>
          <p:cNvPr id="6" name="页脚占位符 5"/>
          <p:cNvSpPr>
            <a:spLocks noGrp="1"/>
          </p:cNvSpPr>
          <p:nvPr>
            <p:ph type="ftr" sz="quarter" idx="11"/>
          </p:nvPr>
        </p:nvSpPr>
        <p:spPr/>
        <p:txBody>
          <a:bodyPr/>
          <a:p>
            <a:pPr lvl="0" fontAlgn="base"/>
            <a:endParaRPr lang="zh-CN" altLang="en-US" strike="noStrike" noProof="1" dirty="0"/>
          </a:p>
        </p:txBody>
      </p:sp>
      <p:sp>
        <p:nvSpPr>
          <p:cNvPr id="7" name="灯片编号占位符 6"/>
          <p:cNvSpPr>
            <a:spLocks noGrp="1"/>
          </p:cNvSpPr>
          <p:nvPr>
            <p:ph type="sldNum" sz="quarter" idx="12"/>
          </p:nvPr>
        </p:nvSpPr>
        <p:spPr/>
        <p:txBody>
          <a:bodyPr/>
          <a:p>
            <a:pPr lvl="0" fontAlgn="base"/>
            <a:fld id="{9A0DB2DC-4C9A-4742-B13C-FB6460FD3503}" type="slidenum">
              <a:rPr lang="zh-CN" altLang="en-US" strike="noStrike" noProof="1" dirty="0">
                <a:latin typeface="Arial" panose="020B0604020202020204" pitchFamily="34" charset="0"/>
                <a:ea typeface="宋体" panose="02010600030101010101" pitchFamily="2" charset="-122"/>
                <a:cs typeface="+mn-cs"/>
              </a:rPr>
            </a:fld>
            <a:endParaRPr lang="zh-CN" altLang="en-US" strike="noStrike" noProof="1" dirty="0"/>
          </a:p>
        </p:txBody>
      </p:sp>
    </p:spTree>
  </p:cSld>
  <p:clrMapOvr>
    <a:masterClrMapping/>
  </p:clrMapOvr>
  <p:transition>
    <p:dissolve/>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629841" y="365125"/>
            <a:ext cx="7886700" cy="1325563"/>
          </a:xfrm>
        </p:spPr>
        <p:txBody>
          <a:bodyPr/>
          <a:lstStyle/>
          <a:p>
            <a:pPr fontAlgn="base"/>
            <a:r>
              <a:rPr lang="zh-CN" altLang="en-US" strike="noStrike" noProof="1" smtClean="0"/>
              <a:t>单击此处编辑母版标题样式</a:t>
            </a:r>
            <a:endParaRPr lang="zh-CN" altLang="en-US" strike="noStrike" noProof="1"/>
          </a:p>
        </p:txBody>
      </p:sp>
      <p:sp>
        <p:nvSpPr>
          <p:cNvPr id="3" name="文本占位符 2"/>
          <p:cNvSpPr>
            <a:spLocks noGrp="1"/>
          </p:cNvSpPr>
          <p:nvPr>
            <p:ph type="body" idx="1"/>
          </p:nvPr>
        </p:nvSpPr>
        <p:spPr>
          <a:xfrm>
            <a:off x="890081" y="1778438"/>
            <a:ext cx="3655181" cy="823912"/>
          </a:xfrm>
        </p:spPr>
        <p:txBody>
          <a:bodyPr anchor="ctr" anchorCtr="0"/>
          <a:lstStyle>
            <a:lvl1pPr marL="0" indent="0">
              <a:buNone/>
              <a:defRPr sz="2100"/>
            </a:lvl1pPr>
            <a:lvl2pPr marL="342900" indent="0">
              <a:buNone/>
              <a:defRPr sz="1800"/>
            </a:lvl2pPr>
            <a:lvl3pPr marL="685800" indent="0">
              <a:buNone/>
              <a:defRPr sz="1500"/>
            </a:lvl3pPr>
            <a:lvl4pPr marL="1028700" indent="0">
              <a:buNone/>
              <a:defRPr sz="1350"/>
            </a:lvl4pPr>
            <a:lvl5pPr marL="1371600" indent="0">
              <a:buNone/>
              <a:defRPr sz="1350"/>
            </a:lvl5pPr>
            <a:lvl6pPr marL="1714500" indent="0">
              <a:buNone/>
              <a:defRPr sz="1350"/>
            </a:lvl6pPr>
            <a:lvl7pPr marL="2057400" indent="0">
              <a:buNone/>
              <a:defRPr sz="1350"/>
            </a:lvl7pPr>
            <a:lvl8pPr marL="2400300" indent="0">
              <a:buNone/>
              <a:defRPr sz="1350"/>
            </a:lvl8pPr>
            <a:lvl9pPr marL="2743200" indent="0">
              <a:buNone/>
              <a:defRPr sz="1350"/>
            </a:lvl9pPr>
          </a:lstStyle>
          <a:p>
            <a:pPr lvl="0" fontAlgn="base"/>
            <a:r>
              <a:rPr lang="zh-CN" altLang="en-US" strike="noStrike" noProof="1" smtClean="0"/>
              <a:t>单击此处编辑母版文本样式</a:t>
            </a:r>
            <a:endParaRPr lang="zh-CN" altLang="en-US" strike="noStrike" noProof="1" smtClean="0"/>
          </a:p>
        </p:txBody>
      </p:sp>
      <p:sp>
        <p:nvSpPr>
          <p:cNvPr id="4" name="内容占位符 3"/>
          <p:cNvSpPr>
            <a:spLocks noGrp="1"/>
          </p:cNvSpPr>
          <p:nvPr>
            <p:ph sz="half" idx="2"/>
          </p:nvPr>
        </p:nvSpPr>
        <p:spPr>
          <a:xfrm>
            <a:off x="890081" y="2665379"/>
            <a:ext cx="3655181" cy="3524284"/>
          </a:xfrm>
        </p:spPr>
        <p:txBody>
          <a:bodyPr/>
          <a:lstStyle/>
          <a:p>
            <a:pPr lvl="0" fontAlgn="base"/>
            <a:r>
              <a:rPr lang="zh-CN" altLang="en-US" strike="noStrike" noProof="1" smtClean="0"/>
              <a:t>单击此处编辑母版文本样式</a:t>
            </a:r>
            <a:endParaRPr lang="zh-CN" altLang="en-US" strike="noStrike" noProof="1" smtClean="0"/>
          </a:p>
          <a:p>
            <a:pPr lvl="1" fontAlgn="base"/>
            <a:r>
              <a:rPr lang="zh-CN" altLang="en-US" strike="noStrike" noProof="1" smtClean="0"/>
              <a:t>第二级</a:t>
            </a:r>
            <a:endParaRPr lang="zh-CN" altLang="en-US" strike="noStrike" noProof="1" smtClean="0"/>
          </a:p>
          <a:p>
            <a:pPr lvl="2" fontAlgn="base"/>
            <a:r>
              <a:rPr lang="zh-CN" altLang="en-US" strike="noStrike" noProof="1" smtClean="0"/>
              <a:t>第三级</a:t>
            </a:r>
            <a:endParaRPr lang="zh-CN" altLang="en-US" strike="noStrike" noProof="1" smtClean="0"/>
          </a:p>
          <a:p>
            <a:pPr lvl="3" fontAlgn="base"/>
            <a:r>
              <a:rPr lang="zh-CN" altLang="en-US" strike="noStrike" noProof="1" smtClean="0"/>
              <a:t>第四级</a:t>
            </a:r>
            <a:endParaRPr lang="zh-CN" altLang="en-US" strike="noStrike" noProof="1" smtClean="0"/>
          </a:p>
          <a:p>
            <a:pPr lvl="4" fontAlgn="base"/>
            <a:r>
              <a:rPr lang="zh-CN" altLang="en-US" strike="noStrike" noProof="1" smtClean="0"/>
              <a:t>第五级</a:t>
            </a:r>
            <a:endParaRPr lang="zh-CN" altLang="en-US" strike="noStrike" noProof="1"/>
          </a:p>
        </p:txBody>
      </p:sp>
      <p:sp>
        <p:nvSpPr>
          <p:cNvPr id="5" name="文本占位符 4"/>
          <p:cNvSpPr>
            <a:spLocks noGrp="1"/>
          </p:cNvSpPr>
          <p:nvPr>
            <p:ph type="body" sz="quarter" idx="3"/>
          </p:nvPr>
        </p:nvSpPr>
        <p:spPr>
          <a:xfrm>
            <a:off x="4692704" y="1778438"/>
            <a:ext cx="3673182" cy="823912"/>
          </a:xfrm>
        </p:spPr>
        <p:txBody>
          <a:bodyPr anchor="ctr" anchorCtr="0"/>
          <a:lstStyle>
            <a:lvl1pPr marL="0" indent="0">
              <a:buNone/>
              <a:defRPr sz="2100"/>
            </a:lvl1pPr>
            <a:lvl2pPr marL="342900" indent="0">
              <a:buNone/>
              <a:defRPr sz="1800"/>
            </a:lvl2pPr>
            <a:lvl3pPr marL="685800" indent="0">
              <a:buNone/>
              <a:defRPr sz="1500"/>
            </a:lvl3pPr>
            <a:lvl4pPr marL="1028700" indent="0">
              <a:buNone/>
              <a:defRPr sz="1350"/>
            </a:lvl4pPr>
            <a:lvl5pPr marL="1371600" indent="0">
              <a:buNone/>
              <a:defRPr sz="1350"/>
            </a:lvl5pPr>
            <a:lvl6pPr marL="1714500" indent="0">
              <a:buNone/>
              <a:defRPr sz="1350"/>
            </a:lvl6pPr>
            <a:lvl7pPr marL="2057400" indent="0">
              <a:buNone/>
              <a:defRPr sz="1350"/>
            </a:lvl7pPr>
            <a:lvl8pPr marL="2400300" indent="0">
              <a:buNone/>
              <a:defRPr sz="1350"/>
            </a:lvl8pPr>
            <a:lvl9pPr marL="2743200" indent="0">
              <a:buNone/>
              <a:defRPr sz="1350"/>
            </a:lvl9pPr>
          </a:lstStyle>
          <a:p>
            <a:pPr lvl="0" fontAlgn="base"/>
            <a:r>
              <a:rPr lang="zh-CN" altLang="en-US" strike="noStrike" noProof="1" smtClean="0"/>
              <a:t>单击此处编辑母版文本样式</a:t>
            </a:r>
            <a:endParaRPr lang="zh-CN" altLang="en-US" strike="noStrike" noProof="1" smtClean="0"/>
          </a:p>
        </p:txBody>
      </p:sp>
      <p:sp>
        <p:nvSpPr>
          <p:cNvPr id="6" name="内容占位符 5"/>
          <p:cNvSpPr>
            <a:spLocks noGrp="1"/>
          </p:cNvSpPr>
          <p:nvPr>
            <p:ph sz="quarter" idx="4"/>
          </p:nvPr>
        </p:nvSpPr>
        <p:spPr>
          <a:xfrm>
            <a:off x="4692704" y="2665379"/>
            <a:ext cx="3673182" cy="3524284"/>
          </a:xfrm>
        </p:spPr>
        <p:txBody>
          <a:bodyPr/>
          <a:lstStyle/>
          <a:p>
            <a:pPr lvl="0" fontAlgn="base"/>
            <a:r>
              <a:rPr lang="zh-CN" altLang="en-US" strike="noStrike" noProof="1" smtClean="0"/>
              <a:t>单击此处编辑母版文本样式</a:t>
            </a:r>
            <a:endParaRPr lang="zh-CN" altLang="en-US" strike="noStrike" noProof="1" smtClean="0"/>
          </a:p>
          <a:p>
            <a:pPr lvl="1" fontAlgn="base"/>
            <a:r>
              <a:rPr lang="zh-CN" altLang="en-US" strike="noStrike" noProof="1" smtClean="0"/>
              <a:t>第二级</a:t>
            </a:r>
            <a:endParaRPr lang="zh-CN" altLang="en-US" strike="noStrike" noProof="1" smtClean="0"/>
          </a:p>
          <a:p>
            <a:pPr lvl="2" fontAlgn="base"/>
            <a:r>
              <a:rPr lang="zh-CN" altLang="en-US" strike="noStrike" noProof="1" smtClean="0"/>
              <a:t>第三级</a:t>
            </a:r>
            <a:endParaRPr lang="zh-CN" altLang="en-US" strike="noStrike" noProof="1" smtClean="0"/>
          </a:p>
          <a:p>
            <a:pPr lvl="3" fontAlgn="base"/>
            <a:r>
              <a:rPr lang="zh-CN" altLang="en-US" strike="noStrike" noProof="1" smtClean="0"/>
              <a:t>第四级</a:t>
            </a:r>
            <a:endParaRPr lang="zh-CN" altLang="en-US" strike="noStrike" noProof="1" smtClean="0"/>
          </a:p>
          <a:p>
            <a:pPr lvl="4" fontAlgn="base"/>
            <a:r>
              <a:rPr lang="zh-CN" altLang="en-US" strike="noStrike" noProof="1" smtClean="0"/>
              <a:t>第五级</a:t>
            </a:r>
            <a:endParaRPr lang="zh-CN" altLang="en-US" strike="noStrike" noProof="1"/>
          </a:p>
        </p:txBody>
      </p:sp>
      <p:sp>
        <p:nvSpPr>
          <p:cNvPr id="7" name="日期占位符 6"/>
          <p:cNvSpPr>
            <a:spLocks noGrp="1"/>
          </p:cNvSpPr>
          <p:nvPr>
            <p:ph type="dt" sz="half" idx="10"/>
          </p:nvPr>
        </p:nvSpPr>
        <p:spPr/>
        <p:txBody>
          <a:bodyPr/>
          <a:p>
            <a:pPr lvl="0" fontAlgn="base"/>
            <a:endParaRPr lang="zh-CN" altLang="en-US" strike="noStrike" noProof="1" dirty="0"/>
          </a:p>
        </p:txBody>
      </p:sp>
      <p:sp>
        <p:nvSpPr>
          <p:cNvPr id="8" name="页脚占位符 7"/>
          <p:cNvSpPr>
            <a:spLocks noGrp="1"/>
          </p:cNvSpPr>
          <p:nvPr>
            <p:ph type="ftr" sz="quarter" idx="11"/>
          </p:nvPr>
        </p:nvSpPr>
        <p:spPr/>
        <p:txBody>
          <a:bodyPr/>
          <a:p>
            <a:pPr lvl="0" fontAlgn="base"/>
            <a:endParaRPr lang="zh-CN" altLang="en-US" strike="noStrike" noProof="1" dirty="0"/>
          </a:p>
        </p:txBody>
      </p:sp>
      <p:sp>
        <p:nvSpPr>
          <p:cNvPr id="9" name="灯片编号占位符 8"/>
          <p:cNvSpPr>
            <a:spLocks noGrp="1"/>
          </p:cNvSpPr>
          <p:nvPr>
            <p:ph type="sldNum" sz="quarter" idx="12"/>
          </p:nvPr>
        </p:nvSpPr>
        <p:spPr/>
        <p:txBody>
          <a:bodyPr/>
          <a:p>
            <a:pPr lvl="0" fontAlgn="base"/>
            <a:fld id="{9A0DB2DC-4C9A-4742-B13C-FB6460FD3503}" type="slidenum">
              <a:rPr lang="zh-CN" altLang="en-US" strike="noStrike" noProof="1" dirty="0">
                <a:latin typeface="Arial" panose="020B0604020202020204" pitchFamily="34" charset="0"/>
                <a:ea typeface="宋体" panose="02010600030101010101" pitchFamily="2" charset="-122"/>
                <a:cs typeface="+mn-cs"/>
              </a:rPr>
            </a:fld>
            <a:endParaRPr lang="zh-CN" altLang="en-US" strike="noStrike" noProof="1" dirty="0"/>
          </a:p>
        </p:txBody>
      </p:sp>
    </p:spTree>
  </p:cSld>
  <p:clrMapOvr>
    <a:masterClrMapping/>
  </p:clrMapOvr>
  <p:transition>
    <p:dissolve/>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pPr fontAlgn="base"/>
            <a:r>
              <a:rPr lang="zh-CN" altLang="en-US" strike="noStrike" noProof="1" smtClean="0"/>
              <a:t>单击此处编辑母版标题样式</a:t>
            </a:r>
            <a:endParaRPr lang="zh-CN" altLang="en-US" strike="noStrike" noProof="1"/>
          </a:p>
        </p:txBody>
      </p:sp>
      <p:sp>
        <p:nvSpPr>
          <p:cNvPr id="3" name="日期占位符 2"/>
          <p:cNvSpPr>
            <a:spLocks noGrp="1"/>
          </p:cNvSpPr>
          <p:nvPr>
            <p:ph type="dt" sz="half" idx="10"/>
          </p:nvPr>
        </p:nvSpPr>
        <p:spPr/>
        <p:txBody>
          <a:bodyPr/>
          <a:p>
            <a:pPr lvl="0" fontAlgn="base"/>
            <a:endParaRPr lang="zh-CN" altLang="en-US" strike="noStrike" noProof="1" dirty="0"/>
          </a:p>
        </p:txBody>
      </p:sp>
      <p:sp>
        <p:nvSpPr>
          <p:cNvPr id="4" name="页脚占位符 3"/>
          <p:cNvSpPr>
            <a:spLocks noGrp="1"/>
          </p:cNvSpPr>
          <p:nvPr>
            <p:ph type="ftr" sz="quarter" idx="11"/>
          </p:nvPr>
        </p:nvSpPr>
        <p:spPr/>
        <p:txBody>
          <a:bodyPr/>
          <a:p>
            <a:pPr lvl="0" fontAlgn="base"/>
            <a:endParaRPr lang="zh-CN" altLang="en-US" strike="noStrike" noProof="1" dirty="0"/>
          </a:p>
        </p:txBody>
      </p:sp>
      <p:sp>
        <p:nvSpPr>
          <p:cNvPr id="5" name="灯片编号占位符 4"/>
          <p:cNvSpPr>
            <a:spLocks noGrp="1"/>
          </p:cNvSpPr>
          <p:nvPr>
            <p:ph type="sldNum" sz="quarter" idx="12"/>
          </p:nvPr>
        </p:nvSpPr>
        <p:spPr/>
        <p:txBody>
          <a:bodyPr/>
          <a:p>
            <a:pPr lvl="0" fontAlgn="base"/>
            <a:fld id="{9A0DB2DC-4C9A-4742-B13C-FB6460FD3503}" type="slidenum">
              <a:rPr lang="zh-CN" altLang="en-US" strike="noStrike" noProof="1" dirty="0">
                <a:latin typeface="Arial" panose="020B0604020202020204" pitchFamily="34" charset="0"/>
                <a:ea typeface="宋体" panose="02010600030101010101" pitchFamily="2" charset="-122"/>
                <a:cs typeface="+mn-cs"/>
              </a:rPr>
            </a:fld>
            <a:endParaRPr lang="zh-CN" altLang="en-US" strike="noStrike" noProof="1" dirty="0"/>
          </a:p>
        </p:txBody>
      </p:sp>
    </p:spTree>
  </p:cSld>
  <p:clrMapOvr>
    <a:masterClrMapping/>
  </p:clrMapOvr>
  <p:transition>
    <p:dissolve/>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p>
            <a:pPr lvl="0" fontAlgn="base"/>
            <a:endParaRPr lang="zh-CN" altLang="en-US" strike="noStrike" noProof="1" dirty="0"/>
          </a:p>
        </p:txBody>
      </p:sp>
      <p:sp>
        <p:nvSpPr>
          <p:cNvPr id="3" name="页脚占位符 2"/>
          <p:cNvSpPr>
            <a:spLocks noGrp="1"/>
          </p:cNvSpPr>
          <p:nvPr>
            <p:ph type="ftr" sz="quarter" idx="11"/>
          </p:nvPr>
        </p:nvSpPr>
        <p:spPr/>
        <p:txBody>
          <a:bodyPr/>
          <a:p>
            <a:pPr lvl="0" fontAlgn="base"/>
            <a:endParaRPr lang="zh-CN" altLang="en-US" strike="noStrike" noProof="1" dirty="0"/>
          </a:p>
        </p:txBody>
      </p:sp>
      <p:sp>
        <p:nvSpPr>
          <p:cNvPr id="4" name="灯片编号占位符 3"/>
          <p:cNvSpPr>
            <a:spLocks noGrp="1"/>
          </p:cNvSpPr>
          <p:nvPr>
            <p:ph type="sldNum" sz="quarter" idx="12"/>
          </p:nvPr>
        </p:nvSpPr>
        <p:spPr/>
        <p:txBody>
          <a:bodyPr/>
          <a:p>
            <a:pPr lvl="0" fontAlgn="base"/>
            <a:fld id="{9A0DB2DC-4C9A-4742-B13C-FB6460FD3503}" type="slidenum">
              <a:rPr lang="zh-CN" altLang="en-US" strike="noStrike" noProof="1" dirty="0">
                <a:latin typeface="Arial" panose="020B0604020202020204" pitchFamily="34" charset="0"/>
                <a:ea typeface="宋体" panose="02010600030101010101" pitchFamily="2" charset="-122"/>
                <a:cs typeface="+mn-cs"/>
              </a:rPr>
            </a:fld>
            <a:endParaRPr lang="zh-CN" altLang="en-US" strike="noStrike" noProof="1" dirty="0"/>
          </a:p>
        </p:txBody>
      </p:sp>
    </p:spTree>
  </p:cSld>
  <p:clrMapOvr>
    <a:masterClrMapping/>
  </p:clrMapOvr>
  <p:transition>
    <p:dissolve/>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629841" y="457200"/>
            <a:ext cx="2949178" cy="1600200"/>
          </a:xfrm>
        </p:spPr>
        <p:txBody>
          <a:bodyPr anchor="b"/>
          <a:lstStyle>
            <a:lvl1pPr>
              <a:defRPr sz="2400"/>
            </a:lvl1pPr>
          </a:lstStyle>
          <a:p>
            <a:pPr fontAlgn="base"/>
            <a:r>
              <a:rPr lang="zh-CN" altLang="en-US" strike="noStrike" noProof="1" smtClean="0"/>
              <a:t>单击此处编辑母版标题样式</a:t>
            </a:r>
            <a:endParaRPr lang="zh-CN" altLang="en-US" strike="noStrike" noProof="1"/>
          </a:p>
        </p:txBody>
      </p:sp>
      <p:sp>
        <p:nvSpPr>
          <p:cNvPr id="3" name="内容占位符 2"/>
          <p:cNvSpPr>
            <a:spLocks noGrp="1"/>
          </p:cNvSpPr>
          <p:nvPr>
            <p:ph idx="1"/>
          </p:nvPr>
        </p:nvSpPr>
        <p:spPr>
          <a:xfrm>
            <a:off x="3887391" y="987425"/>
            <a:ext cx="4629150" cy="4873625"/>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fontAlgn="base"/>
            <a:r>
              <a:rPr lang="zh-CN" altLang="en-US" strike="noStrike" noProof="1" smtClean="0"/>
              <a:t>单击此处编辑母版文本样式</a:t>
            </a:r>
            <a:endParaRPr lang="zh-CN" altLang="en-US" strike="noStrike" noProof="1" smtClean="0"/>
          </a:p>
          <a:p>
            <a:pPr lvl="1" fontAlgn="base"/>
            <a:r>
              <a:rPr lang="zh-CN" altLang="en-US" strike="noStrike" noProof="1" smtClean="0"/>
              <a:t>第二级</a:t>
            </a:r>
            <a:endParaRPr lang="zh-CN" altLang="en-US" strike="noStrike" noProof="1" smtClean="0"/>
          </a:p>
          <a:p>
            <a:pPr lvl="2" fontAlgn="base"/>
            <a:r>
              <a:rPr lang="zh-CN" altLang="en-US" strike="noStrike" noProof="1" smtClean="0"/>
              <a:t>第三级</a:t>
            </a:r>
            <a:endParaRPr lang="zh-CN" altLang="en-US" strike="noStrike" noProof="1" smtClean="0"/>
          </a:p>
          <a:p>
            <a:pPr lvl="3" fontAlgn="base"/>
            <a:r>
              <a:rPr lang="zh-CN" altLang="en-US" strike="noStrike" noProof="1" smtClean="0"/>
              <a:t>第四级</a:t>
            </a:r>
            <a:endParaRPr lang="zh-CN" altLang="en-US" strike="noStrike" noProof="1" smtClean="0"/>
          </a:p>
          <a:p>
            <a:pPr lvl="4" fontAlgn="base"/>
            <a:r>
              <a:rPr lang="zh-CN" altLang="en-US" strike="noStrike" noProof="1" smtClean="0"/>
              <a:t>第五级</a:t>
            </a:r>
            <a:endParaRPr lang="zh-CN" altLang="en-US" strike="noStrike" noProof="1"/>
          </a:p>
        </p:txBody>
      </p:sp>
      <p:sp>
        <p:nvSpPr>
          <p:cNvPr id="4" name="文本占位符 3"/>
          <p:cNvSpPr>
            <a:spLocks noGrp="1"/>
          </p:cNvSpPr>
          <p:nvPr>
            <p:ph type="body" sz="half" idx="2"/>
          </p:nvPr>
        </p:nvSpPr>
        <p:spPr>
          <a:xfrm>
            <a:off x="629841" y="2057400"/>
            <a:ext cx="2949178" cy="3811588"/>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fontAlgn="base"/>
            <a:r>
              <a:rPr lang="zh-CN" altLang="en-US" strike="noStrike" noProof="1" smtClean="0"/>
              <a:t>单击此处编辑母版文本样式</a:t>
            </a:r>
            <a:endParaRPr lang="zh-CN" altLang="en-US" strike="noStrike" noProof="1" smtClean="0"/>
          </a:p>
        </p:txBody>
      </p:sp>
      <p:sp>
        <p:nvSpPr>
          <p:cNvPr id="5" name="日期占位符 4"/>
          <p:cNvSpPr>
            <a:spLocks noGrp="1"/>
          </p:cNvSpPr>
          <p:nvPr>
            <p:ph type="dt" sz="half" idx="10"/>
          </p:nvPr>
        </p:nvSpPr>
        <p:spPr/>
        <p:txBody>
          <a:bodyPr/>
          <a:p>
            <a:pPr lvl="0" fontAlgn="base"/>
            <a:endParaRPr lang="zh-CN" altLang="en-US" strike="noStrike" noProof="1" dirty="0"/>
          </a:p>
        </p:txBody>
      </p:sp>
      <p:sp>
        <p:nvSpPr>
          <p:cNvPr id="6" name="页脚占位符 5"/>
          <p:cNvSpPr>
            <a:spLocks noGrp="1"/>
          </p:cNvSpPr>
          <p:nvPr>
            <p:ph type="ftr" sz="quarter" idx="11"/>
          </p:nvPr>
        </p:nvSpPr>
        <p:spPr/>
        <p:txBody>
          <a:bodyPr/>
          <a:p>
            <a:pPr lvl="0" fontAlgn="base"/>
            <a:endParaRPr lang="zh-CN" altLang="en-US" strike="noStrike" noProof="1" dirty="0"/>
          </a:p>
        </p:txBody>
      </p:sp>
      <p:sp>
        <p:nvSpPr>
          <p:cNvPr id="7" name="灯片编号占位符 6"/>
          <p:cNvSpPr>
            <a:spLocks noGrp="1"/>
          </p:cNvSpPr>
          <p:nvPr>
            <p:ph type="sldNum" sz="quarter" idx="12"/>
          </p:nvPr>
        </p:nvSpPr>
        <p:spPr/>
        <p:txBody>
          <a:bodyPr/>
          <a:p>
            <a:pPr lvl="0" fontAlgn="base"/>
            <a:fld id="{9A0DB2DC-4C9A-4742-B13C-FB6460FD3503}" type="slidenum">
              <a:rPr lang="zh-CN" altLang="en-US" strike="noStrike" noProof="1" dirty="0">
                <a:latin typeface="Arial" panose="020B0604020202020204" pitchFamily="34" charset="0"/>
                <a:ea typeface="宋体" panose="02010600030101010101" pitchFamily="2" charset="-122"/>
                <a:cs typeface="+mn-cs"/>
              </a:rPr>
            </a:fld>
            <a:endParaRPr lang="zh-CN" altLang="en-US" strike="noStrike" noProof="1" dirty="0"/>
          </a:p>
        </p:txBody>
      </p:sp>
    </p:spTree>
  </p:cSld>
  <p:clrMapOvr>
    <a:masterClrMapping/>
  </p:clrMapOvr>
  <p:transition>
    <p:dissolve/>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629841" y="457200"/>
            <a:ext cx="3124012" cy="1600200"/>
          </a:xfrm>
        </p:spPr>
        <p:txBody>
          <a:bodyPr anchor="b"/>
          <a:lstStyle>
            <a:lvl1pPr>
              <a:defRPr sz="2400"/>
            </a:lvl1pPr>
          </a:lstStyle>
          <a:p>
            <a:pPr fontAlgn="base"/>
            <a:r>
              <a:rPr lang="zh-CN" altLang="en-US" strike="noStrike" noProof="1" smtClean="0"/>
              <a:t>单击此处编辑母版标题样式</a:t>
            </a:r>
            <a:endParaRPr lang="zh-CN" altLang="en-US" strike="noStrike" noProof="1"/>
          </a:p>
        </p:txBody>
      </p:sp>
      <p:sp>
        <p:nvSpPr>
          <p:cNvPr id="3" name="图片占位符 2"/>
          <p:cNvSpPr>
            <a:spLocks noGrp="1"/>
          </p:cNvSpPr>
          <p:nvPr>
            <p:ph type="pic" idx="1"/>
          </p:nvPr>
        </p:nvSpPr>
        <p:spPr>
          <a:xfrm>
            <a:off x="3887391" y="457201"/>
            <a:ext cx="4629150" cy="540385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pPr fontAlgn="base"/>
            <a:endParaRPr lang="zh-CN" altLang="en-US" strike="noStrike" noProof="1"/>
          </a:p>
        </p:txBody>
      </p:sp>
      <p:sp>
        <p:nvSpPr>
          <p:cNvPr id="4" name="文本占位符 3"/>
          <p:cNvSpPr>
            <a:spLocks noGrp="1"/>
          </p:cNvSpPr>
          <p:nvPr>
            <p:ph type="body" sz="half" idx="2"/>
          </p:nvPr>
        </p:nvSpPr>
        <p:spPr>
          <a:xfrm>
            <a:off x="629841" y="2057400"/>
            <a:ext cx="3124012" cy="3811588"/>
          </a:xfrm>
        </p:spPr>
        <p:txBody>
          <a:bodyPr/>
          <a:lstStyle>
            <a:lvl1pPr marL="0" indent="0">
              <a:buNone/>
              <a:defRPr sz="1500"/>
            </a:lvl1pPr>
            <a:lvl2pPr marL="342900" indent="0">
              <a:buNone/>
              <a:defRPr sz="1350"/>
            </a:lvl2pPr>
            <a:lvl3pPr marL="685800" indent="0">
              <a:buNone/>
              <a:defRPr sz="1200"/>
            </a:lvl3pPr>
            <a:lvl4pPr marL="1028700" indent="0">
              <a:buNone/>
              <a:defRPr sz="1050"/>
            </a:lvl4pPr>
            <a:lvl5pPr marL="1371600" indent="0">
              <a:buNone/>
              <a:defRPr sz="1050"/>
            </a:lvl5pPr>
            <a:lvl6pPr marL="1714500" indent="0">
              <a:buNone/>
              <a:defRPr sz="1050"/>
            </a:lvl6pPr>
            <a:lvl7pPr marL="2057400" indent="0">
              <a:buNone/>
              <a:defRPr sz="1050"/>
            </a:lvl7pPr>
            <a:lvl8pPr marL="2400300" indent="0">
              <a:buNone/>
              <a:defRPr sz="1050"/>
            </a:lvl8pPr>
            <a:lvl9pPr marL="2743200" indent="0">
              <a:buNone/>
              <a:defRPr sz="1050"/>
            </a:lvl9pPr>
          </a:lstStyle>
          <a:p>
            <a:pPr lvl="0" fontAlgn="base"/>
            <a:r>
              <a:rPr lang="zh-CN" altLang="en-US" strike="noStrike" noProof="1" smtClean="0"/>
              <a:t>单击此处编辑母版文本样式</a:t>
            </a:r>
            <a:endParaRPr lang="zh-CN" altLang="en-US" strike="noStrike" noProof="1" smtClean="0"/>
          </a:p>
        </p:txBody>
      </p:sp>
      <p:sp>
        <p:nvSpPr>
          <p:cNvPr id="5" name="日期占位符 4"/>
          <p:cNvSpPr>
            <a:spLocks noGrp="1"/>
          </p:cNvSpPr>
          <p:nvPr>
            <p:ph type="dt" sz="half" idx="10"/>
          </p:nvPr>
        </p:nvSpPr>
        <p:spPr/>
        <p:txBody>
          <a:bodyPr/>
          <a:p>
            <a:pPr lvl="0" fontAlgn="base"/>
            <a:endParaRPr lang="zh-CN" altLang="en-US" strike="noStrike" noProof="1" dirty="0"/>
          </a:p>
        </p:txBody>
      </p:sp>
      <p:sp>
        <p:nvSpPr>
          <p:cNvPr id="6" name="页脚占位符 5"/>
          <p:cNvSpPr>
            <a:spLocks noGrp="1"/>
          </p:cNvSpPr>
          <p:nvPr>
            <p:ph type="ftr" sz="quarter" idx="11"/>
          </p:nvPr>
        </p:nvSpPr>
        <p:spPr/>
        <p:txBody>
          <a:bodyPr/>
          <a:p>
            <a:pPr lvl="0" fontAlgn="base"/>
            <a:endParaRPr lang="zh-CN" altLang="en-US" strike="noStrike" noProof="1" dirty="0"/>
          </a:p>
        </p:txBody>
      </p:sp>
      <p:sp>
        <p:nvSpPr>
          <p:cNvPr id="7" name="灯片编号占位符 6"/>
          <p:cNvSpPr>
            <a:spLocks noGrp="1"/>
          </p:cNvSpPr>
          <p:nvPr>
            <p:ph type="sldNum" sz="quarter" idx="12"/>
          </p:nvPr>
        </p:nvSpPr>
        <p:spPr/>
        <p:txBody>
          <a:bodyPr/>
          <a:p>
            <a:pPr lvl="0" fontAlgn="base"/>
            <a:fld id="{9A0DB2DC-4C9A-4742-B13C-FB6460FD3503}" type="slidenum">
              <a:rPr lang="zh-CN" altLang="en-US" strike="noStrike" noProof="1" dirty="0">
                <a:latin typeface="Arial" panose="020B0604020202020204" pitchFamily="34" charset="0"/>
                <a:ea typeface="宋体" panose="02010600030101010101" pitchFamily="2" charset="-122"/>
                <a:cs typeface="+mn-cs"/>
              </a:rPr>
            </a:fld>
            <a:endParaRPr lang="zh-CN" altLang="en-US" strike="noStrike" noProof="1" dirty="0"/>
          </a:p>
        </p:txBody>
      </p:sp>
    </p:spTree>
  </p:cSld>
  <p:clrMapOvr>
    <a:masterClrMapping/>
  </p:clrMapOvr>
  <p:transition>
    <p:dissolve/>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pPr fontAlgn="base"/>
            <a:r>
              <a:rPr lang="zh-CN" altLang="en-US" strike="noStrike" noProof="1" smtClean="0"/>
              <a:t>单击此处编辑母版标题样式</a:t>
            </a:r>
            <a:endParaRPr lang="zh-CN" altLang="en-US" strike="noStrike" noProof="1"/>
          </a:p>
        </p:txBody>
      </p:sp>
      <p:sp>
        <p:nvSpPr>
          <p:cNvPr id="3" name="竖排文字占位符 2"/>
          <p:cNvSpPr>
            <a:spLocks noGrp="1"/>
          </p:cNvSpPr>
          <p:nvPr>
            <p:ph type="body" orient="vert" idx="1"/>
          </p:nvPr>
        </p:nvSpPr>
        <p:spPr/>
        <p:txBody>
          <a:bodyPr vert="eaVert"/>
          <a:lstStyle/>
          <a:p>
            <a:pPr lvl="0" fontAlgn="base"/>
            <a:r>
              <a:rPr lang="zh-CN" altLang="en-US" strike="noStrike" noProof="1" smtClean="0"/>
              <a:t>单击此处编辑母版文本样式</a:t>
            </a:r>
            <a:endParaRPr lang="zh-CN" altLang="en-US" strike="noStrike" noProof="1" smtClean="0"/>
          </a:p>
          <a:p>
            <a:pPr lvl="1" fontAlgn="base"/>
            <a:r>
              <a:rPr lang="zh-CN" altLang="en-US" strike="noStrike" noProof="1" smtClean="0"/>
              <a:t>第二级</a:t>
            </a:r>
            <a:endParaRPr lang="zh-CN" altLang="en-US" strike="noStrike" noProof="1" smtClean="0"/>
          </a:p>
          <a:p>
            <a:pPr lvl="2" fontAlgn="base"/>
            <a:r>
              <a:rPr lang="zh-CN" altLang="en-US" strike="noStrike" noProof="1" smtClean="0"/>
              <a:t>第三级</a:t>
            </a:r>
            <a:endParaRPr lang="zh-CN" altLang="en-US" strike="noStrike" noProof="1" smtClean="0"/>
          </a:p>
          <a:p>
            <a:pPr lvl="3" fontAlgn="base"/>
            <a:r>
              <a:rPr lang="zh-CN" altLang="en-US" strike="noStrike" noProof="1" smtClean="0"/>
              <a:t>第四级</a:t>
            </a:r>
            <a:endParaRPr lang="zh-CN" altLang="en-US" strike="noStrike" noProof="1" smtClean="0"/>
          </a:p>
          <a:p>
            <a:pPr lvl="4" fontAlgn="base"/>
            <a:r>
              <a:rPr lang="zh-CN" altLang="en-US" strike="noStrike" noProof="1" smtClean="0"/>
              <a:t>第五级</a:t>
            </a:r>
            <a:endParaRPr lang="zh-CN" altLang="en-US" strike="noStrike" noProof="1"/>
          </a:p>
        </p:txBody>
      </p:sp>
      <p:sp>
        <p:nvSpPr>
          <p:cNvPr id="4" name="日期占位符 3"/>
          <p:cNvSpPr>
            <a:spLocks noGrp="1"/>
          </p:cNvSpPr>
          <p:nvPr>
            <p:ph type="dt" sz="half" idx="10"/>
          </p:nvPr>
        </p:nvSpPr>
        <p:spPr/>
        <p:txBody>
          <a:bodyPr/>
          <a:p>
            <a:pPr lvl="0" fontAlgn="base"/>
            <a:endParaRPr lang="zh-CN" altLang="en-US" strike="noStrike" noProof="1" dirty="0"/>
          </a:p>
        </p:txBody>
      </p:sp>
      <p:sp>
        <p:nvSpPr>
          <p:cNvPr id="5" name="页脚占位符 4"/>
          <p:cNvSpPr>
            <a:spLocks noGrp="1"/>
          </p:cNvSpPr>
          <p:nvPr>
            <p:ph type="ftr" sz="quarter" idx="11"/>
          </p:nvPr>
        </p:nvSpPr>
        <p:spPr/>
        <p:txBody>
          <a:bodyPr/>
          <a:p>
            <a:pPr lvl="0" fontAlgn="base"/>
            <a:endParaRPr lang="zh-CN" altLang="en-US" strike="noStrike" noProof="1" dirty="0"/>
          </a:p>
        </p:txBody>
      </p:sp>
      <p:sp>
        <p:nvSpPr>
          <p:cNvPr id="6" name="灯片编号占位符 5"/>
          <p:cNvSpPr>
            <a:spLocks noGrp="1"/>
          </p:cNvSpPr>
          <p:nvPr>
            <p:ph type="sldNum" sz="quarter" idx="12"/>
          </p:nvPr>
        </p:nvSpPr>
        <p:spPr/>
        <p:txBody>
          <a:bodyPr/>
          <a:p>
            <a:pPr lvl="0" fontAlgn="base"/>
            <a:fld id="{9A0DB2DC-4C9A-4742-B13C-FB6460FD3503}" type="slidenum">
              <a:rPr lang="zh-CN" altLang="en-US" strike="noStrike" noProof="1" dirty="0">
                <a:latin typeface="Arial" panose="020B0604020202020204" pitchFamily="34" charset="0"/>
                <a:ea typeface="宋体" panose="02010600030101010101" pitchFamily="2" charset="-122"/>
                <a:cs typeface="+mn-cs"/>
              </a:rPr>
            </a:fld>
            <a:endParaRPr lang="zh-CN" altLang="en-US" strike="noStrike" noProof="1" dirty="0"/>
          </a:p>
        </p:txBody>
      </p:sp>
    </p:spTree>
  </p:cSld>
  <p:clrMapOvr>
    <a:masterClrMapping/>
  </p:clrMapOvr>
  <p:transition>
    <p:dissolve/>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竖版">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6515100" y="254000"/>
            <a:ext cx="1943100" cy="5842000"/>
          </a:xfrm>
        </p:spPr>
        <p:txBody>
          <a:bodyPr vert="eaVert"/>
          <a:lstStyle/>
          <a:p>
            <a:pPr fontAlgn="base"/>
            <a:r>
              <a:rPr lang="zh-CN" altLang="en-US" strike="noStrike" noProof="1" smtClean="0"/>
              <a:t>单击此处编辑母版标题样式</a:t>
            </a:r>
            <a:endParaRPr lang="zh-CN" altLang="en-US" strike="noStrike" noProof="1"/>
          </a:p>
        </p:txBody>
      </p:sp>
      <p:sp>
        <p:nvSpPr>
          <p:cNvPr id="3" name="竖排文字占位符 2"/>
          <p:cNvSpPr>
            <a:spLocks noGrp="1"/>
          </p:cNvSpPr>
          <p:nvPr>
            <p:ph type="body" orient="vert" idx="1"/>
          </p:nvPr>
        </p:nvSpPr>
        <p:spPr>
          <a:xfrm>
            <a:off x="685800" y="254000"/>
            <a:ext cx="5716657" cy="5842000"/>
          </a:xfrm>
        </p:spPr>
        <p:txBody>
          <a:bodyPr vert="eaVert"/>
          <a:lstStyle/>
          <a:p>
            <a:pPr lvl="0" fontAlgn="base"/>
            <a:r>
              <a:rPr lang="zh-CN" altLang="en-US" strike="noStrike" noProof="1" smtClean="0"/>
              <a:t>单击此处编辑母版文本样式</a:t>
            </a:r>
            <a:endParaRPr lang="zh-CN" altLang="en-US" strike="noStrike" noProof="1" smtClean="0"/>
          </a:p>
          <a:p>
            <a:pPr lvl="1" fontAlgn="base"/>
            <a:r>
              <a:rPr lang="zh-CN" altLang="en-US" strike="noStrike" noProof="1" smtClean="0"/>
              <a:t>第二级</a:t>
            </a:r>
            <a:endParaRPr lang="zh-CN" altLang="en-US" strike="noStrike" noProof="1" smtClean="0"/>
          </a:p>
          <a:p>
            <a:pPr lvl="2" fontAlgn="base"/>
            <a:r>
              <a:rPr lang="zh-CN" altLang="en-US" strike="noStrike" noProof="1" smtClean="0"/>
              <a:t>第三级</a:t>
            </a:r>
            <a:endParaRPr lang="zh-CN" altLang="en-US" strike="noStrike" noProof="1" smtClean="0"/>
          </a:p>
          <a:p>
            <a:pPr lvl="3" fontAlgn="base"/>
            <a:r>
              <a:rPr lang="zh-CN" altLang="en-US" strike="noStrike" noProof="1" smtClean="0"/>
              <a:t>第四级</a:t>
            </a:r>
            <a:endParaRPr lang="zh-CN" altLang="en-US" strike="noStrike" noProof="1" smtClean="0"/>
          </a:p>
          <a:p>
            <a:pPr lvl="4" fontAlgn="base"/>
            <a:r>
              <a:rPr lang="zh-CN" altLang="en-US" strike="noStrike" noProof="1" smtClean="0"/>
              <a:t>第五级</a:t>
            </a:r>
            <a:endParaRPr lang="zh-CN" altLang="en-US" strike="noStrike" noProof="1"/>
          </a:p>
        </p:txBody>
      </p:sp>
      <p:sp>
        <p:nvSpPr>
          <p:cNvPr id="4" name="日期占位符 3"/>
          <p:cNvSpPr>
            <a:spLocks noGrp="1"/>
          </p:cNvSpPr>
          <p:nvPr>
            <p:ph type="dt" sz="half" idx="10"/>
          </p:nvPr>
        </p:nvSpPr>
        <p:spPr/>
        <p:txBody>
          <a:bodyPr/>
          <a:p>
            <a:pPr lvl="0" fontAlgn="base"/>
            <a:endParaRPr lang="zh-CN" altLang="en-US" strike="noStrike" noProof="1" dirty="0"/>
          </a:p>
        </p:txBody>
      </p:sp>
      <p:sp>
        <p:nvSpPr>
          <p:cNvPr id="5" name="页脚占位符 4"/>
          <p:cNvSpPr>
            <a:spLocks noGrp="1"/>
          </p:cNvSpPr>
          <p:nvPr>
            <p:ph type="ftr" sz="quarter" idx="11"/>
          </p:nvPr>
        </p:nvSpPr>
        <p:spPr/>
        <p:txBody>
          <a:bodyPr/>
          <a:p>
            <a:pPr lvl="0" fontAlgn="base"/>
            <a:endParaRPr lang="zh-CN" altLang="en-US" strike="noStrike" noProof="1" dirty="0"/>
          </a:p>
        </p:txBody>
      </p:sp>
      <p:sp>
        <p:nvSpPr>
          <p:cNvPr id="6" name="灯片编号占位符 5"/>
          <p:cNvSpPr>
            <a:spLocks noGrp="1"/>
          </p:cNvSpPr>
          <p:nvPr>
            <p:ph type="sldNum" sz="quarter" idx="12"/>
          </p:nvPr>
        </p:nvSpPr>
        <p:spPr/>
        <p:txBody>
          <a:bodyPr/>
          <a:p>
            <a:pPr lvl="0" fontAlgn="base"/>
            <a:fld id="{9A0DB2DC-4C9A-4742-B13C-FB6460FD3503}" type="slidenum">
              <a:rPr lang="zh-CN" altLang="en-US" strike="noStrike" noProof="1" dirty="0">
                <a:latin typeface="Arial" panose="020B0604020202020204" pitchFamily="34" charset="0"/>
                <a:ea typeface="宋体" panose="02010600030101010101" pitchFamily="2" charset="-122"/>
                <a:cs typeface="+mn-cs"/>
              </a:rPr>
            </a:fld>
            <a:endParaRPr lang="zh-CN" altLang="en-US" strike="noStrike" noProof="1" dirty="0"/>
          </a:p>
        </p:txBody>
      </p:sp>
    </p:spTree>
  </p:cSld>
  <p:clrMapOvr>
    <a:masterClrMapping/>
  </p:clrMapOvr>
  <p:transition>
    <p:dissolve/>
  </p:transition>
</p:sldLayout>
</file>

<file path=ppt/slideMasters/_rels/slideMaster1.xml.rels><?xml version="1.0" encoding="UTF-8" standalone="yes"?>
<Relationships xmlns="http://schemas.openxmlformats.org/package/2006/relationships"><Relationship Id="rId9" Type="http://schemas.openxmlformats.org/officeDocument/2006/relationships/slideLayout" Target="../slideLayouts/slideLayout9.xml"/><Relationship Id="rId8" Type="http://schemas.openxmlformats.org/officeDocument/2006/relationships/slideLayout" Target="../slideLayouts/slideLayout8.xml"/><Relationship Id="rId7" Type="http://schemas.openxmlformats.org/officeDocument/2006/relationships/slideLayout" Target="../slideLayouts/slideLayout7.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 Id="rId3" Type="http://schemas.openxmlformats.org/officeDocument/2006/relationships/slideLayout" Target="../slideLayouts/slideLayout3.xml"/><Relationship Id="rId2" Type="http://schemas.openxmlformats.org/officeDocument/2006/relationships/slideLayout" Target="../slideLayouts/slideLayout2.xml"/><Relationship Id="rId12" Type="http://schemas.openxmlformats.org/officeDocument/2006/relationships/theme" Target="../theme/theme1.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gradFill rotWithShape="0">
          <a:gsLst>
            <a:gs pos="0">
              <a:srgbClr val="060738"/>
            </a:gs>
            <a:gs pos="100000">
              <a:schemeClr val="accent1"/>
            </a:gs>
          </a:gsLst>
          <a:lin ang="18900000" scaled="1"/>
          <a:tileRect/>
        </a:gradFill>
        <a:effectLst/>
      </p:bgPr>
    </p:bg>
    <p:spTree>
      <p:nvGrpSpPr>
        <p:cNvPr id="1" name=""/>
        <p:cNvGrpSpPr/>
        <p:nvPr/>
      </p:nvGrpSpPr>
      <p:grpSpPr/>
      <p:sp>
        <p:nvSpPr>
          <p:cNvPr id="1026" name="矩形 1025"/>
          <p:cNvSpPr/>
          <p:nvPr userDrawn="1"/>
        </p:nvSpPr>
        <p:spPr>
          <a:xfrm>
            <a:off x="0" y="0"/>
            <a:ext cx="9144000" cy="1465263"/>
          </a:xfrm>
          <a:prstGeom prst="rect">
            <a:avLst/>
          </a:prstGeom>
          <a:gradFill rotWithShape="1">
            <a:gsLst>
              <a:gs pos="0">
                <a:schemeClr val="tx1"/>
              </a:gs>
              <a:gs pos="50000">
                <a:srgbClr val="00002F"/>
              </a:gs>
              <a:gs pos="100000">
                <a:schemeClr val="tx1"/>
              </a:gs>
            </a:gsLst>
            <a:lin ang="5400000" scaled="1"/>
            <a:tileRect/>
          </a:gradFill>
          <a:ln w="9525">
            <a:noFill/>
          </a:ln>
        </p:spPr>
        <p:txBody>
          <a:bodyPr anchor="t"/>
          <a:p>
            <a:pPr lvl="0" indent="0"/>
            <a:endParaRPr lang="zh-CN" altLang="en-US">
              <a:latin typeface="Arial" panose="020B0604020202020204" pitchFamily="34" charset="0"/>
            </a:endParaRPr>
          </a:p>
        </p:txBody>
      </p:sp>
      <p:sp>
        <p:nvSpPr>
          <p:cNvPr id="1027" name="椭圆 1026"/>
          <p:cNvSpPr/>
          <p:nvPr userDrawn="1"/>
        </p:nvSpPr>
        <p:spPr>
          <a:xfrm rot="-5400000">
            <a:off x="-1784350" y="4924425"/>
            <a:ext cx="3717925" cy="146050"/>
          </a:xfrm>
          <a:prstGeom prst="ellipse">
            <a:avLst/>
          </a:prstGeom>
          <a:gradFill rotWithShape="1">
            <a:gsLst>
              <a:gs pos="0">
                <a:schemeClr val="accent1"/>
              </a:gs>
              <a:gs pos="100000">
                <a:schemeClr val="bg1"/>
              </a:gs>
            </a:gsLst>
            <a:lin ang="0" scaled="1"/>
            <a:tileRect/>
          </a:gradFill>
          <a:ln w="9525">
            <a:noFill/>
          </a:ln>
        </p:spPr>
        <p:txBody>
          <a:bodyPr anchor="t"/>
          <a:p>
            <a:pPr lvl="0" indent="0"/>
            <a:endParaRPr lang="zh-CN" altLang="en-US">
              <a:latin typeface="Arial" panose="020B0604020202020204" pitchFamily="34" charset="0"/>
            </a:endParaRPr>
          </a:p>
        </p:txBody>
      </p:sp>
      <p:sp>
        <p:nvSpPr>
          <p:cNvPr id="1028" name="椭圆 1027"/>
          <p:cNvSpPr/>
          <p:nvPr userDrawn="1"/>
        </p:nvSpPr>
        <p:spPr>
          <a:xfrm rot="-5400000">
            <a:off x="-1785937" y="4297363"/>
            <a:ext cx="3721100" cy="146050"/>
          </a:xfrm>
          <a:prstGeom prst="ellipse">
            <a:avLst/>
          </a:prstGeom>
          <a:gradFill rotWithShape="1">
            <a:gsLst>
              <a:gs pos="0">
                <a:schemeClr val="accent1"/>
              </a:gs>
              <a:gs pos="100000">
                <a:schemeClr val="bg1"/>
              </a:gs>
            </a:gsLst>
            <a:lin ang="0" scaled="1"/>
            <a:tileRect/>
          </a:gradFill>
          <a:ln w="9525">
            <a:noFill/>
          </a:ln>
        </p:spPr>
        <p:txBody>
          <a:bodyPr anchor="t"/>
          <a:p>
            <a:pPr lvl="0" indent="0"/>
            <a:endParaRPr lang="zh-CN" altLang="en-US">
              <a:latin typeface="Arial" panose="020B0604020202020204" pitchFamily="34" charset="0"/>
            </a:endParaRPr>
          </a:p>
        </p:txBody>
      </p:sp>
      <p:sp>
        <p:nvSpPr>
          <p:cNvPr id="1029" name="椭圆 1028"/>
          <p:cNvSpPr/>
          <p:nvPr userDrawn="1"/>
        </p:nvSpPr>
        <p:spPr>
          <a:xfrm rot="-5400000">
            <a:off x="-1784350" y="3670300"/>
            <a:ext cx="3717925" cy="146050"/>
          </a:xfrm>
          <a:prstGeom prst="ellipse">
            <a:avLst/>
          </a:prstGeom>
          <a:gradFill rotWithShape="1">
            <a:gsLst>
              <a:gs pos="0">
                <a:schemeClr val="accent1"/>
              </a:gs>
              <a:gs pos="100000">
                <a:schemeClr val="bg1"/>
              </a:gs>
            </a:gsLst>
            <a:lin ang="0" scaled="1"/>
            <a:tileRect/>
          </a:gradFill>
          <a:ln w="9525">
            <a:noFill/>
          </a:ln>
        </p:spPr>
        <p:txBody>
          <a:bodyPr anchor="t"/>
          <a:p>
            <a:pPr lvl="0" indent="0"/>
            <a:endParaRPr lang="zh-CN" altLang="en-US">
              <a:latin typeface="Arial" panose="020B0604020202020204" pitchFamily="34" charset="0"/>
            </a:endParaRPr>
          </a:p>
        </p:txBody>
      </p:sp>
      <p:sp>
        <p:nvSpPr>
          <p:cNvPr id="1030" name="椭圆 1029"/>
          <p:cNvSpPr/>
          <p:nvPr userDrawn="1"/>
        </p:nvSpPr>
        <p:spPr>
          <a:xfrm rot="-5400000">
            <a:off x="-1784350" y="3041650"/>
            <a:ext cx="3717925" cy="146050"/>
          </a:xfrm>
          <a:prstGeom prst="ellipse">
            <a:avLst/>
          </a:prstGeom>
          <a:gradFill rotWithShape="1">
            <a:gsLst>
              <a:gs pos="0">
                <a:schemeClr val="accent1"/>
              </a:gs>
              <a:gs pos="100000">
                <a:schemeClr val="bg1"/>
              </a:gs>
            </a:gsLst>
            <a:lin ang="0" scaled="1"/>
            <a:tileRect/>
          </a:gradFill>
          <a:ln w="9525">
            <a:noFill/>
          </a:ln>
        </p:spPr>
        <p:txBody>
          <a:bodyPr anchor="t"/>
          <a:p>
            <a:pPr lvl="0" indent="0"/>
            <a:endParaRPr lang="zh-CN" altLang="en-US">
              <a:latin typeface="Arial" panose="020B0604020202020204" pitchFamily="34" charset="0"/>
            </a:endParaRPr>
          </a:p>
        </p:txBody>
      </p:sp>
      <p:sp>
        <p:nvSpPr>
          <p:cNvPr id="1031" name="椭圆 1030"/>
          <p:cNvSpPr/>
          <p:nvPr userDrawn="1"/>
        </p:nvSpPr>
        <p:spPr>
          <a:xfrm rot="-5400000">
            <a:off x="-1784350" y="1785938"/>
            <a:ext cx="3719513" cy="146050"/>
          </a:xfrm>
          <a:prstGeom prst="ellipse">
            <a:avLst/>
          </a:prstGeom>
          <a:gradFill rotWithShape="1">
            <a:gsLst>
              <a:gs pos="0">
                <a:schemeClr val="accent1"/>
              </a:gs>
              <a:gs pos="100000">
                <a:schemeClr val="bg1"/>
              </a:gs>
            </a:gsLst>
            <a:lin ang="0" scaled="1"/>
            <a:tileRect/>
          </a:gradFill>
          <a:ln w="9525">
            <a:noFill/>
          </a:ln>
        </p:spPr>
        <p:txBody>
          <a:bodyPr anchor="t"/>
          <a:p>
            <a:pPr lvl="0" indent="0"/>
            <a:endParaRPr lang="zh-CN" altLang="en-US">
              <a:latin typeface="Arial" panose="020B0604020202020204" pitchFamily="34" charset="0"/>
            </a:endParaRPr>
          </a:p>
        </p:txBody>
      </p:sp>
      <p:sp>
        <p:nvSpPr>
          <p:cNvPr id="1032" name="椭圆 1031"/>
          <p:cNvSpPr/>
          <p:nvPr userDrawn="1"/>
        </p:nvSpPr>
        <p:spPr>
          <a:xfrm rot="-5400000">
            <a:off x="-1785937" y="2414588"/>
            <a:ext cx="3721100" cy="146050"/>
          </a:xfrm>
          <a:prstGeom prst="ellipse">
            <a:avLst/>
          </a:prstGeom>
          <a:gradFill rotWithShape="1">
            <a:gsLst>
              <a:gs pos="0">
                <a:schemeClr val="accent1"/>
              </a:gs>
              <a:gs pos="100000">
                <a:schemeClr val="bg1"/>
              </a:gs>
            </a:gsLst>
            <a:lin ang="0" scaled="1"/>
            <a:tileRect/>
          </a:gradFill>
          <a:ln w="9525">
            <a:noFill/>
          </a:ln>
        </p:spPr>
        <p:txBody>
          <a:bodyPr anchor="t"/>
          <a:p>
            <a:pPr lvl="0" indent="0"/>
            <a:endParaRPr lang="zh-CN" altLang="en-US">
              <a:latin typeface="Arial" panose="020B0604020202020204" pitchFamily="34" charset="0"/>
            </a:endParaRPr>
          </a:p>
        </p:txBody>
      </p:sp>
      <p:sp>
        <p:nvSpPr>
          <p:cNvPr id="1033" name="任意多边形 1032"/>
          <p:cNvSpPr/>
          <p:nvPr userDrawn="1"/>
        </p:nvSpPr>
        <p:spPr>
          <a:xfrm rot="10800000">
            <a:off x="0" y="0"/>
            <a:ext cx="3502025" cy="6858000"/>
          </a:xfrm>
          <a:custGeom>
            <a:avLst/>
            <a:gdLst/>
            <a:ahLst/>
            <a:cxnLst>
              <a:cxn ang="270">
                <a:pos x="0" y="0"/>
              </a:cxn>
              <a:cxn ang="90">
                <a:pos x="21600" y="21600"/>
              </a:cxn>
              <a:cxn ang="90">
                <a:pos x="0" y="21600"/>
              </a:cxn>
            </a:cxnLst>
            <a:pathLst>
              <a:path w="21600" h="21600" fill="none">
                <a:moveTo>
                  <a:pt x="0" y="0"/>
                </a:moveTo>
                <a:cubicBezTo>
                  <a:pt x="11929" y="0"/>
                  <a:pt x="21600" y="9671"/>
                  <a:pt x="21600" y="21600"/>
                </a:cubicBezTo>
              </a:path>
              <a:path w="21600" h="21600" stroke="0">
                <a:moveTo>
                  <a:pt x="0" y="0"/>
                </a:moveTo>
                <a:cubicBezTo>
                  <a:pt x="11929" y="0"/>
                  <a:pt x="21600" y="9671"/>
                  <a:pt x="21600" y="21600"/>
                </a:cubicBezTo>
                <a:lnTo>
                  <a:pt x="0" y="21600"/>
                </a:lnTo>
                <a:close/>
              </a:path>
            </a:pathLst>
          </a:custGeom>
          <a:noFill/>
          <a:ln w="12700" cap="flat" cmpd="sng">
            <a:solidFill>
              <a:srgbClr val="FFFFFF"/>
            </a:solidFill>
            <a:prstDash val="solid"/>
            <a:round/>
            <a:headEnd type="none" w="med" len="med"/>
            <a:tailEnd type="none" w="med" len="med"/>
          </a:ln>
        </p:spPr>
        <p:txBody>
          <a:bodyPr/>
          <a:p>
            <a:endParaRPr lang="zh-CN" altLang="en-US"/>
          </a:p>
        </p:txBody>
      </p:sp>
      <p:sp>
        <p:nvSpPr>
          <p:cNvPr id="1034" name="任意多边形 1033"/>
          <p:cNvSpPr/>
          <p:nvPr userDrawn="1"/>
        </p:nvSpPr>
        <p:spPr>
          <a:xfrm>
            <a:off x="0" y="0"/>
            <a:ext cx="403225" cy="1466850"/>
          </a:xfrm>
          <a:custGeom>
            <a:avLst/>
            <a:gdLst/>
            <a:ahLst/>
            <a:cxnLst>
              <a:cxn ang="270">
                <a:pos x="0" y="0"/>
              </a:cxn>
              <a:cxn ang="90">
                <a:pos x="21600" y="21600"/>
              </a:cxn>
              <a:cxn ang="90">
                <a:pos x="0" y="21600"/>
              </a:cxn>
            </a:cxnLst>
            <a:pathLst>
              <a:path w="21600" h="21600" fill="none">
                <a:moveTo>
                  <a:pt x="0" y="0"/>
                </a:moveTo>
                <a:cubicBezTo>
                  <a:pt x="11929" y="0"/>
                  <a:pt x="21600" y="9671"/>
                  <a:pt x="21600" y="21600"/>
                </a:cubicBezTo>
              </a:path>
              <a:path w="21600" h="21600" stroke="0">
                <a:moveTo>
                  <a:pt x="0" y="0"/>
                </a:moveTo>
                <a:cubicBezTo>
                  <a:pt x="11929" y="0"/>
                  <a:pt x="21600" y="9671"/>
                  <a:pt x="21600" y="21600"/>
                </a:cubicBezTo>
                <a:lnTo>
                  <a:pt x="0" y="21600"/>
                </a:lnTo>
                <a:close/>
              </a:path>
            </a:pathLst>
          </a:custGeom>
          <a:noFill/>
          <a:ln w="19050" cap="flat" cmpd="sng">
            <a:solidFill>
              <a:schemeClr val="accent2"/>
            </a:solidFill>
            <a:prstDash val="solid"/>
            <a:round/>
            <a:headEnd type="none" w="med" len="med"/>
            <a:tailEnd type="none" w="med" len="med"/>
          </a:ln>
        </p:spPr>
        <p:txBody>
          <a:bodyPr/>
          <a:p>
            <a:endParaRPr lang="zh-CN" altLang="en-US"/>
          </a:p>
        </p:txBody>
      </p:sp>
      <p:sp>
        <p:nvSpPr>
          <p:cNvPr id="1035" name="任意多边形 1034"/>
          <p:cNvSpPr/>
          <p:nvPr userDrawn="1"/>
        </p:nvSpPr>
        <p:spPr>
          <a:xfrm flipV="1">
            <a:off x="0" y="0"/>
            <a:ext cx="384175" cy="1423988"/>
          </a:xfrm>
          <a:custGeom>
            <a:avLst/>
            <a:gdLst/>
            <a:ahLst/>
            <a:cxnLst>
              <a:cxn ang="270">
                <a:pos x="0" y="0"/>
              </a:cxn>
              <a:cxn ang="90">
                <a:pos x="21600" y="21600"/>
              </a:cxn>
              <a:cxn ang="90">
                <a:pos x="0" y="21600"/>
              </a:cxn>
            </a:cxnLst>
            <a:pathLst>
              <a:path w="21600" h="21600" fill="none">
                <a:moveTo>
                  <a:pt x="0" y="0"/>
                </a:moveTo>
                <a:cubicBezTo>
                  <a:pt x="11929" y="0"/>
                  <a:pt x="21600" y="9671"/>
                  <a:pt x="21600" y="21600"/>
                </a:cubicBezTo>
              </a:path>
              <a:path w="21600" h="21600" stroke="0">
                <a:moveTo>
                  <a:pt x="0" y="0"/>
                </a:moveTo>
                <a:cubicBezTo>
                  <a:pt x="11929" y="0"/>
                  <a:pt x="21600" y="9671"/>
                  <a:pt x="21600" y="21600"/>
                </a:cubicBezTo>
                <a:lnTo>
                  <a:pt x="0" y="21600"/>
                </a:lnTo>
                <a:close/>
              </a:path>
            </a:pathLst>
          </a:custGeom>
          <a:noFill/>
          <a:ln w="28575" cap="flat" cmpd="sng">
            <a:solidFill>
              <a:schemeClr val="folHlink"/>
            </a:solidFill>
            <a:prstDash val="solid"/>
            <a:round/>
            <a:headEnd type="none" w="med" len="med"/>
            <a:tailEnd type="none" w="med" len="med"/>
          </a:ln>
        </p:spPr>
        <p:txBody>
          <a:bodyPr/>
          <a:p>
            <a:endParaRPr lang="zh-CN" altLang="en-US"/>
          </a:p>
        </p:txBody>
      </p:sp>
      <p:sp>
        <p:nvSpPr>
          <p:cNvPr id="1036" name="直接连接符 1035"/>
          <p:cNvSpPr/>
          <p:nvPr userDrawn="1"/>
        </p:nvSpPr>
        <p:spPr>
          <a:xfrm>
            <a:off x="0" y="11113"/>
            <a:ext cx="9144000" cy="0"/>
          </a:xfrm>
          <a:prstGeom prst="line">
            <a:avLst/>
          </a:prstGeom>
          <a:ln w="28575" cap="flat" cmpd="sng">
            <a:solidFill>
              <a:srgbClr val="FFFFFF"/>
            </a:solidFill>
            <a:prstDash val="solid"/>
            <a:round/>
            <a:headEnd type="none" w="med" len="med"/>
            <a:tailEnd type="none" w="med" len="med"/>
          </a:ln>
        </p:spPr>
      </p:sp>
      <p:grpSp>
        <p:nvGrpSpPr>
          <p:cNvPr id="1037" name="组合 1036"/>
          <p:cNvGrpSpPr/>
          <p:nvPr userDrawn="1"/>
        </p:nvGrpSpPr>
        <p:grpSpPr>
          <a:xfrm>
            <a:off x="0" y="1384300"/>
            <a:ext cx="9144000" cy="147638"/>
            <a:chOff x="0" y="0"/>
            <a:chExt cx="5760" cy="93"/>
          </a:xfrm>
        </p:grpSpPr>
        <p:sp>
          <p:nvSpPr>
            <p:cNvPr id="1038" name="椭圆 1037"/>
            <p:cNvSpPr/>
            <p:nvPr userDrawn="1"/>
          </p:nvSpPr>
          <p:spPr>
            <a:xfrm>
              <a:off x="0" y="0"/>
              <a:ext cx="2343" cy="92"/>
            </a:xfrm>
            <a:prstGeom prst="ellipse">
              <a:avLst/>
            </a:prstGeom>
            <a:gradFill rotWithShape="1">
              <a:gsLst>
                <a:gs pos="0">
                  <a:schemeClr val="accent1"/>
                </a:gs>
                <a:gs pos="100000">
                  <a:schemeClr val="bg1"/>
                </a:gs>
              </a:gsLst>
              <a:lin ang="0" scaled="1"/>
              <a:tileRect/>
            </a:gradFill>
            <a:ln w="9525">
              <a:noFill/>
            </a:ln>
          </p:spPr>
          <p:txBody>
            <a:bodyPr anchor="t"/>
            <a:p>
              <a:pPr lvl="0" indent="0"/>
              <a:endParaRPr lang="zh-CN" altLang="en-US">
                <a:latin typeface="Arial" panose="020B0604020202020204" pitchFamily="34" charset="0"/>
              </a:endParaRPr>
            </a:p>
          </p:txBody>
        </p:sp>
        <p:sp>
          <p:nvSpPr>
            <p:cNvPr id="1039" name="椭圆 1038"/>
            <p:cNvSpPr/>
            <p:nvPr userDrawn="1"/>
          </p:nvSpPr>
          <p:spPr>
            <a:xfrm>
              <a:off x="855" y="0"/>
              <a:ext cx="2343" cy="92"/>
            </a:xfrm>
            <a:prstGeom prst="ellipse">
              <a:avLst/>
            </a:prstGeom>
            <a:gradFill rotWithShape="1">
              <a:gsLst>
                <a:gs pos="0">
                  <a:schemeClr val="accent1"/>
                </a:gs>
                <a:gs pos="100000">
                  <a:schemeClr val="bg1"/>
                </a:gs>
              </a:gsLst>
              <a:lin ang="0" scaled="1"/>
              <a:tileRect/>
            </a:gradFill>
            <a:ln w="9525">
              <a:noFill/>
            </a:ln>
          </p:spPr>
          <p:txBody>
            <a:bodyPr anchor="t"/>
            <a:p>
              <a:pPr lvl="0" indent="0"/>
              <a:endParaRPr lang="zh-CN" altLang="en-US">
                <a:latin typeface="Arial" panose="020B0604020202020204" pitchFamily="34" charset="0"/>
              </a:endParaRPr>
            </a:p>
          </p:txBody>
        </p:sp>
        <p:sp>
          <p:nvSpPr>
            <p:cNvPr id="1040" name="椭圆 1039"/>
            <p:cNvSpPr/>
            <p:nvPr userDrawn="1"/>
          </p:nvSpPr>
          <p:spPr>
            <a:xfrm>
              <a:off x="1709" y="0"/>
              <a:ext cx="2343" cy="92"/>
            </a:xfrm>
            <a:prstGeom prst="ellipse">
              <a:avLst/>
            </a:prstGeom>
            <a:gradFill rotWithShape="1">
              <a:gsLst>
                <a:gs pos="0">
                  <a:schemeClr val="accent1"/>
                </a:gs>
                <a:gs pos="100000">
                  <a:schemeClr val="bg1"/>
                </a:gs>
              </a:gsLst>
              <a:lin ang="0" scaled="1"/>
              <a:tileRect/>
            </a:gradFill>
            <a:ln w="9525">
              <a:noFill/>
            </a:ln>
          </p:spPr>
          <p:txBody>
            <a:bodyPr anchor="t"/>
            <a:p>
              <a:pPr lvl="0" indent="0"/>
              <a:endParaRPr lang="zh-CN" altLang="en-US">
                <a:latin typeface="Arial" panose="020B0604020202020204" pitchFamily="34" charset="0"/>
              </a:endParaRPr>
            </a:p>
          </p:txBody>
        </p:sp>
        <p:sp>
          <p:nvSpPr>
            <p:cNvPr id="1041" name="椭圆 1040"/>
            <p:cNvSpPr/>
            <p:nvPr userDrawn="1"/>
          </p:nvSpPr>
          <p:spPr>
            <a:xfrm>
              <a:off x="2563" y="0"/>
              <a:ext cx="2343" cy="92"/>
            </a:xfrm>
            <a:prstGeom prst="ellipse">
              <a:avLst/>
            </a:prstGeom>
            <a:gradFill rotWithShape="1">
              <a:gsLst>
                <a:gs pos="0">
                  <a:schemeClr val="accent1"/>
                </a:gs>
                <a:gs pos="100000">
                  <a:schemeClr val="bg1"/>
                </a:gs>
              </a:gsLst>
              <a:lin ang="0" scaled="1"/>
              <a:tileRect/>
            </a:gradFill>
            <a:ln w="9525">
              <a:noFill/>
            </a:ln>
          </p:spPr>
          <p:txBody>
            <a:bodyPr anchor="t"/>
            <a:p>
              <a:pPr lvl="0" indent="0"/>
              <a:endParaRPr lang="zh-CN" altLang="en-US">
                <a:latin typeface="Arial" panose="020B0604020202020204" pitchFamily="34" charset="0"/>
              </a:endParaRPr>
            </a:p>
          </p:txBody>
        </p:sp>
        <p:sp>
          <p:nvSpPr>
            <p:cNvPr id="1042" name="椭圆 1041"/>
            <p:cNvSpPr/>
            <p:nvPr userDrawn="1"/>
          </p:nvSpPr>
          <p:spPr>
            <a:xfrm>
              <a:off x="3188" y="1"/>
              <a:ext cx="2343" cy="92"/>
            </a:xfrm>
            <a:prstGeom prst="ellipse">
              <a:avLst/>
            </a:prstGeom>
            <a:gradFill rotWithShape="1">
              <a:gsLst>
                <a:gs pos="0">
                  <a:schemeClr val="accent1"/>
                </a:gs>
                <a:gs pos="100000">
                  <a:schemeClr val="bg1"/>
                </a:gs>
              </a:gsLst>
              <a:lin ang="0" scaled="1"/>
              <a:tileRect/>
            </a:gradFill>
            <a:ln w="9525">
              <a:noFill/>
            </a:ln>
          </p:spPr>
          <p:txBody>
            <a:bodyPr anchor="t"/>
            <a:p>
              <a:pPr lvl="0" indent="0"/>
              <a:endParaRPr lang="zh-CN" altLang="en-US">
                <a:latin typeface="Arial" panose="020B0604020202020204" pitchFamily="34" charset="0"/>
              </a:endParaRPr>
            </a:p>
          </p:txBody>
        </p:sp>
        <p:sp>
          <p:nvSpPr>
            <p:cNvPr id="1043" name="椭圆 1042"/>
            <p:cNvSpPr/>
            <p:nvPr userDrawn="1"/>
          </p:nvSpPr>
          <p:spPr>
            <a:xfrm>
              <a:off x="3417" y="1"/>
              <a:ext cx="2343" cy="92"/>
            </a:xfrm>
            <a:prstGeom prst="ellipse">
              <a:avLst/>
            </a:prstGeom>
            <a:gradFill rotWithShape="1">
              <a:gsLst>
                <a:gs pos="0">
                  <a:schemeClr val="accent1"/>
                </a:gs>
                <a:gs pos="100000">
                  <a:schemeClr val="bg1"/>
                </a:gs>
              </a:gsLst>
              <a:lin ang="0" scaled="1"/>
              <a:tileRect/>
            </a:gradFill>
            <a:ln w="9525">
              <a:noFill/>
            </a:ln>
          </p:spPr>
          <p:txBody>
            <a:bodyPr anchor="t"/>
            <a:p>
              <a:pPr lvl="0" indent="0"/>
              <a:endParaRPr lang="zh-CN" altLang="en-US">
                <a:latin typeface="Arial" panose="020B0604020202020204" pitchFamily="34" charset="0"/>
              </a:endParaRPr>
            </a:p>
          </p:txBody>
        </p:sp>
        <p:sp>
          <p:nvSpPr>
            <p:cNvPr id="1044" name="直接连接符 1043"/>
            <p:cNvSpPr/>
            <p:nvPr userDrawn="1"/>
          </p:nvSpPr>
          <p:spPr>
            <a:xfrm>
              <a:off x="0" y="45"/>
              <a:ext cx="5629" cy="0"/>
            </a:xfrm>
            <a:prstGeom prst="line">
              <a:avLst/>
            </a:prstGeom>
            <a:ln w="19050" cap="flat" cmpd="sng">
              <a:solidFill>
                <a:schemeClr val="folHlink"/>
              </a:solidFill>
              <a:prstDash val="solid"/>
              <a:round/>
              <a:headEnd type="none" w="med" len="med"/>
              <a:tailEnd type="none" w="med" len="med"/>
            </a:ln>
          </p:spPr>
        </p:sp>
        <p:sp>
          <p:nvSpPr>
            <p:cNvPr id="1045" name="椭圆 1044"/>
            <p:cNvSpPr/>
            <p:nvPr userDrawn="1"/>
          </p:nvSpPr>
          <p:spPr>
            <a:xfrm>
              <a:off x="0" y="2"/>
              <a:ext cx="66" cy="66"/>
            </a:xfrm>
            <a:prstGeom prst="ellipse">
              <a:avLst/>
            </a:prstGeom>
            <a:solidFill>
              <a:srgbClr val="E8004D"/>
            </a:solidFill>
            <a:ln w="9525">
              <a:noFill/>
            </a:ln>
          </p:spPr>
          <p:txBody>
            <a:bodyPr anchor="t"/>
            <a:p>
              <a:pPr lvl="0" indent="0"/>
              <a:endParaRPr lang="zh-CN" altLang="en-US">
                <a:latin typeface="Arial" panose="020B0604020202020204" pitchFamily="34" charset="0"/>
              </a:endParaRPr>
            </a:p>
          </p:txBody>
        </p:sp>
      </p:grpSp>
      <p:sp>
        <p:nvSpPr>
          <p:cNvPr id="1046" name="矩形 1045"/>
          <p:cNvSpPr/>
          <p:nvPr userDrawn="1"/>
        </p:nvSpPr>
        <p:spPr>
          <a:xfrm>
            <a:off x="762000" y="219075"/>
            <a:ext cx="8229600" cy="914400"/>
          </a:xfrm>
          <a:prstGeom prst="rect">
            <a:avLst/>
          </a:prstGeom>
          <a:noFill/>
          <a:ln w="9525">
            <a:noFill/>
          </a:ln>
        </p:spPr>
        <p:txBody>
          <a:bodyPr anchor="ctr"/>
          <a:lstStyle>
            <a:lvl1pPr marL="0" lvl="0" indent="0" algn="ctr" defTabSz="914400" eaLnBrk="1" fontAlgn="base" latinLnBrk="0" hangingPunct="1">
              <a:lnSpc>
                <a:spcPct val="100000"/>
              </a:lnSpc>
              <a:spcBef>
                <a:spcPct val="0"/>
              </a:spcBef>
              <a:spcAft>
                <a:spcPct val="0"/>
              </a:spcAft>
              <a:buNone/>
              <a:defRPr sz="3800" b="1" u="none" kern="1200" baseline="0">
                <a:solidFill>
                  <a:srgbClr val="FFFFFF"/>
                </a:solidFill>
                <a:effectLst>
                  <a:outerShdw blurRad="38100" dist="38100" dir="2700000">
                    <a:srgbClr val="C0C0C0"/>
                  </a:outerShdw>
                </a:effectLst>
                <a:latin typeface="Arial" panose="020B0604020202020204" pitchFamily="34" charset="0"/>
              </a:defRPr>
            </a:lvl1pPr>
          </a:lstStyle>
          <a:p>
            <a:pPr lvl="0" fontAlgn="base"/>
            <a:endParaRPr lang="zh-CN" altLang="en-US" strike="noStrike" noProof="1" dirty="0"/>
          </a:p>
        </p:txBody>
      </p:sp>
      <p:sp>
        <p:nvSpPr>
          <p:cNvPr id="1047" name="矩形 1046"/>
          <p:cNvSpPr/>
          <p:nvPr userDrawn="1"/>
        </p:nvSpPr>
        <p:spPr>
          <a:xfrm>
            <a:off x="457200" y="1600200"/>
            <a:ext cx="8229600" cy="4525963"/>
          </a:xfrm>
          <a:prstGeom prst="rect">
            <a:avLst/>
          </a:prstGeom>
          <a:noFill/>
          <a:ln w="9525">
            <a:noFill/>
          </a:ln>
        </p:spPr>
        <p:txBody>
          <a:bodyPr/>
          <a:lstStyle>
            <a:lvl1pPr marL="228600" lvl="0" indent="-228600" algn="l" defTabSz="914400" eaLnBrk="1" fontAlgn="base" latinLnBrk="0" hangingPunct="1">
              <a:lnSpc>
                <a:spcPct val="100000"/>
              </a:lnSpc>
              <a:spcBef>
                <a:spcPct val="20000"/>
              </a:spcBef>
              <a:spcAft>
                <a:spcPct val="0"/>
              </a:spcAft>
              <a:buClr>
                <a:srgbClr val="E8004D"/>
              </a:buClr>
              <a:buFont typeface="Wingdings" panose="05000000000000000000" pitchFamily="2" charset="2"/>
              <a:buChar char="ù"/>
              <a:defRPr sz="3200" b="1" u="none" kern="1200" baseline="0">
                <a:solidFill>
                  <a:srgbClr val="FFFFFF"/>
                </a:solidFill>
                <a:effectLst>
                  <a:outerShdw blurRad="38100" dist="38100" dir="2700000">
                    <a:srgbClr val="C0C0C0"/>
                  </a:outerShdw>
                </a:effectLst>
                <a:latin typeface="Arial" panose="020B0604020202020204" pitchFamily="34" charset="0"/>
              </a:defRPr>
            </a:lvl1pPr>
            <a:lvl2pPr marL="571500" lvl="1" indent="-228600" algn="l" defTabSz="914400" eaLnBrk="1" fontAlgn="base" latinLnBrk="0" hangingPunct="1">
              <a:lnSpc>
                <a:spcPct val="100000"/>
              </a:lnSpc>
              <a:spcBef>
                <a:spcPct val="20000"/>
              </a:spcBef>
              <a:spcAft>
                <a:spcPct val="0"/>
              </a:spcAft>
              <a:buClr>
                <a:srgbClr val="E8004D"/>
              </a:buClr>
              <a:buFont typeface="Wingdings" panose="05000000000000000000" pitchFamily="2" charset="2"/>
              <a:buChar char="ù"/>
              <a:defRPr sz="2800" b="1" u="none" kern="1200" baseline="0">
                <a:solidFill>
                  <a:srgbClr val="FFFFFF"/>
                </a:solidFill>
                <a:effectLst>
                  <a:outerShdw blurRad="38100" dist="38100" dir="2700000">
                    <a:srgbClr val="C0C0C0"/>
                  </a:outerShdw>
                </a:effectLst>
                <a:latin typeface="Arial" panose="020B0604020202020204" pitchFamily="34" charset="0"/>
              </a:defRPr>
            </a:lvl2pPr>
            <a:lvl3pPr marL="914400" lvl="2" indent="-228600" algn="l" defTabSz="914400" eaLnBrk="1" fontAlgn="base" latinLnBrk="0" hangingPunct="1">
              <a:lnSpc>
                <a:spcPct val="100000"/>
              </a:lnSpc>
              <a:spcBef>
                <a:spcPct val="20000"/>
              </a:spcBef>
              <a:spcAft>
                <a:spcPct val="0"/>
              </a:spcAft>
              <a:buClr>
                <a:srgbClr val="E8004D"/>
              </a:buClr>
              <a:buFont typeface="Wingdings" panose="05000000000000000000" pitchFamily="2" charset="2"/>
              <a:buChar char="ù"/>
              <a:defRPr sz="2800" b="1" u="none" kern="1200" baseline="0">
                <a:solidFill>
                  <a:srgbClr val="FFFFFF"/>
                </a:solidFill>
                <a:effectLst>
                  <a:outerShdw blurRad="38100" dist="38100" dir="2700000">
                    <a:srgbClr val="C0C0C0"/>
                  </a:outerShdw>
                </a:effectLst>
                <a:latin typeface="Arial" panose="020B0604020202020204" pitchFamily="34" charset="0"/>
              </a:defRPr>
            </a:lvl3pPr>
            <a:lvl4pPr marL="1257300" lvl="3" indent="-228600" algn="l" defTabSz="914400" eaLnBrk="1" fontAlgn="base" latinLnBrk="0" hangingPunct="1">
              <a:lnSpc>
                <a:spcPct val="100000"/>
              </a:lnSpc>
              <a:spcBef>
                <a:spcPct val="20000"/>
              </a:spcBef>
              <a:spcAft>
                <a:spcPct val="0"/>
              </a:spcAft>
              <a:buClr>
                <a:srgbClr val="E8004D"/>
              </a:buClr>
              <a:buFont typeface="Wingdings" panose="05000000000000000000" pitchFamily="2" charset="2"/>
              <a:buChar char="ù"/>
              <a:defRPr sz="2800" b="0" u="none" kern="1200" baseline="0">
                <a:solidFill>
                  <a:srgbClr val="FFFFFF"/>
                </a:solidFill>
                <a:latin typeface="Arial" panose="020B0604020202020204" pitchFamily="34" charset="0"/>
              </a:defRPr>
            </a:lvl4pPr>
            <a:lvl5pPr marL="1600200" lvl="4" indent="-228600" algn="l" defTabSz="914400" eaLnBrk="1" fontAlgn="base" latinLnBrk="0" hangingPunct="1">
              <a:lnSpc>
                <a:spcPct val="100000"/>
              </a:lnSpc>
              <a:spcBef>
                <a:spcPct val="20000"/>
              </a:spcBef>
              <a:spcAft>
                <a:spcPct val="0"/>
              </a:spcAft>
              <a:buClr>
                <a:srgbClr val="E8004D"/>
              </a:buClr>
              <a:buFont typeface="Wingdings" panose="05000000000000000000" pitchFamily="2" charset="2"/>
              <a:buChar char="ù"/>
              <a:defRPr sz="2800" b="0" u="none" kern="1200" baseline="0">
                <a:solidFill>
                  <a:srgbClr val="FFFFFF"/>
                </a:solidFill>
                <a:latin typeface="Arial" panose="020B0604020202020204" pitchFamily="34" charset="0"/>
              </a:defRPr>
            </a:lvl5pPr>
          </a:lstStyle>
          <a:p>
            <a:pPr lvl="0" fontAlgn="base"/>
            <a:endParaRPr lang="zh-CN" altLang="en-US" strike="noStrike" noProof="1" dirty="0"/>
          </a:p>
        </p:txBody>
      </p:sp>
      <p:sp>
        <p:nvSpPr>
          <p:cNvPr id="1048" name="标题 1047"/>
          <p:cNvSpPr>
            <a:spLocks noGrp="1"/>
          </p:cNvSpPr>
          <p:nvPr>
            <p:ph type="title"/>
          </p:nvPr>
        </p:nvSpPr>
        <p:spPr>
          <a:xfrm>
            <a:off x="685800" y="254000"/>
            <a:ext cx="7772400" cy="1066800"/>
          </a:xfrm>
          <a:prstGeom prst="rect">
            <a:avLst/>
          </a:prstGeom>
          <a:noFill/>
          <a:ln w="9525">
            <a:noFill/>
          </a:ln>
        </p:spPr>
        <p:txBody>
          <a:bodyPr anchor="ctr"/>
          <a:p>
            <a:pPr lvl="0" fontAlgn="base"/>
            <a:r>
              <a:rPr lang="en-US" altLang="zh-CN" strike="noStrike" noProof="1"/>
              <a:t>Click to edit Master title style</a:t>
            </a:r>
            <a:endParaRPr lang="en-US" altLang="zh-CN" strike="noStrike" noProof="1"/>
          </a:p>
        </p:txBody>
      </p:sp>
      <p:sp>
        <p:nvSpPr>
          <p:cNvPr id="1049" name="文本占位符 1048"/>
          <p:cNvSpPr>
            <a:spLocks noGrp="1"/>
          </p:cNvSpPr>
          <p:nvPr>
            <p:ph type="body" idx="1"/>
          </p:nvPr>
        </p:nvSpPr>
        <p:spPr>
          <a:xfrm>
            <a:off x="685800" y="1663700"/>
            <a:ext cx="7772400" cy="4432300"/>
          </a:xfrm>
          <a:prstGeom prst="rect">
            <a:avLst/>
          </a:prstGeom>
          <a:noFill/>
          <a:ln w="9525">
            <a:noFill/>
          </a:ln>
        </p:spPr>
        <p:txBody>
          <a:bodyPr/>
          <a:p>
            <a:pPr lvl="0" fontAlgn="base"/>
            <a:r>
              <a:rPr lang="en-US" altLang="zh-CN" strike="noStrike" noProof="1"/>
              <a:t>Click to edit Master text styles</a:t>
            </a:r>
            <a:endParaRPr lang="en-US" altLang="zh-CN" strike="noStrike" noProof="1"/>
          </a:p>
          <a:p>
            <a:pPr lvl="1" fontAlgn="base"/>
            <a:r>
              <a:rPr lang="en-US" altLang="zh-CN" strike="noStrike" noProof="1"/>
              <a:t>Second level</a:t>
            </a:r>
            <a:endParaRPr lang="en-US" altLang="zh-CN" strike="noStrike" noProof="1"/>
          </a:p>
          <a:p>
            <a:pPr lvl="2" fontAlgn="base"/>
            <a:r>
              <a:rPr lang="en-US" altLang="zh-CN" strike="noStrike" noProof="1"/>
              <a:t>Third level</a:t>
            </a:r>
            <a:endParaRPr lang="en-US" altLang="zh-CN" strike="noStrike" noProof="1"/>
          </a:p>
          <a:p>
            <a:pPr lvl="3" fontAlgn="base"/>
            <a:r>
              <a:rPr lang="en-US" altLang="zh-CN" strike="noStrike" noProof="1"/>
              <a:t>Fourth level</a:t>
            </a:r>
            <a:endParaRPr lang="en-US" altLang="zh-CN" strike="noStrike" noProof="1"/>
          </a:p>
          <a:p>
            <a:pPr lvl="4" fontAlgn="base"/>
            <a:r>
              <a:rPr lang="en-US" altLang="zh-CN" strike="noStrike" noProof="1"/>
              <a:t>Fifth level</a:t>
            </a:r>
            <a:endParaRPr lang="en-US" altLang="zh-CN" strike="noStrike" noProof="1"/>
          </a:p>
        </p:txBody>
      </p:sp>
      <p:sp>
        <p:nvSpPr>
          <p:cNvPr id="1050" name="日期占位符 1049"/>
          <p:cNvSpPr>
            <a:spLocks noGrp="1"/>
          </p:cNvSpPr>
          <p:nvPr>
            <p:ph type="dt" sz="half" idx="2"/>
          </p:nvPr>
        </p:nvSpPr>
        <p:spPr>
          <a:xfrm>
            <a:off x="685800" y="6248400"/>
            <a:ext cx="1905000" cy="457200"/>
          </a:xfrm>
          <a:prstGeom prst="rect">
            <a:avLst/>
          </a:prstGeom>
          <a:noFill/>
          <a:ln w="9525">
            <a:noFill/>
          </a:ln>
        </p:spPr>
        <p:txBody>
          <a:bodyPr/>
          <a:lstStyle>
            <a:lvl1pPr>
              <a:defRPr sz="1400">
                <a:ea typeface="宋体" panose="02010600030101010101" pitchFamily="2" charset="-122"/>
              </a:defRPr>
            </a:lvl1pPr>
          </a:lstStyle>
          <a:p>
            <a:pPr lvl="0" fontAlgn="base"/>
            <a:endParaRPr lang="zh-CN" altLang="en-US" strike="noStrike" noProof="1" dirty="0"/>
          </a:p>
        </p:txBody>
      </p:sp>
      <p:sp>
        <p:nvSpPr>
          <p:cNvPr id="1051" name="页脚占位符 1050"/>
          <p:cNvSpPr>
            <a:spLocks noGrp="1"/>
          </p:cNvSpPr>
          <p:nvPr>
            <p:ph type="ftr" sz="quarter" idx="3"/>
          </p:nvPr>
        </p:nvSpPr>
        <p:spPr>
          <a:xfrm>
            <a:off x="3086100" y="6248400"/>
            <a:ext cx="2895600" cy="457200"/>
          </a:xfrm>
          <a:prstGeom prst="rect">
            <a:avLst/>
          </a:prstGeom>
          <a:noFill/>
          <a:ln w="9525">
            <a:noFill/>
          </a:ln>
        </p:spPr>
        <p:txBody>
          <a:bodyPr/>
          <a:lstStyle>
            <a:lvl1pPr algn="ctr">
              <a:defRPr sz="1400">
                <a:ea typeface="宋体" panose="02010600030101010101" pitchFamily="2" charset="-122"/>
              </a:defRPr>
            </a:lvl1pPr>
          </a:lstStyle>
          <a:p>
            <a:pPr lvl="0" fontAlgn="base"/>
            <a:endParaRPr lang="zh-CN" altLang="en-US" strike="noStrike" noProof="1" dirty="0"/>
          </a:p>
        </p:txBody>
      </p:sp>
      <p:sp>
        <p:nvSpPr>
          <p:cNvPr id="1052" name="灯片编号占位符 1051"/>
          <p:cNvSpPr>
            <a:spLocks noGrp="1"/>
          </p:cNvSpPr>
          <p:nvPr>
            <p:ph type="sldNum" sz="quarter" idx="4"/>
          </p:nvPr>
        </p:nvSpPr>
        <p:spPr>
          <a:xfrm>
            <a:off x="6553200" y="6248400"/>
            <a:ext cx="1905000" cy="457200"/>
          </a:xfrm>
          <a:prstGeom prst="rect">
            <a:avLst/>
          </a:prstGeom>
          <a:noFill/>
          <a:ln w="9525">
            <a:noFill/>
          </a:ln>
        </p:spPr>
        <p:txBody>
          <a:bodyPr/>
          <a:lstStyle>
            <a:lvl1pPr algn="r">
              <a:defRPr sz="1400">
                <a:ea typeface="宋体" panose="02010600030101010101" pitchFamily="2" charset="-122"/>
              </a:defRPr>
            </a:lvl1pPr>
          </a:lstStyle>
          <a:p>
            <a:pPr lvl="0" fontAlgn="base"/>
            <a:fld id="{9A0DB2DC-4C9A-4742-B13C-FB6460FD3503}" type="slidenum">
              <a:rPr lang="zh-CN" altLang="en-US" strike="noStrike" noProof="1" dirty="0">
                <a:latin typeface="Arial" panose="020B0604020202020204" pitchFamily="34" charset="0"/>
                <a:ea typeface="宋体" panose="02010600030101010101" pitchFamily="2" charset="-122"/>
                <a:cs typeface="+mn-cs"/>
              </a:rPr>
            </a:fld>
            <a:endParaRPr lang="zh-CN" altLang="en-US" strike="noStrike" noProof="1" dirty="0"/>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ransition>
    <p:dissolve/>
  </p:transition>
  <p:hf sldNum="0" hdr="0" ftr="0" dt="0"/>
  <p:txStyles>
    <p:titleStyle>
      <a:lvl1pPr marL="0" lvl="0" indent="0" algn="ctr" defTabSz="914400" eaLnBrk="1" fontAlgn="base" latinLnBrk="0" hangingPunct="1">
        <a:lnSpc>
          <a:spcPct val="100000"/>
        </a:lnSpc>
        <a:spcBef>
          <a:spcPct val="0"/>
        </a:spcBef>
        <a:spcAft>
          <a:spcPct val="0"/>
        </a:spcAft>
        <a:buNone/>
        <a:defRPr sz="3800" b="1" u="none" kern="1200" baseline="0">
          <a:solidFill>
            <a:srgbClr val="FFFFFF"/>
          </a:solidFill>
          <a:effectLst>
            <a:outerShdw blurRad="38100" dist="38100" dir="2700000">
              <a:srgbClr val="C0C0C0"/>
            </a:outerShdw>
          </a:effectLst>
          <a:latin typeface="+mj-lt"/>
          <a:ea typeface="+mj-ea"/>
          <a:cs typeface="+mj-cs"/>
        </a:defRPr>
      </a:lvl1pPr>
    </p:titleStyle>
    <p:bodyStyle>
      <a:lvl1pPr marL="228600" lvl="0" indent="-228600" algn="l" defTabSz="914400" eaLnBrk="1" fontAlgn="base" latinLnBrk="0" hangingPunct="1">
        <a:lnSpc>
          <a:spcPct val="100000"/>
        </a:lnSpc>
        <a:spcBef>
          <a:spcPct val="20000"/>
        </a:spcBef>
        <a:spcAft>
          <a:spcPct val="0"/>
        </a:spcAft>
        <a:buClr>
          <a:srgbClr val="E8004D"/>
        </a:buClr>
        <a:buFont typeface="Wingdings" panose="05000000000000000000" pitchFamily="2" charset="2"/>
        <a:buChar char="ù"/>
        <a:defRPr sz="3200" b="1" u="none" kern="1200" baseline="0">
          <a:solidFill>
            <a:srgbClr val="FFFFFF"/>
          </a:solidFill>
          <a:effectLst>
            <a:outerShdw blurRad="38100" dist="38100" dir="2700000">
              <a:srgbClr val="C0C0C0"/>
            </a:outerShdw>
          </a:effectLst>
          <a:latin typeface="+mn-lt"/>
          <a:ea typeface="+mn-ea"/>
          <a:cs typeface="+mn-cs"/>
        </a:defRPr>
      </a:lvl1pPr>
      <a:lvl2pPr marL="571500" lvl="1" indent="-228600" algn="l" defTabSz="914400" eaLnBrk="1" fontAlgn="base" latinLnBrk="0" hangingPunct="1">
        <a:lnSpc>
          <a:spcPct val="100000"/>
        </a:lnSpc>
        <a:spcBef>
          <a:spcPct val="20000"/>
        </a:spcBef>
        <a:spcAft>
          <a:spcPct val="0"/>
        </a:spcAft>
        <a:buClr>
          <a:srgbClr val="E8004D"/>
        </a:buClr>
        <a:buFont typeface="Wingdings" panose="05000000000000000000" pitchFamily="2" charset="2"/>
        <a:buChar char="ù"/>
        <a:defRPr sz="2800" b="1" u="none" kern="1200" baseline="0">
          <a:solidFill>
            <a:srgbClr val="FFFFFF"/>
          </a:solidFill>
          <a:effectLst>
            <a:outerShdw blurRad="38100" dist="38100" dir="2700000">
              <a:srgbClr val="C0C0C0"/>
            </a:outerShdw>
          </a:effectLst>
          <a:latin typeface="+mn-lt"/>
          <a:ea typeface="+mn-ea"/>
          <a:cs typeface="+mn-cs"/>
        </a:defRPr>
      </a:lvl2pPr>
      <a:lvl3pPr marL="914400" lvl="2" indent="-228600" algn="l" defTabSz="914400" eaLnBrk="1" fontAlgn="base" latinLnBrk="0" hangingPunct="1">
        <a:lnSpc>
          <a:spcPct val="100000"/>
        </a:lnSpc>
        <a:spcBef>
          <a:spcPct val="20000"/>
        </a:spcBef>
        <a:spcAft>
          <a:spcPct val="0"/>
        </a:spcAft>
        <a:buClr>
          <a:srgbClr val="E8004D"/>
        </a:buClr>
        <a:buFont typeface="Wingdings" panose="05000000000000000000" pitchFamily="2" charset="2"/>
        <a:buChar char="ù"/>
        <a:defRPr sz="2800" b="1" u="none" kern="1200" baseline="0">
          <a:solidFill>
            <a:srgbClr val="FFFFFF"/>
          </a:solidFill>
          <a:effectLst>
            <a:outerShdw blurRad="38100" dist="38100" dir="2700000">
              <a:srgbClr val="C0C0C0"/>
            </a:outerShdw>
          </a:effectLst>
          <a:latin typeface="+mn-lt"/>
          <a:ea typeface="+mn-ea"/>
          <a:cs typeface="+mn-cs"/>
        </a:defRPr>
      </a:lvl3pPr>
      <a:lvl4pPr marL="1257300" lvl="3" indent="-228600" algn="l" defTabSz="914400" eaLnBrk="1" fontAlgn="base" latinLnBrk="0" hangingPunct="1">
        <a:lnSpc>
          <a:spcPct val="100000"/>
        </a:lnSpc>
        <a:spcBef>
          <a:spcPct val="20000"/>
        </a:spcBef>
        <a:spcAft>
          <a:spcPct val="0"/>
        </a:spcAft>
        <a:buClr>
          <a:srgbClr val="E8004D"/>
        </a:buClr>
        <a:buFont typeface="Wingdings" panose="05000000000000000000" pitchFamily="2" charset="2"/>
        <a:buChar char="ù"/>
        <a:defRPr sz="2800" b="0" u="none" kern="1200" baseline="0">
          <a:solidFill>
            <a:srgbClr val="FFFFFF"/>
          </a:solidFill>
          <a:latin typeface="+mn-lt"/>
          <a:ea typeface="+mn-ea"/>
          <a:cs typeface="+mn-cs"/>
        </a:defRPr>
      </a:lvl4pPr>
      <a:lvl5pPr marL="1600200" lvl="4" indent="-228600" algn="l" defTabSz="914400" eaLnBrk="1" fontAlgn="base" latinLnBrk="0" hangingPunct="1">
        <a:lnSpc>
          <a:spcPct val="100000"/>
        </a:lnSpc>
        <a:spcBef>
          <a:spcPct val="20000"/>
        </a:spcBef>
        <a:spcAft>
          <a:spcPct val="0"/>
        </a:spcAft>
        <a:buClr>
          <a:srgbClr val="E8004D"/>
        </a:buClr>
        <a:buFont typeface="Wingdings" panose="05000000000000000000" pitchFamily="2" charset="2"/>
        <a:buChar char="ù"/>
        <a:defRPr sz="2800" b="0" u="none" kern="1200" baseline="0">
          <a:solidFill>
            <a:srgbClr val="FFFFFF"/>
          </a:solidFill>
          <a:latin typeface="+mn-lt"/>
          <a:ea typeface="+mn-ea"/>
          <a:cs typeface="+mn-cs"/>
        </a:defRPr>
      </a:lvl5pPr>
      <a:lvl6pPr marL="2514600" lvl="5" indent="-228600" algn="l" defTabSz="914400" eaLnBrk="1" fontAlgn="base" latinLnBrk="0" hangingPunct="1">
        <a:lnSpc>
          <a:spcPct val="100000"/>
        </a:lnSpc>
        <a:spcBef>
          <a:spcPct val="20000"/>
        </a:spcBef>
        <a:spcAft>
          <a:spcPct val="0"/>
        </a:spcAft>
        <a:buClr>
          <a:srgbClr val="E8004D"/>
        </a:buClr>
        <a:buFont typeface="Wingdings" panose="05000000000000000000" pitchFamily="2" charset="2"/>
        <a:buChar char="ù"/>
        <a:defRPr sz="2800" b="0" u="none" kern="1200" baseline="0">
          <a:solidFill>
            <a:srgbClr val="FFFFFF"/>
          </a:solidFill>
          <a:latin typeface="+mn-lt"/>
          <a:ea typeface="+mn-ea"/>
          <a:cs typeface="+mn-cs"/>
        </a:defRPr>
      </a:lvl6pPr>
      <a:lvl7pPr marL="2971800" lvl="6" indent="-228600" algn="l" defTabSz="914400" eaLnBrk="1" fontAlgn="base" latinLnBrk="0" hangingPunct="1">
        <a:lnSpc>
          <a:spcPct val="100000"/>
        </a:lnSpc>
        <a:spcBef>
          <a:spcPct val="20000"/>
        </a:spcBef>
        <a:spcAft>
          <a:spcPct val="0"/>
        </a:spcAft>
        <a:buClr>
          <a:srgbClr val="E8004D"/>
        </a:buClr>
        <a:buFont typeface="Wingdings" panose="05000000000000000000" pitchFamily="2" charset="2"/>
        <a:buChar char="ù"/>
        <a:defRPr sz="2800" b="0" u="none" kern="1200" baseline="0">
          <a:solidFill>
            <a:srgbClr val="FFFFFF"/>
          </a:solidFill>
          <a:latin typeface="+mn-lt"/>
          <a:ea typeface="+mn-ea"/>
          <a:cs typeface="+mn-cs"/>
        </a:defRPr>
      </a:lvl7pPr>
      <a:lvl8pPr marL="3429000" lvl="7" indent="-228600" algn="l" defTabSz="914400" eaLnBrk="1" fontAlgn="base" latinLnBrk="0" hangingPunct="1">
        <a:lnSpc>
          <a:spcPct val="100000"/>
        </a:lnSpc>
        <a:spcBef>
          <a:spcPct val="20000"/>
        </a:spcBef>
        <a:spcAft>
          <a:spcPct val="0"/>
        </a:spcAft>
        <a:buClr>
          <a:srgbClr val="E8004D"/>
        </a:buClr>
        <a:buFont typeface="Wingdings" panose="05000000000000000000" pitchFamily="2" charset="2"/>
        <a:buChar char="ù"/>
        <a:defRPr sz="2800" b="0" u="none" kern="1200" baseline="0">
          <a:solidFill>
            <a:srgbClr val="FFFFFF"/>
          </a:solidFill>
          <a:latin typeface="+mn-lt"/>
          <a:ea typeface="+mn-ea"/>
          <a:cs typeface="+mn-cs"/>
        </a:defRPr>
      </a:lvl8pPr>
      <a:lvl9pPr marL="3886200" lvl="8" indent="-228600" algn="l" defTabSz="914400" eaLnBrk="1" fontAlgn="base" latinLnBrk="0" hangingPunct="1">
        <a:lnSpc>
          <a:spcPct val="100000"/>
        </a:lnSpc>
        <a:spcBef>
          <a:spcPct val="20000"/>
        </a:spcBef>
        <a:spcAft>
          <a:spcPct val="0"/>
        </a:spcAft>
        <a:buClr>
          <a:srgbClr val="E8004D"/>
        </a:buClr>
        <a:buFont typeface="Wingdings" panose="05000000000000000000" pitchFamily="2" charset="2"/>
        <a:buChar char="ù"/>
        <a:defRPr sz="2800" b="0" u="none" kern="1200" baseline="0">
          <a:solidFill>
            <a:srgbClr val="FFFFFF"/>
          </a:solidFill>
          <a:latin typeface="+mn-lt"/>
          <a:ea typeface="+mn-ea"/>
          <a:cs typeface="+mn-cs"/>
        </a:defRPr>
      </a:lvl9pPr>
    </p:bodyStyle>
    <p:otherStyle>
      <a:lvl1pPr marL="0" lvl="0" indent="0" algn="l" defTabSz="914400" eaLnBrk="1" fontAlgn="base" latinLnBrk="0" hangingPunct="1">
        <a:lnSpc>
          <a:spcPct val="100000"/>
        </a:lnSpc>
        <a:spcBef>
          <a:spcPct val="0"/>
        </a:spcBef>
        <a:spcAft>
          <a:spcPct val="0"/>
        </a:spcAft>
        <a:buFont typeface="Arial" panose="020B0604020202020204" pitchFamily="34" charset="0"/>
        <a:buNone/>
        <a:defRPr sz="1800" b="0" u="none" kern="1200" baseline="0">
          <a:solidFill>
            <a:schemeClr val="tx1"/>
          </a:solidFill>
          <a:latin typeface="+mn-lt"/>
          <a:ea typeface="+mn-ea"/>
          <a:cs typeface="+mn-cs"/>
        </a:defRPr>
      </a:lvl1pPr>
      <a:lvl2pPr marL="457200" lvl="1" indent="0" algn="l" defTabSz="914400" eaLnBrk="1" fontAlgn="base" latinLnBrk="0" hangingPunct="1">
        <a:lnSpc>
          <a:spcPct val="100000"/>
        </a:lnSpc>
        <a:spcBef>
          <a:spcPct val="0"/>
        </a:spcBef>
        <a:spcAft>
          <a:spcPct val="0"/>
        </a:spcAft>
        <a:buFont typeface="Arial" panose="020B0604020202020204" pitchFamily="34" charset="0"/>
        <a:buNone/>
        <a:defRPr sz="2000" b="0" u="none" kern="1200" baseline="0">
          <a:solidFill>
            <a:schemeClr val="tx1"/>
          </a:solidFill>
          <a:latin typeface="Arial" panose="020B0604020202020204" pitchFamily="34" charset="0"/>
          <a:ea typeface="+mn-ea"/>
          <a:cs typeface="+mn-cs"/>
        </a:defRPr>
      </a:lvl2pPr>
      <a:lvl3pPr marL="914400" lvl="2" indent="0" algn="l" defTabSz="914400" eaLnBrk="1" fontAlgn="base" latinLnBrk="0" hangingPunct="1">
        <a:lnSpc>
          <a:spcPct val="100000"/>
        </a:lnSpc>
        <a:spcBef>
          <a:spcPct val="0"/>
        </a:spcBef>
        <a:spcAft>
          <a:spcPct val="0"/>
        </a:spcAft>
        <a:buFont typeface="Arial" panose="020B0604020202020204" pitchFamily="34" charset="0"/>
        <a:buNone/>
        <a:defRPr sz="2000" b="0" u="none" kern="1200" baseline="0">
          <a:solidFill>
            <a:schemeClr val="tx1"/>
          </a:solidFill>
          <a:latin typeface="Arial" panose="020B0604020202020204" pitchFamily="34" charset="0"/>
          <a:ea typeface="+mn-ea"/>
          <a:cs typeface="+mn-cs"/>
        </a:defRPr>
      </a:lvl3pPr>
      <a:lvl4pPr marL="1371600" lvl="3" indent="0" algn="l" defTabSz="914400" eaLnBrk="1" fontAlgn="base" latinLnBrk="0" hangingPunct="1">
        <a:lnSpc>
          <a:spcPct val="100000"/>
        </a:lnSpc>
        <a:spcBef>
          <a:spcPct val="0"/>
        </a:spcBef>
        <a:spcAft>
          <a:spcPct val="0"/>
        </a:spcAft>
        <a:buFont typeface="Arial" panose="020B0604020202020204" pitchFamily="34" charset="0"/>
        <a:buNone/>
        <a:defRPr sz="2000" b="0" u="none" kern="1200" baseline="0">
          <a:solidFill>
            <a:schemeClr val="tx1"/>
          </a:solidFill>
          <a:latin typeface="Arial" panose="020B0604020202020204" pitchFamily="34" charset="0"/>
          <a:ea typeface="+mn-ea"/>
          <a:cs typeface="+mn-cs"/>
        </a:defRPr>
      </a:lvl4pPr>
      <a:lvl5pPr marL="1828800" lvl="4" indent="0" algn="l" defTabSz="914400" eaLnBrk="1" fontAlgn="base" latinLnBrk="0" hangingPunct="1">
        <a:lnSpc>
          <a:spcPct val="100000"/>
        </a:lnSpc>
        <a:spcBef>
          <a:spcPct val="0"/>
        </a:spcBef>
        <a:spcAft>
          <a:spcPct val="0"/>
        </a:spcAft>
        <a:buFont typeface="Arial" panose="020B0604020202020204" pitchFamily="34" charset="0"/>
        <a:buNone/>
        <a:defRPr sz="2000" b="0" u="none" kern="1200" baseline="0">
          <a:solidFill>
            <a:schemeClr val="tx1"/>
          </a:solidFill>
          <a:latin typeface="Arial" panose="020B0604020202020204" pitchFamily="34" charset="0"/>
          <a:ea typeface="+mn-ea"/>
          <a:cs typeface="+mn-cs"/>
        </a:defRPr>
      </a:lvl5pPr>
      <a:lvl6pPr marL="2286000" lvl="5" indent="0" algn="l" defTabSz="914400" eaLnBrk="1" fontAlgn="base" latinLnBrk="0" hangingPunct="1">
        <a:lnSpc>
          <a:spcPct val="100000"/>
        </a:lnSpc>
        <a:spcBef>
          <a:spcPct val="0"/>
        </a:spcBef>
        <a:spcAft>
          <a:spcPct val="0"/>
        </a:spcAft>
        <a:buFont typeface="Arial" panose="020B0604020202020204" pitchFamily="34" charset="0"/>
        <a:buNone/>
        <a:defRPr sz="2000" b="0" u="none" kern="1200" baseline="0">
          <a:solidFill>
            <a:schemeClr val="tx1"/>
          </a:solidFill>
          <a:latin typeface="Arial" panose="020B0604020202020204" pitchFamily="34" charset="0"/>
          <a:ea typeface="+mn-ea"/>
          <a:cs typeface="+mn-cs"/>
        </a:defRPr>
      </a:lvl6pPr>
      <a:lvl7pPr marL="2743200" lvl="6" indent="0" algn="l" defTabSz="914400" eaLnBrk="1" fontAlgn="base" latinLnBrk="0" hangingPunct="1">
        <a:lnSpc>
          <a:spcPct val="100000"/>
        </a:lnSpc>
        <a:spcBef>
          <a:spcPct val="0"/>
        </a:spcBef>
        <a:spcAft>
          <a:spcPct val="0"/>
        </a:spcAft>
        <a:buFont typeface="Arial" panose="020B0604020202020204" pitchFamily="34" charset="0"/>
        <a:buNone/>
        <a:defRPr sz="2000" b="0" u="none" kern="1200" baseline="0">
          <a:solidFill>
            <a:schemeClr val="tx1"/>
          </a:solidFill>
          <a:latin typeface="Arial" panose="020B0604020202020204" pitchFamily="34" charset="0"/>
          <a:ea typeface="+mn-ea"/>
          <a:cs typeface="+mn-cs"/>
        </a:defRPr>
      </a:lvl7pPr>
      <a:lvl8pPr marL="3200400" lvl="7" indent="0" algn="l" defTabSz="914400" eaLnBrk="1" fontAlgn="base" latinLnBrk="0" hangingPunct="1">
        <a:lnSpc>
          <a:spcPct val="100000"/>
        </a:lnSpc>
        <a:spcBef>
          <a:spcPct val="0"/>
        </a:spcBef>
        <a:spcAft>
          <a:spcPct val="0"/>
        </a:spcAft>
        <a:buFont typeface="Arial" panose="020B0604020202020204" pitchFamily="34" charset="0"/>
        <a:buNone/>
        <a:defRPr sz="2000" b="0" u="none" kern="1200" baseline="0">
          <a:solidFill>
            <a:schemeClr val="tx1"/>
          </a:solidFill>
          <a:latin typeface="Arial" panose="020B0604020202020204" pitchFamily="34" charset="0"/>
          <a:ea typeface="+mn-ea"/>
          <a:cs typeface="+mn-cs"/>
        </a:defRPr>
      </a:lvl8pPr>
      <a:lvl9pPr marL="3657600" lvl="8" indent="0" algn="l" defTabSz="914400" eaLnBrk="1" fontAlgn="base" latinLnBrk="0" hangingPunct="1">
        <a:lnSpc>
          <a:spcPct val="100000"/>
        </a:lnSpc>
        <a:spcBef>
          <a:spcPct val="0"/>
        </a:spcBef>
        <a:spcAft>
          <a:spcPct val="0"/>
        </a:spcAft>
        <a:buFont typeface="Arial" panose="020B0604020202020204" pitchFamily="34" charset="0"/>
        <a:buNone/>
        <a:defRPr sz="2000" b="0" u="none" kern="1200" baseline="0">
          <a:solidFill>
            <a:schemeClr val="tx1"/>
          </a:solidFill>
          <a:latin typeface="Arial" panose="020B0604020202020204" pitchFamily="34" charset="0"/>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slideLayout" Target="../slideLayouts/slideLayout7.xml"/><Relationship Id="rId1" Type="http://schemas.openxmlformats.org/officeDocument/2006/relationships/image" Target="../media/image1.jpe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2.png"/></Relationships>
</file>

<file path=ppt/slides/_rels/slide12.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3.jpe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4.png"/></Relationships>
</file>

<file path=ppt/slides/_rels/slide18.xml.rels><?xml version="1.0" encoding="UTF-8" standalone="yes"?>
<Relationships xmlns="http://schemas.openxmlformats.org/package/2006/relationships"><Relationship Id="rId2" Type="http://schemas.openxmlformats.org/officeDocument/2006/relationships/slideLayout" Target="../slideLayouts/slideLayout1.xml"/><Relationship Id="rId1" Type="http://schemas.openxmlformats.org/officeDocument/2006/relationships/image" Target="../media/image5.emf"/></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pic>
        <p:nvPicPr>
          <p:cNvPr id="3073" name="图片 3073" descr="try5"/>
          <p:cNvPicPr>
            <a:picLocks noChangeAspect="1"/>
          </p:cNvPicPr>
          <p:nvPr/>
        </p:nvPicPr>
        <p:blipFill>
          <a:blip r:embed="rId1"/>
          <a:stretch>
            <a:fillRect/>
          </a:stretch>
        </p:blipFill>
        <p:spPr>
          <a:xfrm>
            <a:off x="0" y="-12700"/>
            <a:ext cx="9144000" cy="6884988"/>
          </a:xfrm>
          <a:prstGeom prst="rect">
            <a:avLst/>
          </a:prstGeom>
          <a:noFill/>
          <a:ln w="9525">
            <a:noFill/>
          </a:ln>
        </p:spPr>
      </p:pic>
    </p:spTree>
  </p:cSld>
  <p:clrMapOvr>
    <a:masterClrMapping/>
  </p:clrMapOvr>
  <p:transition>
    <p:dissolve/>
  </p:transition>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4098" name="标题 4097"/>
          <p:cNvSpPr>
            <a:spLocks noGrp="1"/>
          </p:cNvSpPr>
          <p:nvPr>
            <p:ph type="ctrTitle"/>
          </p:nvPr>
        </p:nvSpPr>
        <p:spPr>
          <a:xfrm>
            <a:off x="685800" y="2059940"/>
            <a:ext cx="7772400" cy="1470025"/>
          </a:xfrm>
        </p:spPr>
        <p:txBody>
          <a:bodyPr anchor="ctr"/>
          <a:p>
            <a:pPr algn="l" defTabSz="914400" fontAlgn="base"/>
            <a:r>
              <a:rPr lang="zh-CN" altLang="en-US" sz="3800" strike="noStrike" kern="1200" baseline="0" noProof="1" dirty="0">
                <a:latin typeface="Arial" panose="020B0604020202020204" pitchFamily="34" charset="0"/>
                <a:ea typeface="宋体" panose="02010600030101010101" pitchFamily="2" charset="-122"/>
              </a:rPr>
              <a:t>                        第10章</a:t>
            </a:r>
            <a:endParaRPr lang="zh-CN" altLang="en-US" sz="3800" strike="noStrike" kern="1200" baseline="0" noProof="1" dirty="0">
              <a:latin typeface="Arial" panose="020B0604020202020204" pitchFamily="34" charset="0"/>
              <a:ea typeface="宋体" panose="02010600030101010101" pitchFamily="2" charset="-122"/>
            </a:endParaRPr>
          </a:p>
        </p:txBody>
      </p:sp>
      <p:sp>
        <p:nvSpPr>
          <p:cNvPr id="4099" name="副标题 4098"/>
          <p:cNvSpPr>
            <a:spLocks noGrp="1"/>
          </p:cNvSpPr>
          <p:nvPr>
            <p:ph type="subTitle" idx="1"/>
          </p:nvPr>
        </p:nvSpPr>
        <p:spPr>
          <a:xfrm>
            <a:off x="1371600" y="4083685"/>
            <a:ext cx="6400800" cy="1752600"/>
          </a:xfrm>
        </p:spPr>
        <p:txBody>
          <a:bodyPr/>
          <a:p>
            <a:pPr defTabSz="914400" fontAlgn="base"/>
            <a:r>
              <a:rPr lang="zh-CN" altLang="en-US" sz="3200" strike="noStrike" kern="1200" baseline="0" noProof="1" dirty="0">
                <a:latin typeface="Arial" panose="020B0604020202020204" pitchFamily="34" charset="0"/>
                <a:ea typeface="宋体" panose="02010600030101010101" pitchFamily="2" charset="-122"/>
              </a:rPr>
              <a:t>货币市场概述</a:t>
            </a:r>
            <a:endParaRPr lang="zh-CN" altLang="en-US" sz="3200" strike="noStrike" kern="1200" baseline="0" noProof="1" dirty="0">
              <a:latin typeface="Arial" panose="020B0604020202020204" pitchFamily="34" charset="0"/>
              <a:ea typeface="宋体" panose="02010600030101010101" pitchFamily="2" charset="-122"/>
            </a:endParaRPr>
          </a:p>
        </p:txBody>
      </p:sp>
      <p:sp>
        <p:nvSpPr>
          <p:cNvPr id="2" name="文本框 4099"/>
          <p:cNvSpPr txBox="1"/>
          <p:nvPr/>
        </p:nvSpPr>
        <p:spPr>
          <a:xfrm>
            <a:off x="266700" y="6484938"/>
            <a:ext cx="8763000" cy="274637"/>
          </a:xfrm>
          <a:prstGeom prst="rect">
            <a:avLst/>
          </a:prstGeom>
          <a:noFill/>
          <a:ln w="9525">
            <a:noFill/>
          </a:ln>
        </p:spPr>
        <p:txBody>
          <a:bodyPr anchor="t">
            <a:spAutoFit/>
          </a:bodyPr>
          <a:p>
            <a:pPr algn="ctr" eaLnBrk="0" hangingPunct="0"/>
            <a:r>
              <a:rPr lang="en-US" altLang="zh-CN" sz="1200" b="1" i="1" dirty="0">
                <a:solidFill>
                  <a:srgbClr val="FFFFFF"/>
                </a:solidFill>
                <a:latin typeface="Book Antiqua" panose="02040602050305030304" pitchFamily="2" charset="0"/>
                <a:ea typeface="宋体" panose="02010600030101010101" pitchFamily="2" charset="-122"/>
              </a:rPr>
              <a:t>McGraw-Hill/Irwin                                                   Copyright © 2008 by The McGraw-Hill Companies, Inc. All Rights Reserved.</a:t>
            </a:r>
            <a:endParaRPr lang="en-US" altLang="zh-CN" sz="1200" b="1" i="1" dirty="0">
              <a:solidFill>
                <a:srgbClr val="FFFFFF"/>
              </a:solidFill>
              <a:latin typeface="Book Antiqua" panose="02040602050305030304" pitchFamily="2" charset="0"/>
              <a:ea typeface="宋体" panose="02010600030101010101" pitchFamily="2" charset="-122"/>
            </a:endParaRPr>
          </a:p>
        </p:txBody>
      </p:sp>
    </p:spTree>
  </p:cSld>
  <p:clrMapOvr>
    <a:masterClrMapping/>
  </p:clrMapOvr>
  <p:transition>
    <p:dissolv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grpId="0" nodeType="clickEffect">
                                  <p:stCondLst>
                                    <p:cond delay="0"/>
                                  </p:stCondLst>
                                  <p:childTnLst>
                                    <p:set>
                                      <p:cBhvr>
                                        <p:cTn id="6" dur="1" fill="hold">
                                          <p:stCondLst>
                                            <p:cond delay="0"/>
                                          </p:stCondLst>
                                        </p:cTn>
                                        <p:tgtEl>
                                          <p:spTgt spid="4099">
                                            <p:txEl>
                                              <p:charRg st="0" end="22"/>
                                            </p:txEl>
                                          </p:spTgt>
                                        </p:tgtEl>
                                        <p:attrNameLst>
                                          <p:attrName>style.visibility</p:attrName>
                                        </p:attrNameLst>
                                      </p:cBhvr>
                                      <p:to>
                                        <p:strVal val="visible"/>
                                      </p:to>
                                    </p:set>
                                    <p:animEffect transition="in" filter="dissolve">
                                      <p:cBhvr>
                                        <p:cTn id="7" dur="500"/>
                                        <p:tgtEl>
                                          <p:spTgt spid="4099">
                                            <p:txEl>
                                              <p:charRg st="0" end="2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099" grpId="0" build="p"/>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5122" name="标题 5121"/>
          <p:cNvSpPr>
            <a:spLocks noGrp="1"/>
          </p:cNvSpPr>
          <p:nvPr>
            <p:ph type="title"/>
          </p:nvPr>
        </p:nvSpPr>
        <p:spPr>
          <a:xfrm>
            <a:off x="457200" y="274638"/>
            <a:ext cx="8229600" cy="1143000"/>
          </a:xfrm>
        </p:spPr>
        <p:txBody>
          <a:bodyPr anchor="ctr"/>
          <a:p>
            <a:pPr fontAlgn="base"/>
            <a:r>
              <a:rPr lang="zh-CN" altLang="en-US" strike="noStrike" noProof="1" dirty="0">
                <a:ea typeface="宋体" panose="02010600030101010101" pitchFamily="2" charset="-122"/>
                <a:sym typeface="Wingdings" panose="05000000000000000000" pitchFamily="2" charset="2"/>
              </a:rPr>
              <a:t>学习目标</a:t>
            </a:r>
            <a:r>
              <a:rPr lang="zh-CN" altLang="en-US" strike="noStrike" noProof="1" dirty="0">
                <a:ea typeface="宋体" panose="02010600030101010101" pitchFamily="2" charset="-122"/>
              </a:rPr>
              <a:t> </a:t>
            </a:r>
            <a:r>
              <a:rPr lang="zh-CN" altLang="en-US" strike="noStrike" noProof="1" dirty="0">
                <a:ea typeface="宋体" panose="02010600030101010101" pitchFamily="2" charset="-122"/>
                <a:sym typeface="Wingdings" panose="05000000000000000000" pitchFamily="2" charset="2"/>
              </a:rPr>
              <a:t></a:t>
            </a:r>
            <a:endParaRPr lang="zh-CN" altLang="en-US" strike="noStrike" noProof="1" dirty="0">
              <a:ea typeface="宋体" panose="02010600030101010101" pitchFamily="2" charset="-122"/>
              <a:sym typeface="Wingdings" panose="05000000000000000000" pitchFamily="2" charset="2"/>
            </a:endParaRPr>
          </a:p>
        </p:txBody>
      </p:sp>
      <p:sp>
        <p:nvSpPr>
          <p:cNvPr id="5123" name="文本占位符 5122"/>
          <p:cNvSpPr>
            <a:spLocks noGrp="1"/>
          </p:cNvSpPr>
          <p:nvPr>
            <p:ph idx="1"/>
          </p:nvPr>
        </p:nvSpPr>
        <p:spPr>
          <a:xfrm>
            <a:off x="384175" y="1574800"/>
            <a:ext cx="8523288" cy="5086350"/>
          </a:xfrm>
        </p:spPr>
        <p:txBody>
          <a:bodyPr/>
          <a:p>
            <a:pPr marL="342900" indent="-342900" fontAlgn="base">
              <a:lnSpc>
                <a:spcPct val="150000"/>
              </a:lnSpc>
            </a:pPr>
            <a:r>
              <a:rPr lang="zh-CN" altLang="en-US" sz="2800" b="0" strike="noStrike" noProof="1" dirty="0">
                <a:ea typeface="宋体" panose="02010600030101010101" pitchFamily="2" charset="-122"/>
              </a:rPr>
              <a:t>货币市场在整个经济和金融体系中的角色和功能。</a:t>
            </a:r>
            <a:endParaRPr lang="zh-CN" altLang="en-US" sz="2800" b="0" strike="noStrike" noProof="1" dirty="0">
              <a:ea typeface="宋体" panose="02010600030101010101" pitchFamily="2" charset="-122"/>
            </a:endParaRPr>
          </a:p>
          <a:p>
            <a:pPr marL="342900" indent="-342900" fontAlgn="base">
              <a:lnSpc>
                <a:spcPct val="150000"/>
              </a:lnSpc>
            </a:pPr>
            <a:r>
              <a:rPr lang="zh-CN" altLang="en-US" sz="2800" b="0" strike="noStrike" noProof="1" dirty="0">
                <a:ea typeface="宋体" panose="02010600030101010101" pitchFamily="2" charset="-122"/>
              </a:rPr>
              <a:t>了解货币市场的主要参与者。</a:t>
            </a:r>
            <a:endParaRPr lang="zh-CN" altLang="en-US" sz="2800" b="0" strike="noStrike" noProof="1" dirty="0">
              <a:ea typeface="宋体" panose="02010600030101010101" pitchFamily="2" charset="-122"/>
            </a:endParaRPr>
          </a:p>
          <a:p>
            <a:pPr marL="342900" indent="-342900" fontAlgn="base">
              <a:lnSpc>
                <a:spcPct val="150000"/>
              </a:lnSpc>
            </a:pPr>
            <a:r>
              <a:rPr lang="zh-CN" altLang="en-US" sz="2800" b="0" strike="noStrike" noProof="1" dirty="0">
                <a:ea typeface="宋体" panose="02010600030101010101" pitchFamily="2" charset="-122"/>
              </a:rPr>
              <a:t>考察政府和证券交易商在货币市场的作用。</a:t>
            </a:r>
            <a:endParaRPr lang="zh-CN" altLang="en-US" sz="2800" b="0" strike="noStrike" noProof="1" dirty="0">
              <a:ea typeface="宋体" panose="02010600030101010101" pitchFamily="2" charset="-122"/>
            </a:endParaRPr>
          </a:p>
          <a:p>
            <a:pPr marL="342900" indent="-342900" fontAlgn="base">
              <a:lnSpc>
                <a:spcPct val="150000"/>
              </a:lnSpc>
            </a:pPr>
            <a:r>
              <a:rPr lang="zh-CN" altLang="en-US" sz="2800" b="0" strike="noStrike" noProof="1" dirty="0">
                <a:ea typeface="宋体" panose="02010600030101010101" pitchFamily="2" charset="-122"/>
              </a:rPr>
              <a:t>熟悉货币市场的主要交易活动及其交易工具。</a:t>
            </a:r>
            <a:endParaRPr lang="zh-CN" altLang="en-US" sz="2800" b="0" strike="noStrike" noProof="1" dirty="0">
              <a:ea typeface="宋体" panose="02010600030101010101" pitchFamily="2" charset="-122"/>
            </a:endParaRPr>
          </a:p>
        </p:txBody>
      </p:sp>
    </p:spTree>
  </p:cSld>
  <p:clrMapOvr>
    <a:masterClrMapping/>
  </p:clrMapOvr>
  <p:transition>
    <p:dissolv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grpId="0" nodeType="clickEffect">
                                  <p:stCondLst>
                                    <p:cond delay="0"/>
                                  </p:stCondLst>
                                  <p:childTnLst>
                                    <p:set>
                                      <p:cBhvr>
                                        <p:cTn id="6" dur="1" fill="hold">
                                          <p:stCondLst>
                                            <p:cond delay="0"/>
                                          </p:stCondLst>
                                        </p:cTn>
                                        <p:tgtEl>
                                          <p:spTgt spid="5123">
                                            <p:txEl>
                                              <p:charRg st="0" end="20"/>
                                            </p:txEl>
                                          </p:spTgt>
                                        </p:tgtEl>
                                        <p:attrNameLst>
                                          <p:attrName>style.visibility</p:attrName>
                                        </p:attrNameLst>
                                      </p:cBhvr>
                                      <p:to>
                                        <p:strVal val="visible"/>
                                      </p:to>
                                    </p:set>
                                    <p:animEffect transition="in" filter="dissolve">
                                      <p:cBhvr>
                                        <p:cTn id="7" dur="500"/>
                                        <p:tgtEl>
                                          <p:spTgt spid="5123">
                                            <p:txEl>
                                              <p:charRg st="0" end="20"/>
                                            </p:txEl>
                                          </p:spTgt>
                                        </p:tgtEl>
                                      </p:cBhvr>
                                    </p:animEffect>
                                  </p:childTnLst>
                                </p:cTn>
                              </p:par>
                            </p:childTnLst>
                          </p:cTn>
                        </p:par>
                      </p:childTnLst>
                    </p:cTn>
                  </p:par>
                  <p:par>
                    <p:cTn id="8" fill="hold">
                      <p:stCondLst>
                        <p:cond delay="indefinite"/>
                      </p:stCondLst>
                      <p:childTnLst>
                        <p:par>
                          <p:cTn id="9" fill="hold">
                            <p:stCondLst>
                              <p:cond delay="0"/>
                            </p:stCondLst>
                            <p:childTnLst>
                              <p:par>
                                <p:cTn id="10" presetID="9" presetClass="entr" presetSubtype="0" fill="hold" grpId="0" nodeType="clickEffect">
                                  <p:stCondLst>
                                    <p:cond delay="0"/>
                                  </p:stCondLst>
                                  <p:childTnLst>
                                    <p:set>
                                      <p:cBhvr>
                                        <p:cTn id="11" dur="1" fill="hold">
                                          <p:stCondLst>
                                            <p:cond delay="0"/>
                                          </p:stCondLst>
                                        </p:cTn>
                                        <p:tgtEl>
                                          <p:spTgt spid="5123">
                                            <p:txEl>
                                              <p:charRg st="20" end="34"/>
                                            </p:txEl>
                                          </p:spTgt>
                                        </p:tgtEl>
                                        <p:attrNameLst>
                                          <p:attrName>style.visibility</p:attrName>
                                        </p:attrNameLst>
                                      </p:cBhvr>
                                      <p:to>
                                        <p:strVal val="visible"/>
                                      </p:to>
                                    </p:set>
                                    <p:animEffect transition="in" filter="dissolve">
                                      <p:cBhvr>
                                        <p:cTn id="12" dur="500"/>
                                        <p:tgtEl>
                                          <p:spTgt spid="5123">
                                            <p:txEl>
                                              <p:charRg st="20" end="34"/>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9" presetClass="entr" presetSubtype="0" fill="hold" grpId="0" nodeType="clickEffect">
                                  <p:stCondLst>
                                    <p:cond delay="0"/>
                                  </p:stCondLst>
                                  <p:childTnLst>
                                    <p:set>
                                      <p:cBhvr>
                                        <p:cTn id="16" dur="1" fill="hold">
                                          <p:stCondLst>
                                            <p:cond delay="0"/>
                                          </p:stCondLst>
                                        </p:cTn>
                                        <p:tgtEl>
                                          <p:spTgt spid="5123">
                                            <p:txEl>
                                              <p:charRg st="34" end="66"/>
                                            </p:txEl>
                                          </p:spTgt>
                                        </p:tgtEl>
                                        <p:attrNameLst>
                                          <p:attrName>style.visibility</p:attrName>
                                        </p:attrNameLst>
                                      </p:cBhvr>
                                      <p:to>
                                        <p:strVal val="visible"/>
                                      </p:to>
                                    </p:set>
                                    <p:animEffect transition="in" filter="dissolve">
                                      <p:cBhvr>
                                        <p:cTn id="17" dur="500"/>
                                        <p:tgtEl>
                                          <p:spTgt spid="5123">
                                            <p:txEl>
                                              <p:charRg st="34" end="66"/>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9" presetClass="entr" presetSubtype="0" fill="hold" grpId="0" nodeType="clickEffect">
                                  <p:stCondLst>
                                    <p:cond delay="0"/>
                                  </p:stCondLst>
                                  <p:childTnLst>
                                    <p:set>
                                      <p:cBhvr>
                                        <p:cTn id="21" dur="1" fill="hold">
                                          <p:stCondLst>
                                            <p:cond delay="0"/>
                                          </p:stCondLst>
                                        </p:cTn>
                                        <p:tgtEl>
                                          <p:spTgt spid="5123">
                                            <p:txEl>
                                              <p:charRg st="66" end="95"/>
                                            </p:txEl>
                                          </p:spTgt>
                                        </p:tgtEl>
                                        <p:attrNameLst>
                                          <p:attrName>style.visibility</p:attrName>
                                        </p:attrNameLst>
                                      </p:cBhvr>
                                      <p:to>
                                        <p:strVal val="visible"/>
                                      </p:to>
                                    </p:set>
                                    <p:animEffect transition="in" filter="dissolve">
                                      <p:cBhvr>
                                        <p:cTn id="22" dur="500"/>
                                        <p:tgtEl>
                                          <p:spTgt spid="5123">
                                            <p:txEl>
                                              <p:charRg st="66" end="9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123" grpId="0" build="p"/>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6146" name="标题 6145"/>
          <p:cNvSpPr>
            <a:spLocks noGrp="1"/>
          </p:cNvSpPr>
          <p:nvPr>
            <p:ph type="title"/>
          </p:nvPr>
        </p:nvSpPr>
        <p:spPr>
          <a:xfrm>
            <a:off x="457200" y="274638"/>
            <a:ext cx="8229600" cy="1143000"/>
          </a:xfrm>
        </p:spPr>
        <p:txBody>
          <a:bodyPr anchor="ctr"/>
          <a:p>
            <a:pPr fontAlgn="base"/>
            <a:r>
              <a:rPr lang="zh-CN" altLang="en-US" sz="3200" strike="noStrike" noProof="1" dirty="0">
                <a:ea typeface="宋体" panose="02010600030101010101" pitchFamily="2" charset="-122"/>
              </a:rPr>
              <a:t>导  言</a:t>
            </a:r>
            <a:endParaRPr lang="zh-CN" altLang="en-US" sz="3200" strike="noStrike" noProof="1" dirty="0">
              <a:ea typeface="宋体" panose="02010600030101010101" pitchFamily="2" charset="-122"/>
            </a:endParaRPr>
          </a:p>
        </p:txBody>
      </p:sp>
      <p:sp>
        <p:nvSpPr>
          <p:cNvPr id="6147" name="文本占位符 6146"/>
          <p:cNvSpPr>
            <a:spLocks noGrp="1"/>
          </p:cNvSpPr>
          <p:nvPr>
            <p:ph idx="1"/>
          </p:nvPr>
        </p:nvSpPr>
        <p:spPr>
          <a:xfrm>
            <a:off x="400050" y="1600200"/>
            <a:ext cx="8497888" cy="4932363"/>
          </a:xfrm>
        </p:spPr>
        <p:txBody>
          <a:bodyPr/>
          <a:p>
            <a:pPr marL="342900" indent="-342900" fontAlgn="base">
              <a:lnSpc>
                <a:spcPct val="90000"/>
              </a:lnSpc>
            </a:pPr>
            <a:r>
              <a:rPr lang="zh-CN" altLang="en-US" sz="2800" b="0" strike="noStrike" noProof="1" dirty="0">
                <a:ea typeface="宋体" panose="02010600030101010101" pitchFamily="2" charset="-122"/>
              </a:rPr>
              <a:t>金融市场存在多种多样的参与者</a:t>
            </a:r>
            <a:endParaRPr lang="zh-CN" altLang="en-US" sz="2800" b="0" strike="noStrike" noProof="1" dirty="0">
              <a:ea typeface="宋体" panose="02010600030101010101" pitchFamily="2" charset="-122"/>
            </a:endParaRPr>
          </a:p>
          <a:p>
            <a:pPr marL="342900" indent="-342900" fontAlgn="base">
              <a:lnSpc>
                <a:spcPct val="90000"/>
              </a:lnSpc>
            </a:pPr>
            <a:r>
              <a:rPr lang="zh-CN" altLang="en-US" sz="2800" b="0" strike="noStrike" noProof="1" dirty="0">
                <a:ea typeface="宋体" panose="02010600030101010101" pitchFamily="2" charset="-122"/>
              </a:rPr>
              <a:t>这些参与者有着不同目的，并因而存在不同用途的资金、证券和不同的期限</a:t>
            </a:r>
            <a:endParaRPr lang="zh-CN" altLang="en-US" sz="2800" b="0" strike="noStrike" noProof="1" dirty="0">
              <a:ea typeface="宋体" panose="02010600030101010101" pitchFamily="2" charset="-122"/>
            </a:endParaRPr>
          </a:p>
          <a:p>
            <a:pPr marL="342900" indent="-342900" fontAlgn="base">
              <a:lnSpc>
                <a:spcPct val="90000"/>
              </a:lnSpc>
            </a:pPr>
            <a:r>
              <a:rPr lang="zh-CN" altLang="en-US" sz="2800" b="0" strike="noStrike" noProof="1" dirty="0">
                <a:ea typeface="宋体" panose="02010600030101010101" pitchFamily="2" charset="-122"/>
              </a:rPr>
              <a:t>其中短期信贷市场即货币市场占有非常重要的地位</a:t>
            </a:r>
            <a:endParaRPr lang="zh-CN" altLang="en-US" sz="2800" b="0" strike="noStrike" noProof="1" dirty="0">
              <a:ea typeface="宋体" panose="02010600030101010101" pitchFamily="2" charset="-122"/>
            </a:endParaRPr>
          </a:p>
          <a:p>
            <a:pPr marL="342900" indent="-342900" fontAlgn="base">
              <a:lnSpc>
                <a:spcPct val="90000"/>
              </a:lnSpc>
            </a:pPr>
            <a:r>
              <a:rPr lang="zh-CN" altLang="en-US" sz="2800" b="0" strike="noStrike" noProof="1" dirty="0">
                <a:ea typeface="宋体" panose="02010600030101010101" pitchFamily="2" charset="-122"/>
              </a:rPr>
              <a:t>主要目标：</a:t>
            </a:r>
            <a:endParaRPr lang="zh-CN" altLang="en-US" sz="2800" b="0" strike="noStrike" noProof="1" dirty="0">
              <a:ea typeface="宋体" panose="02010600030101010101" pitchFamily="2" charset="-122"/>
            </a:endParaRPr>
          </a:p>
          <a:p>
            <a:pPr marL="742950" lvl="1" indent="-285750" algn="l" fontAlgn="base">
              <a:lnSpc>
                <a:spcPct val="100000"/>
              </a:lnSpc>
            </a:pPr>
            <a:r>
              <a:rPr lang="zh-CN" altLang="en-US" sz="2800" b="0" strike="noStrike" noProof="1" dirty="0">
                <a:ea typeface="宋体" panose="02010600030101010101" pitchFamily="2" charset="-122"/>
                <a:sym typeface="+mn-ea"/>
              </a:rPr>
              <a:t>解决政府短期财政收支不平衡</a:t>
            </a:r>
            <a:endParaRPr lang="zh-CN" altLang="en-US" sz="2800" b="0" strike="noStrike" noProof="1" dirty="0">
              <a:ea typeface="宋体" panose="02010600030101010101" pitchFamily="2" charset="-122"/>
              <a:sym typeface="+mn-ea"/>
            </a:endParaRPr>
          </a:p>
          <a:p>
            <a:pPr marL="742950" lvl="1" indent="-285750" algn="l" fontAlgn="base">
              <a:lnSpc>
                <a:spcPct val="100000"/>
              </a:lnSpc>
            </a:pPr>
            <a:r>
              <a:rPr lang="zh-CN" altLang="en-US" sz="2800" b="0" strike="noStrike" noProof="1" dirty="0">
                <a:ea typeface="宋体" panose="02010600030101010101" pitchFamily="2" charset="-122"/>
                <a:sym typeface="+mn-ea"/>
              </a:rPr>
              <a:t>满足企业营运资本的需要</a:t>
            </a:r>
            <a:endParaRPr lang="zh-CN" altLang="en-US" sz="2800" b="0" strike="noStrike" noProof="1" dirty="0">
              <a:ea typeface="宋体" panose="02010600030101010101" pitchFamily="2" charset="-122"/>
              <a:sym typeface="+mn-ea"/>
            </a:endParaRPr>
          </a:p>
          <a:p>
            <a:pPr marL="742950" lvl="1" indent="-285750" algn="l" fontAlgn="base">
              <a:lnSpc>
                <a:spcPct val="100000"/>
              </a:lnSpc>
            </a:pPr>
            <a:r>
              <a:rPr lang="zh-CN" altLang="en-US" sz="2800" b="0" strike="noStrike" noProof="1" dirty="0">
                <a:ea typeface="宋体" panose="02010600030101010101" pitchFamily="2" charset="-122"/>
                <a:sym typeface="+mn-ea"/>
              </a:rPr>
              <a:t>本质上是流动性需要</a:t>
            </a:r>
            <a:endParaRPr lang="zh-CN" altLang="en-US" sz="2800" b="0" strike="noStrike" noProof="1" dirty="0">
              <a:ea typeface="宋体" panose="02010600030101010101" pitchFamily="2" charset="-122"/>
            </a:endParaRPr>
          </a:p>
        </p:txBody>
      </p:sp>
    </p:spTree>
  </p:cSld>
  <p:clrMapOvr>
    <a:masterClrMapping/>
  </p:clrMapOvr>
  <p:transition>
    <p:dissolv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grpId="0" nodeType="clickEffect">
                                  <p:stCondLst>
                                    <p:cond delay="0"/>
                                  </p:stCondLst>
                                  <p:childTnLst>
                                    <p:set>
                                      <p:cBhvr>
                                        <p:cTn id="6" dur="1" fill="hold">
                                          <p:stCondLst>
                                            <p:cond delay="0"/>
                                          </p:stCondLst>
                                        </p:cTn>
                                        <p:tgtEl>
                                          <p:spTgt spid="6147">
                                            <p:txEl>
                                              <p:charRg st="0" end="37"/>
                                            </p:txEl>
                                          </p:spTgt>
                                        </p:tgtEl>
                                        <p:attrNameLst>
                                          <p:attrName>style.visibility</p:attrName>
                                        </p:attrNameLst>
                                      </p:cBhvr>
                                      <p:to>
                                        <p:strVal val="visible"/>
                                      </p:to>
                                    </p:set>
                                    <p:animEffect transition="in" filter="dissolve">
                                      <p:cBhvr>
                                        <p:cTn id="7" dur="500"/>
                                        <p:tgtEl>
                                          <p:spTgt spid="6147">
                                            <p:txEl>
                                              <p:charRg st="0" end="37"/>
                                            </p:txEl>
                                          </p:spTgt>
                                        </p:tgtEl>
                                      </p:cBhvr>
                                    </p:animEffect>
                                  </p:childTnLst>
                                </p:cTn>
                              </p:par>
                            </p:childTnLst>
                          </p:cTn>
                        </p:par>
                      </p:childTnLst>
                    </p:cTn>
                  </p:par>
                  <p:par>
                    <p:cTn id="8" fill="hold">
                      <p:stCondLst>
                        <p:cond delay="indefinite"/>
                      </p:stCondLst>
                      <p:childTnLst>
                        <p:par>
                          <p:cTn id="9" fill="hold">
                            <p:stCondLst>
                              <p:cond delay="0"/>
                            </p:stCondLst>
                            <p:childTnLst>
                              <p:par>
                                <p:cTn id="10" presetID="9" presetClass="entr" presetSubtype="0" fill="hold" grpId="0" nodeType="clickEffect">
                                  <p:stCondLst>
                                    <p:cond delay="0"/>
                                  </p:stCondLst>
                                  <p:childTnLst>
                                    <p:set>
                                      <p:cBhvr>
                                        <p:cTn id="11" dur="1" fill="hold">
                                          <p:stCondLst>
                                            <p:cond delay="0"/>
                                          </p:stCondLst>
                                        </p:cTn>
                                        <p:tgtEl>
                                          <p:spTgt spid="6147">
                                            <p:txEl>
                                              <p:charRg st="37" end="75"/>
                                            </p:txEl>
                                          </p:spTgt>
                                        </p:tgtEl>
                                        <p:attrNameLst>
                                          <p:attrName>style.visibility</p:attrName>
                                        </p:attrNameLst>
                                      </p:cBhvr>
                                      <p:to>
                                        <p:strVal val="visible"/>
                                      </p:to>
                                    </p:set>
                                    <p:animEffect transition="in" filter="dissolve">
                                      <p:cBhvr>
                                        <p:cTn id="12" dur="500"/>
                                        <p:tgtEl>
                                          <p:spTgt spid="6147">
                                            <p:txEl>
                                              <p:charRg st="37" end="7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147" grpId="0" build="p"/>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7170" name="标题 7169"/>
          <p:cNvSpPr>
            <a:spLocks noGrp="1"/>
          </p:cNvSpPr>
          <p:nvPr>
            <p:ph type="title"/>
          </p:nvPr>
        </p:nvSpPr>
        <p:spPr>
          <a:xfrm>
            <a:off x="457200" y="274638"/>
            <a:ext cx="8229600" cy="1079500"/>
          </a:xfrm>
        </p:spPr>
        <p:txBody>
          <a:bodyPr anchor="ctr"/>
          <a:p>
            <a:pPr fontAlgn="base"/>
            <a:r>
              <a:rPr lang="zh-CN" altLang="en-US" sz="3200" strike="noStrike" noProof="1" dirty="0">
                <a:ea typeface="宋体" panose="02010600030101010101" pitchFamily="2" charset="-122"/>
              </a:rPr>
              <a:t>货币市场特征</a:t>
            </a:r>
            <a:endParaRPr lang="zh-CN" altLang="en-US" sz="3200" strike="noStrike" noProof="1" dirty="0">
              <a:ea typeface="宋体" panose="02010600030101010101" pitchFamily="2" charset="-122"/>
            </a:endParaRPr>
          </a:p>
        </p:txBody>
      </p:sp>
      <p:sp>
        <p:nvSpPr>
          <p:cNvPr id="7171" name="文本占位符 7170"/>
          <p:cNvSpPr>
            <a:spLocks noGrp="1"/>
          </p:cNvSpPr>
          <p:nvPr>
            <p:ph idx="1"/>
          </p:nvPr>
        </p:nvSpPr>
        <p:spPr>
          <a:xfrm>
            <a:off x="457200" y="1676400"/>
            <a:ext cx="8229600" cy="4449763"/>
          </a:xfrm>
        </p:spPr>
        <p:txBody>
          <a:bodyPr/>
          <a:p>
            <a:pPr marL="342900" indent="-342900" algn="l" fontAlgn="base">
              <a:lnSpc>
                <a:spcPct val="100000"/>
              </a:lnSpc>
            </a:pPr>
            <a:r>
              <a:rPr lang="zh-CN" altLang="en-US" sz="2800" b="0" strike="noStrike" noProof="1" dirty="0">
                <a:ea typeface="宋体" panose="02010600030101010101" pitchFamily="2" charset="-122"/>
                <a:sym typeface="+mn-ea"/>
              </a:rPr>
              <a:t>短期性</a:t>
            </a:r>
            <a:endParaRPr lang="zh-CN" altLang="en-US" sz="2800" b="0" strike="noStrike" noProof="1" dirty="0">
              <a:ea typeface="宋体" panose="02010600030101010101" pitchFamily="2" charset="-122"/>
            </a:endParaRPr>
          </a:p>
          <a:p>
            <a:pPr marL="742950" lvl="1" indent="-285750" algn="l" fontAlgn="base">
              <a:lnSpc>
                <a:spcPct val="100000"/>
              </a:lnSpc>
            </a:pPr>
            <a:r>
              <a:rPr lang="zh-CN" altLang="en-US" sz="2800" b="0" strike="noStrike" noProof="1" dirty="0">
                <a:ea typeface="宋体" panose="02010600030101010101" pitchFamily="2" charset="-122"/>
                <a:sym typeface="+mn-ea"/>
              </a:rPr>
              <a:t>货币市场的资金供求由</a:t>
            </a:r>
            <a:r>
              <a:rPr lang="en-US" altLang="zh-CN" sz="2800" b="0" strike="noStrike" noProof="1" dirty="0">
                <a:ea typeface="宋体" panose="02010600030101010101" pitchFamily="2" charset="-122"/>
                <a:sym typeface="+mn-ea"/>
              </a:rPr>
              <a:t>1</a:t>
            </a:r>
            <a:r>
              <a:rPr lang="zh-CN" altLang="en-US" sz="2800" b="0" strike="noStrike" noProof="1" dirty="0">
                <a:ea typeface="宋体" panose="02010600030101010101" pitchFamily="2" charset="-122"/>
                <a:sym typeface="+mn-ea"/>
              </a:rPr>
              <a:t>年或</a:t>
            </a:r>
            <a:r>
              <a:rPr lang="en-US" altLang="zh-CN" sz="2800" b="0" strike="noStrike" noProof="1" dirty="0">
                <a:ea typeface="宋体" panose="02010600030101010101" pitchFamily="2" charset="-122"/>
                <a:sym typeface="+mn-ea"/>
              </a:rPr>
              <a:t>1</a:t>
            </a:r>
            <a:r>
              <a:rPr lang="zh-CN" altLang="en-US" sz="2800" b="0" strike="noStrike" noProof="1" dirty="0">
                <a:ea typeface="宋体" panose="02010600030101010101" pitchFamily="2" charset="-122"/>
                <a:sym typeface="+mn-ea"/>
              </a:rPr>
              <a:t>年以下短期资金供求所构成</a:t>
            </a:r>
            <a:endParaRPr lang="zh-CN" altLang="en-US" sz="2800" b="0" strike="noStrike" noProof="1" dirty="0">
              <a:ea typeface="宋体" panose="02010600030101010101" pitchFamily="2" charset="-122"/>
            </a:endParaRPr>
          </a:p>
          <a:p>
            <a:pPr marL="742950" lvl="1" indent="-285750" algn="l" fontAlgn="base">
              <a:lnSpc>
                <a:spcPct val="100000"/>
              </a:lnSpc>
            </a:pPr>
            <a:r>
              <a:rPr lang="zh-CN" altLang="en-US" sz="2800" b="0" strike="noStrike" noProof="1" dirty="0">
                <a:ea typeface="宋体" panose="02010600030101010101" pitchFamily="2" charset="-122"/>
                <a:sym typeface="+mn-ea"/>
              </a:rPr>
              <a:t>货币市场的短期性由货币市场交易者的特殊目的所决定</a:t>
            </a:r>
            <a:endParaRPr lang="zh-CN" altLang="en-US" sz="2800" b="0" strike="noStrike" noProof="1" dirty="0">
              <a:ea typeface="宋体" panose="02010600030101010101" pitchFamily="2" charset="-122"/>
              <a:sym typeface="+mn-ea"/>
            </a:endParaRPr>
          </a:p>
          <a:p>
            <a:pPr marL="742950" lvl="1" indent="-285750" algn="l" fontAlgn="base">
              <a:lnSpc>
                <a:spcPct val="100000"/>
              </a:lnSpc>
            </a:pPr>
            <a:r>
              <a:rPr lang="zh-CN" altLang="en-US" sz="2800" b="0" strike="noStrike" noProof="1" dirty="0">
                <a:ea typeface="宋体" panose="02010600030101010101" pitchFamily="2" charset="-122"/>
                <a:sym typeface="+mn-ea"/>
              </a:rPr>
              <a:t>融资者的主要目的是弥补短期资金缺口而不是用于长期盈利项目</a:t>
            </a:r>
            <a:endParaRPr lang="zh-CN" altLang="en-US" sz="2800" b="0" strike="noStrike" noProof="1" dirty="0">
              <a:ea typeface="宋体" panose="02010600030101010101" pitchFamily="2" charset="-122"/>
              <a:sym typeface="+mn-ea"/>
            </a:endParaRPr>
          </a:p>
          <a:p>
            <a:pPr marL="742950" lvl="1" indent="-285750" algn="l" fontAlgn="base">
              <a:lnSpc>
                <a:spcPct val="100000"/>
              </a:lnSpc>
            </a:pPr>
            <a:r>
              <a:rPr lang="zh-CN" altLang="en-US" sz="2800" b="0" strike="noStrike" noProof="1" dirty="0">
                <a:ea typeface="宋体" panose="02010600030101010101" pitchFamily="2" charset="-122"/>
                <a:sym typeface="+mn-ea"/>
              </a:rPr>
              <a:t>投资者的主要目的是在追求安全性和流动性基础上获得一定利息收入</a:t>
            </a:r>
            <a:endParaRPr lang="zh-CN" altLang="en-US" sz="2800" strike="noStrike" noProof="1" dirty="0">
              <a:ea typeface="宋体" panose="02010600030101010101" pitchFamily="2" charset="-122"/>
            </a:endParaRPr>
          </a:p>
        </p:txBody>
      </p:sp>
    </p:spTree>
  </p:cSld>
  <p:clrMapOvr>
    <a:masterClrMapping/>
  </p:clrMapOvr>
  <p:transition>
    <p:dissolv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grpId="0" nodeType="clickEffect">
                                  <p:stCondLst>
                                    <p:cond delay="0"/>
                                  </p:stCondLst>
                                  <p:childTnLst>
                                    <p:set>
                                      <p:cBhvr>
                                        <p:cTn id="6" dur="1" fill="hold">
                                          <p:stCondLst>
                                            <p:cond delay="0"/>
                                          </p:stCondLst>
                                        </p:cTn>
                                        <p:tgtEl>
                                          <p:spTgt spid="7171">
                                            <p:txEl>
                                              <p:charRg st="0" end="38"/>
                                            </p:txEl>
                                          </p:spTgt>
                                        </p:tgtEl>
                                        <p:attrNameLst>
                                          <p:attrName>style.visibility</p:attrName>
                                        </p:attrNameLst>
                                      </p:cBhvr>
                                      <p:to>
                                        <p:strVal val="visible"/>
                                      </p:to>
                                    </p:set>
                                    <p:animEffect transition="in" filter="dissolve">
                                      <p:cBhvr>
                                        <p:cTn id="7" dur="500"/>
                                        <p:tgtEl>
                                          <p:spTgt spid="7171">
                                            <p:txEl>
                                              <p:charRg st="0" end="38"/>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171" grpId="0" build="p"/>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7170" name="标题 7169"/>
          <p:cNvSpPr>
            <a:spLocks noGrp="1"/>
          </p:cNvSpPr>
          <p:nvPr>
            <p:ph type="ctrTitle"/>
          </p:nvPr>
        </p:nvSpPr>
        <p:spPr>
          <a:xfrm>
            <a:off x="457200" y="274638"/>
            <a:ext cx="8229600" cy="1079500"/>
          </a:xfrm>
        </p:spPr>
        <p:txBody>
          <a:bodyPr anchor="ctr"/>
          <a:p>
            <a:pPr fontAlgn="base"/>
            <a:r>
              <a:rPr lang="zh-CN" altLang="en-US" sz="3200" strike="noStrike" noProof="1" dirty="0">
                <a:ea typeface="宋体" panose="02010600030101010101" pitchFamily="2" charset="-122"/>
              </a:rPr>
              <a:t>货币市场特征</a:t>
            </a:r>
            <a:endParaRPr lang="zh-CN" altLang="en-US" sz="3200" strike="noStrike" noProof="1" dirty="0">
              <a:ea typeface="宋体" panose="02010600030101010101" pitchFamily="2" charset="-122"/>
            </a:endParaRPr>
          </a:p>
        </p:txBody>
      </p:sp>
      <p:sp>
        <p:nvSpPr>
          <p:cNvPr id="6" name="文本框 5"/>
          <p:cNvSpPr txBox="1"/>
          <p:nvPr/>
        </p:nvSpPr>
        <p:spPr>
          <a:xfrm>
            <a:off x="457200" y="1465263"/>
            <a:ext cx="8323263" cy="5346700"/>
          </a:xfrm>
          <a:prstGeom prst="rect">
            <a:avLst/>
          </a:prstGeom>
          <a:noFill/>
        </p:spPr>
        <p:txBody>
          <a:bodyPr wrap="square" rtlCol="0" anchor="t">
            <a:spAutoFit/>
          </a:bodyPr>
          <a:p>
            <a:pPr marL="342900" indent="-342900">
              <a:spcBef>
                <a:spcPct val="20000"/>
              </a:spcBef>
              <a:buClr>
                <a:srgbClr val="E8004D"/>
              </a:buClr>
              <a:buFont typeface="Wingdings" panose="05000000000000000000" pitchFamily="2" charset="2"/>
              <a:buChar char="ù"/>
            </a:pPr>
            <a:r>
              <a:rPr lang="zh-CN" altLang="en-US" sz="2800" noProof="1" dirty="0">
                <a:solidFill>
                  <a:srgbClr val="FFFFFF"/>
                </a:solidFill>
                <a:effectLst>
                  <a:outerShdw blurRad="38100" dist="38100" dir="2700000">
                    <a:srgbClr val="C0C0C0"/>
                  </a:outerShdw>
                </a:effectLst>
                <a:latin typeface="+mn-lt"/>
                <a:ea typeface="宋体" panose="02010600030101010101" pitchFamily="2" charset="-122"/>
                <a:cs typeface="+mn-cs"/>
                <a:sym typeface="+mn-ea"/>
              </a:rPr>
              <a:t>高安全性</a:t>
            </a:r>
            <a:endParaRPr lang="zh-CN" altLang="en-US" sz="2800" noProof="1" dirty="0">
              <a:ea typeface="宋体" panose="02010600030101010101" pitchFamily="2" charset="-122"/>
            </a:endParaRPr>
          </a:p>
          <a:p>
            <a:pPr marL="742950" lvl="1" indent="-285750" algn="l" fontAlgn="base">
              <a:spcBef>
                <a:spcPct val="20000"/>
              </a:spcBef>
              <a:buClr>
                <a:srgbClr val="E8004D"/>
              </a:buClr>
              <a:buFont typeface="Wingdings" panose="05000000000000000000" pitchFamily="2" charset="2"/>
              <a:buChar char="ù"/>
            </a:pPr>
            <a:r>
              <a:rPr lang="zh-CN" altLang="en-US" sz="2800" strike="noStrike" noProof="1" dirty="0">
                <a:solidFill>
                  <a:srgbClr val="FFFFFF"/>
                </a:solidFill>
                <a:effectLst>
                  <a:outerShdw blurRad="38100" dist="38100" dir="2700000">
                    <a:srgbClr val="C0C0C0"/>
                  </a:outerShdw>
                </a:effectLst>
                <a:latin typeface="+mn-lt"/>
                <a:ea typeface="宋体" panose="02010600030101010101" pitchFamily="2" charset="-122"/>
                <a:cs typeface="+mn-cs"/>
                <a:sym typeface="+mn-ea"/>
              </a:rPr>
              <a:t>货币市场工具的主要发行者是政府、大型机构和大型公司</a:t>
            </a:r>
            <a:endParaRPr lang="zh-CN" altLang="en-US" sz="2800" b="0" strike="noStrike" noProof="1" dirty="0">
              <a:ea typeface="宋体" panose="02010600030101010101" pitchFamily="2" charset="-122"/>
            </a:endParaRPr>
          </a:p>
          <a:p>
            <a:pPr marL="742950" lvl="1" indent="-285750" algn="l" fontAlgn="base">
              <a:spcBef>
                <a:spcPct val="20000"/>
              </a:spcBef>
              <a:buClr>
                <a:srgbClr val="E8004D"/>
              </a:buClr>
              <a:buFont typeface="Wingdings" panose="05000000000000000000" pitchFamily="2" charset="2"/>
              <a:buChar char="ù"/>
            </a:pPr>
            <a:r>
              <a:rPr lang="zh-CN" altLang="en-US" sz="2800" strike="noStrike" noProof="1" dirty="0">
                <a:solidFill>
                  <a:srgbClr val="FFFFFF"/>
                </a:solidFill>
                <a:effectLst>
                  <a:outerShdw blurRad="38100" dist="38100" dir="2700000">
                    <a:srgbClr val="C0C0C0"/>
                  </a:outerShdw>
                </a:effectLst>
                <a:latin typeface="+mn-lt"/>
                <a:ea typeface="宋体" panose="02010600030101010101" pitchFamily="2" charset="-122"/>
                <a:cs typeface="+mn-cs"/>
                <a:sym typeface="+mn-ea"/>
              </a:rPr>
              <a:t>它们通常实力雄厚、信誉卓著、信用评级较高</a:t>
            </a:r>
            <a:endParaRPr lang="zh-CN" altLang="en-US" sz="2800" b="0" strike="noStrike" noProof="1" dirty="0">
              <a:ea typeface="宋体" panose="02010600030101010101" pitchFamily="2" charset="-122"/>
              <a:sym typeface="+mn-ea"/>
            </a:endParaRPr>
          </a:p>
          <a:p>
            <a:pPr marL="742950" lvl="1" indent="-285750" algn="l" fontAlgn="base">
              <a:spcBef>
                <a:spcPct val="20000"/>
              </a:spcBef>
              <a:buClr>
                <a:srgbClr val="E8004D"/>
              </a:buClr>
              <a:buFont typeface="Wingdings" panose="05000000000000000000" pitchFamily="2" charset="2"/>
              <a:buChar char="ù"/>
            </a:pPr>
            <a:r>
              <a:rPr lang="zh-CN" altLang="en-US" sz="2800" strike="noStrike" noProof="1" dirty="0">
                <a:solidFill>
                  <a:srgbClr val="FFFFFF"/>
                </a:solidFill>
                <a:effectLst>
                  <a:outerShdw blurRad="38100" dist="38100" dir="2700000">
                    <a:srgbClr val="C0C0C0"/>
                  </a:outerShdw>
                </a:effectLst>
                <a:latin typeface="+mn-lt"/>
                <a:ea typeface="宋体" panose="02010600030101010101" pitchFamily="2" charset="-122"/>
                <a:cs typeface="+mn-cs"/>
                <a:sym typeface="+mn-ea"/>
              </a:rPr>
              <a:t>少数私营机构、地方政府信用较低，但短期出现财务恶化的可能性也较低</a:t>
            </a:r>
            <a:endParaRPr lang="zh-CN" altLang="en-US" sz="2800" strike="noStrike" noProof="1" dirty="0">
              <a:solidFill>
                <a:srgbClr val="FFFFFF"/>
              </a:solidFill>
              <a:effectLst>
                <a:outerShdw blurRad="38100" dist="38100" dir="2700000">
                  <a:srgbClr val="C0C0C0"/>
                </a:outerShdw>
              </a:effectLst>
              <a:latin typeface="+mn-lt"/>
              <a:ea typeface="宋体" panose="02010600030101010101" pitchFamily="2" charset="-122"/>
              <a:sym typeface="+mn-ea"/>
            </a:endParaRPr>
          </a:p>
          <a:p>
            <a:pPr marL="342900" indent="-342900">
              <a:spcBef>
                <a:spcPct val="20000"/>
              </a:spcBef>
              <a:buClr>
                <a:srgbClr val="E8004D"/>
              </a:buClr>
              <a:buFont typeface="Wingdings" panose="05000000000000000000" pitchFamily="2" charset="2"/>
              <a:buChar char="ù"/>
            </a:pPr>
            <a:r>
              <a:rPr lang="zh-CN" altLang="en-US" sz="2800" noProof="1" dirty="0">
                <a:solidFill>
                  <a:srgbClr val="FFFFFF"/>
                </a:solidFill>
                <a:effectLst>
                  <a:outerShdw blurRad="38100" dist="38100" dir="2700000">
                    <a:srgbClr val="C0C0C0"/>
                  </a:outerShdw>
                </a:effectLst>
                <a:latin typeface="+mn-lt"/>
                <a:ea typeface="宋体" panose="02010600030101010101" pitchFamily="2" charset="-122"/>
                <a:cs typeface="+mn-cs"/>
                <a:sym typeface="+mn-ea"/>
              </a:rPr>
              <a:t>高流动性</a:t>
            </a:r>
            <a:endParaRPr lang="zh-CN" altLang="en-US" sz="2800" noProof="1" dirty="0">
              <a:ea typeface="宋体" panose="02010600030101010101" pitchFamily="2" charset="-122"/>
            </a:endParaRPr>
          </a:p>
          <a:p>
            <a:pPr marL="742950" lvl="1" indent="-285750" algn="l" fontAlgn="base">
              <a:spcBef>
                <a:spcPct val="20000"/>
              </a:spcBef>
              <a:buClr>
                <a:srgbClr val="E8004D"/>
              </a:buClr>
              <a:buFont typeface="Wingdings" panose="05000000000000000000" pitchFamily="2" charset="2"/>
              <a:buChar char="ù"/>
            </a:pPr>
            <a:r>
              <a:rPr lang="zh-CN" altLang="en-US" sz="2800" strike="noStrike" noProof="1" dirty="0">
                <a:solidFill>
                  <a:srgbClr val="FFFFFF"/>
                </a:solidFill>
                <a:effectLst>
                  <a:outerShdw blurRad="38100" dist="38100" dir="2700000">
                    <a:srgbClr val="C0C0C0"/>
                  </a:outerShdw>
                </a:effectLst>
                <a:latin typeface="+mn-lt"/>
                <a:ea typeface="宋体" panose="02010600030101010101" pitchFamily="2" charset="-122"/>
                <a:cs typeface="+mn-cs"/>
                <a:sym typeface="+mn-ea"/>
              </a:rPr>
              <a:t>货币市场工具期限（久期）很短，利率变化导致的价格波动较小</a:t>
            </a:r>
            <a:endParaRPr lang="zh-CN" altLang="en-US" sz="2800" b="0" strike="noStrike" noProof="1" dirty="0">
              <a:ea typeface="宋体" panose="02010600030101010101" pitchFamily="2" charset="-122"/>
            </a:endParaRPr>
          </a:p>
          <a:p>
            <a:pPr marL="742950" lvl="1" indent="-285750" algn="l" fontAlgn="base">
              <a:spcBef>
                <a:spcPct val="20000"/>
              </a:spcBef>
              <a:buClr>
                <a:srgbClr val="E8004D"/>
              </a:buClr>
              <a:buFont typeface="Wingdings" panose="05000000000000000000" pitchFamily="2" charset="2"/>
              <a:buChar char="ù"/>
            </a:pPr>
            <a:r>
              <a:rPr lang="zh-CN" altLang="en-US" sz="2800" strike="noStrike" noProof="1" dirty="0">
                <a:solidFill>
                  <a:srgbClr val="FFFFFF"/>
                </a:solidFill>
                <a:effectLst>
                  <a:outerShdw blurRad="38100" dist="38100" dir="2700000">
                    <a:srgbClr val="C0C0C0"/>
                  </a:outerShdw>
                </a:effectLst>
                <a:latin typeface="+mn-lt"/>
                <a:ea typeface="宋体" panose="02010600030101010101" pitchFamily="2" charset="-122"/>
                <a:cs typeface="+mn-cs"/>
                <a:sym typeface="+mn-ea"/>
              </a:rPr>
              <a:t>较高的流动性和快速变现也有利于规避通胀风险、货币风险和不确定的政</a:t>
            </a:r>
            <a:r>
              <a:rPr lang="zh-CN" altLang="en-US" sz="2800" strike="noStrike" noProof="1" dirty="0">
                <a:solidFill>
                  <a:srgbClr val="FFFFFF"/>
                </a:solidFill>
                <a:effectLst>
                  <a:outerShdw blurRad="38100" dist="38100" dir="2700000">
                    <a:srgbClr val="C0C0C0"/>
                  </a:outerShdw>
                </a:effectLst>
                <a:latin typeface="+mn-lt"/>
                <a:ea typeface="宋体" panose="02010600030101010101" pitchFamily="2" charset="-122"/>
                <a:cs typeface="+mn-cs"/>
                <a:sym typeface="+mn-ea"/>
              </a:rPr>
              <a:t>策风险</a:t>
            </a:r>
            <a:endParaRPr lang="zh-CN" altLang="en-US" strike="noStrike" noProof="1"/>
          </a:p>
        </p:txBody>
      </p:sp>
    </p:spTree>
  </p:cSld>
  <p:clrMapOvr>
    <a:masterClrMapping/>
  </p:clrMapOvr>
  <p:transition>
    <p:dissolve/>
  </p:transition>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7170" name="标题 7169"/>
          <p:cNvSpPr>
            <a:spLocks noGrp="1"/>
          </p:cNvSpPr>
          <p:nvPr>
            <p:ph type="ctrTitle"/>
          </p:nvPr>
        </p:nvSpPr>
        <p:spPr>
          <a:xfrm>
            <a:off x="457200" y="274638"/>
            <a:ext cx="8229600" cy="1079500"/>
          </a:xfrm>
        </p:spPr>
        <p:txBody>
          <a:bodyPr anchor="ctr"/>
          <a:p>
            <a:pPr fontAlgn="base"/>
            <a:r>
              <a:rPr lang="zh-CN" altLang="en-US" sz="3200" strike="noStrike" noProof="1" dirty="0">
                <a:ea typeface="宋体" panose="02010600030101010101" pitchFamily="2" charset="-122"/>
              </a:rPr>
              <a:t>货币市场特征</a:t>
            </a:r>
            <a:endParaRPr lang="zh-CN" altLang="en-US" sz="3200" strike="noStrike" noProof="1" dirty="0">
              <a:ea typeface="宋体" panose="02010600030101010101" pitchFamily="2" charset="-122"/>
            </a:endParaRPr>
          </a:p>
        </p:txBody>
      </p:sp>
      <p:sp>
        <p:nvSpPr>
          <p:cNvPr id="4" name="文本框 3"/>
          <p:cNvSpPr txBox="1"/>
          <p:nvPr/>
        </p:nvSpPr>
        <p:spPr>
          <a:xfrm>
            <a:off x="457200" y="1587500"/>
            <a:ext cx="8331200" cy="4914900"/>
          </a:xfrm>
          <a:prstGeom prst="rect">
            <a:avLst/>
          </a:prstGeom>
          <a:noFill/>
        </p:spPr>
        <p:txBody>
          <a:bodyPr wrap="square" rtlCol="0" anchor="t">
            <a:spAutoFit/>
          </a:bodyPr>
          <a:p>
            <a:pPr marL="342900" indent="-342900">
              <a:spcBef>
                <a:spcPct val="20000"/>
              </a:spcBef>
              <a:buClr>
                <a:srgbClr val="E8004D"/>
              </a:buClr>
              <a:buFont typeface="Wingdings" panose="05000000000000000000" pitchFamily="2" charset="2"/>
              <a:buChar char="ù"/>
            </a:pPr>
            <a:r>
              <a:rPr lang="zh-CN" altLang="en-US" sz="2800" noProof="1" dirty="0">
                <a:solidFill>
                  <a:srgbClr val="FFFFFF"/>
                </a:solidFill>
                <a:effectLst>
                  <a:outerShdw blurRad="38100" dist="38100" dir="2700000">
                    <a:srgbClr val="C0C0C0"/>
                  </a:outerShdw>
                </a:effectLst>
                <a:latin typeface="+mn-lt"/>
                <a:ea typeface="宋体" panose="02010600030101010101" pitchFamily="2" charset="-122"/>
                <a:cs typeface="+mn-cs"/>
                <a:sym typeface="+mn-ea"/>
              </a:rPr>
              <a:t>较低收益率</a:t>
            </a:r>
            <a:endParaRPr lang="zh-CN" altLang="en-US" sz="2800" noProof="1" dirty="0">
              <a:ea typeface="宋体" panose="02010600030101010101" pitchFamily="2" charset="-122"/>
            </a:endParaRPr>
          </a:p>
          <a:p>
            <a:pPr marL="742950" lvl="1" indent="-285750" algn="l" fontAlgn="base">
              <a:spcBef>
                <a:spcPct val="20000"/>
              </a:spcBef>
              <a:buClr>
                <a:srgbClr val="E8004D"/>
              </a:buClr>
              <a:buFont typeface="Wingdings" panose="05000000000000000000" pitchFamily="2" charset="2"/>
              <a:buChar char="ù"/>
            </a:pPr>
            <a:r>
              <a:rPr lang="zh-CN" altLang="en-US" sz="2800" strike="noStrike" noProof="1" dirty="0">
                <a:solidFill>
                  <a:srgbClr val="FFFFFF"/>
                </a:solidFill>
                <a:effectLst>
                  <a:outerShdw blurRad="38100" dist="38100" dir="2700000">
                    <a:srgbClr val="C0C0C0"/>
                  </a:outerShdw>
                </a:effectLst>
                <a:latin typeface="+mn-lt"/>
                <a:ea typeface="宋体" panose="02010600030101010101" pitchFamily="2" charset="-122"/>
                <a:cs typeface="+mn-cs"/>
                <a:sym typeface="+mn-ea"/>
              </a:rPr>
              <a:t>货币市场工具较低的违约风险使其收益率接近或略高于无风险利率</a:t>
            </a:r>
            <a:endParaRPr lang="zh-CN" altLang="en-US" sz="2800" b="0" strike="noStrike" noProof="1" dirty="0">
              <a:ea typeface="宋体" panose="02010600030101010101" pitchFamily="2" charset="-122"/>
            </a:endParaRPr>
          </a:p>
          <a:p>
            <a:pPr marL="742950" lvl="1" indent="-285750" algn="l" fontAlgn="base">
              <a:spcBef>
                <a:spcPct val="20000"/>
              </a:spcBef>
              <a:buClr>
                <a:srgbClr val="E8004D"/>
              </a:buClr>
              <a:buFont typeface="Wingdings" panose="05000000000000000000" pitchFamily="2" charset="2"/>
              <a:buChar char="ù"/>
            </a:pPr>
            <a:r>
              <a:rPr lang="zh-CN" altLang="en-US" sz="2800" strike="noStrike" noProof="1" dirty="0">
                <a:solidFill>
                  <a:srgbClr val="FFFFFF"/>
                </a:solidFill>
                <a:effectLst>
                  <a:outerShdw blurRad="38100" dist="38100" dir="2700000">
                    <a:srgbClr val="C0C0C0"/>
                  </a:outerShdw>
                </a:effectLst>
                <a:latin typeface="+mn-lt"/>
                <a:ea typeface="宋体" panose="02010600030101010101" pitchFamily="2" charset="-122"/>
                <a:cs typeface="+mn-cs"/>
                <a:sym typeface="+mn-ea"/>
              </a:rPr>
              <a:t>但其较好的流动性和安全性，可令机构减少现金持有，较低收益率仍具有吸引力</a:t>
            </a:r>
            <a:endParaRPr lang="zh-CN" altLang="en-US" sz="2800" strike="noStrike" noProof="1" dirty="0">
              <a:solidFill>
                <a:srgbClr val="FFFFFF"/>
              </a:solidFill>
              <a:effectLst>
                <a:outerShdw blurRad="38100" dist="38100" dir="2700000">
                  <a:srgbClr val="C0C0C0"/>
                </a:outerShdw>
              </a:effectLst>
              <a:latin typeface="+mn-lt"/>
              <a:ea typeface="宋体" panose="02010600030101010101" pitchFamily="2" charset="-122"/>
              <a:sym typeface="+mn-ea"/>
            </a:endParaRPr>
          </a:p>
          <a:p>
            <a:pPr marL="342900" indent="-342900">
              <a:spcBef>
                <a:spcPct val="20000"/>
              </a:spcBef>
              <a:buClr>
                <a:srgbClr val="E8004D"/>
              </a:buClr>
              <a:buFont typeface="Wingdings" panose="05000000000000000000" pitchFamily="2" charset="2"/>
              <a:buChar char="ù"/>
            </a:pPr>
            <a:r>
              <a:rPr lang="zh-CN" altLang="en-US" sz="2800" noProof="1" dirty="0">
                <a:solidFill>
                  <a:srgbClr val="FFFFFF"/>
                </a:solidFill>
                <a:effectLst>
                  <a:outerShdw blurRad="38100" dist="38100" dir="2700000">
                    <a:srgbClr val="C0C0C0"/>
                  </a:outerShdw>
                </a:effectLst>
                <a:latin typeface="+mn-lt"/>
                <a:ea typeface="宋体" panose="02010600030101010101" pitchFamily="2" charset="-122"/>
                <a:cs typeface="+mn-cs"/>
                <a:sym typeface="+mn-ea"/>
              </a:rPr>
              <a:t>同质性</a:t>
            </a:r>
            <a:endParaRPr lang="zh-CN" altLang="en-US" sz="2800" noProof="1" dirty="0">
              <a:ea typeface="宋体" panose="02010600030101010101" pitchFamily="2" charset="-122"/>
            </a:endParaRPr>
          </a:p>
          <a:p>
            <a:pPr marL="742950" lvl="1" indent="-285750" algn="l" fontAlgn="base">
              <a:spcBef>
                <a:spcPct val="20000"/>
              </a:spcBef>
              <a:buClr>
                <a:srgbClr val="E8004D"/>
              </a:buClr>
              <a:buFont typeface="Wingdings" panose="05000000000000000000" pitchFamily="2" charset="2"/>
              <a:buChar char="ù"/>
            </a:pPr>
            <a:r>
              <a:rPr lang="zh-CN" altLang="en-US" sz="2800" strike="noStrike" noProof="1" dirty="0">
                <a:solidFill>
                  <a:srgbClr val="FFFFFF"/>
                </a:solidFill>
                <a:effectLst>
                  <a:outerShdw blurRad="38100" dist="38100" dir="2700000">
                    <a:srgbClr val="C0C0C0"/>
                  </a:outerShdw>
                </a:effectLst>
                <a:latin typeface="+mn-lt"/>
                <a:ea typeface="宋体" panose="02010600030101010101" pitchFamily="2" charset="-122"/>
                <a:cs typeface="+mn-cs"/>
                <a:sym typeface="+mn-ea"/>
              </a:rPr>
              <a:t>货币市场工具的安全性、流动性相似、收益率非常相近</a:t>
            </a:r>
            <a:endParaRPr lang="zh-CN" altLang="en-US" sz="2800" strike="noStrike" noProof="1" dirty="0">
              <a:solidFill>
                <a:srgbClr val="FFFFFF"/>
              </a:solidFill>
              <a:effectLst>
                <a:outerShdw blurRad="38100" dist="38100" dir="2700000">
                  <a:srgbClr val="C0C0C0"/>
                </a:outerShdw>
              </a:effectLst>
              <a:latin typeface="+mn-lt"/>
              <a:ea typeface="宋体" panose="02010600030101010101" pitchFamily="2" charset="-122"/>
              <a:sym typeface="+mn-ea"/>
            </a:endParaRPr>
          </a:p>
          <a:p>
            <a:pPr marL="742950" lvl="1" indent="-285750" algn="l" fontAlgn="base">
              <a:spcBef>
                <a:spcPct val="20000"/>
              </a:spcBef>
              <a:buClr>
                <a:srgbClr val="E8004D"/>
              </a:buClr>
              <a:buFont typeface="Wingdings" panose="05000000000000000000" pitchFamily="2" charset="2"/>
              <a:buChar char="ù"/>
            </a:pPr>
            <a:r>
              <a:rPr lang="zh-CN" altLang="en-US" sz="2800" strike="noStrike" noProof="1" dirty="0">
                <a:solidFill>
                  <a:srgbClr val="FFFFFF"/>
                </a:solidFill>
                <a:effectLst>
                  <a:outerShdw blurRad="38100" dist="38100" dir="2700000">
                    <a:srgbClr val="C0C0C0"/>
                  </a:outerShdw>
                </a:effectLst>
                <a:latin typeface="+mn-lt"/>
                <a:ea typeface="宋体" panose="02010600030101010101" pitchFamily="2" charset="-122"/>
                <a:cs typeface="+mn-cs"/>
                <a:sym typeface="+mn-ea"/>
              </a:rPr>
              <a:t>价格变动方向趋同</a:t>
            </a:r>
            <a:endParaRPr lang="zh-CN" altLang="en-US" sz="2800" b="0" strike="noStrike" noProof="1" dirty="0">
              <a:ea typeface="宋体" panose="02010600030101010101" pitchFamily="2" charset="-122"/>
            </a:endParaRPr>
          </a:p>
          <a:p>
            <a:pPr marL="742950" lvl="1" indent="-285750" algn="l" fontAlgn="base">
              <a:spcBef>
                <a:spcPct val="20000"/>
              </a:spcBef>
              <a:buClr>
                <a:srgbClr val="E8004D"/>
              </a:buClr>
              <a:buFont typeface="Wingdings" panose="05000000000000000000" pitchFamily="2" charset="2"/>
              <a:buChar char="ù"/>
            </a:pPr>
            <a:r>
              <a:rPr lang="zh-CN" altLang="en-US" sz="2800" strike="noStrike" noProof="1" dirty="0">
                <a:solidFill>
                  <a:srgbClr val="FFFFFF"/>
                </a:solidFill>
                <a:effectLst>
                  <a:outerShdw blurRad="38100" dist="38100" dir="2700000">
                    <a:srgbClr val="C0C0C0"/>
                  </a:outerShdw>
                </a:effectLst>
                <a:latin typeface="+mn-lt"/>
                <a:ea typeface="宋体" panose="02010600030101010101" pitchFamily="2" charset="-122"/>
                <a:cs typeface="+mn-cs"/>
                <a:sym typeface="+mn-ea"/>
              </a:rPr>
              <a:t>各种工具之间具有很高相互替代性</a:t>
            </a:r>
            <a:endParaRPr lang="zh-CN" altLang="en-US" strike="noStrike" noProof="1"/>
          </a:p>
        </p:txBody>
      </p:sp>
    </p:spTree>
  </p:cSld>
  <p:clrMapOvr>
    <a:masterClrMapping/>
  </p:clrMapOvr>
  <p:transition>
    <p:dissolve/>
  </p:transition>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7170" name="标题 7169"/>
          <p:cNvSpPr>
            <a:spLocks noGrp="1"/>
          </p:cNvSpPr>
          <p:nvPr>
            <p:ph type="ctrTitle"/>
          </p:nvPr>
        </p:nvSpPr>
        <p:spPr>
          <a:xfrm>
            <a:off x="457200" y="274638"/>
            <a:ext cx="8229600" cy="1079500"/>
          </a:xfrm>
        </p:spPr>
        <p:txBody>
          <a:bodyPr anchor="ctr"/>
          <a:p>
            <a:pPr fontAlgn="base"/>
            <a:r>
              <a:rPr lang="zh-CN" altLang="en-US" sz="3200" strike="noStrike" noProof="1" dirty="0">
                <a:ea typeface="宋体" panose="02010600030101010101" pitchFamily="2" charset="-122"/>
              </a:rPr>
              <a:t>货币市场特征</a:t>
            </a:r>
            <a:endParaRPr lang="zh-CN" altLang="en-US" sz="3200" strike="noStrike" noProof="1" dirty="0">
              <a:ea typeface="宋体" panose="02010600030101010101" pitchFamily="2" charset="-122"/>
            </a:endParaRPr>
          </a:p>
        </p:txBody>
      </p:sp>
      <p:sp>
        <p:nvSpPr>
          <p:cNvPr id="4" name="文本框 3"/>
          <p:cNvSpPr txBox="1"/>
          <p:nvPr/>
        </p:nvSpPr>
        <p:spPr>
          <a:xfrm>
            <a:off x="404813" y="1552575"/>
            <a:ext cx="8450263" cy="4337050"/>
          </a:xfrm>
          <a:prstGeom prst="rect">
            <a:avLst/>
          </a:prstGeom>
          <a:noFill/>
        </p:spPr>
        <p:txBody>
          <a:bodyPr wrap="square" rtlCol="0" anchor="t">
            <a:spAutoFit/>
          </a:bodyPr>
          <a:p>
            <a:pPr marL="342900" indent="-342900">
              <a:spcBef>
                <a:spcPct val="20000"/>
              </a:spcBef>
              <a:buClr>
                <a:srgbClr val="E8004D"/>
              </a:buClr>
              <a:buFont typeface="Wingdings" panose="05000000000000000000" pitchFamily="2" charset="2"/>
              <a:buChar char="ù"/>
            </a:pPr>
            <a:r>
              <a:rPr lang="zh-CN" altLang="en-US" sz="2800" noProof="1" dirty="0">
                <a:solidFill>
                  <a:srgbClr val="FFFFFF"/>
                </a:solidFill>
                <a:effectLst>
                  <a:outerShdw blurRad="38100" dist="38100" dir="2700000">
                    <a:srgbClr val="C0C0C0"/>
                  </a:outerShdw>
                </a:effectLst>
                <a:latin typeface="+mn-lt"/>
                <a:ea typeface="宋体" panose="02010600030101010101" pitchFamily="2" charset="-122"/>
                <a:cs typeface="+mn-cs"/>
                <a:sym typeface="+mn-ea"/>
              </a:rPr>
              <a:t>参与者机构化</a:t>
            </a:r>
            <a:endParaRPr lang="zh-CN" altLang="en-US" sz="2800" noProof="1" dirty="0">
              <a:ea typeface="宋体" panose="02010600030101010101" pitchFamily="2" charset="-122"/>
            </a:endParaRPr>
          </a:p>
          <a:p>
            <a:pPr marL="742950" lvl="1" indent="-285750" algn="l" fontAlgn="base">
              <a:spcBef>
                <a:spcPct val="20000"/>
              </a:spcBef>
              <a:buClr>
                <a:srgbClr val="E8004D"/>
              </a:buClr>
              <a:buFont typeface="Wingdings" panose="05000000000000000000" pitchFamily="2" charset="2"/>
              <a:buChar char="ù"/>
            </a:pPr>
            <a:r>
              <a:rPr lang="zh-CN" altLang="en-US" sz="2800" strike="noStrike" noProof="1" dirty="0">
                <a:solidFill>
                  <a:srgbClr val="FFFFFF"/>
                </a:solidFill>
                <a:effectLst>
                  <a:outerShdw blurRad="38100" dist="38100" dir="2700000">
                    <a:srgbClr val="C0C0C0"/>
                  </a:outerShdw>
                </a:effectLst>
                <a:latin typeface="+mn-lt"/>
                <a:ea typeface="宋体" panose="02010600030101010101" pitchFamily="2" charset="-122"/>
                <a:cs typeface="+mn-cs"/>
                <a:sym typeface="+mn-ea"/>
              </a:rPr>
              <a:t>货币市场基本被少数大型金融机构、非金融机构和政府所控制</a:t>
            </a:r>
            <a:endParaRPr lang="zh-CN" altLang="en-US" sz="2800" strike="noStrike" noProof="1" dirty="0">
              <a:solidFill>
                <a:srgbClr val="FFFFFF"/>
              </a:solidFill>
              <a:effectLst>
                <a:outerShdw blurRad="38100" dist="38100" dir="2700000">
                  <a:srgbClr val="C0C0C0"/>
                </a:outerShdw>
              </a:effectLst>
              <a:latin typeface="+mn-lt"/>
              <a:ea typeface="宋体" panose="02010600030101010101" pitchFamily="2" charset="-122"/>
              <a:cs typeface="+mn-cs"/>
              <a:sym typeface="+mn-ea"/>
            </a:endParaRPr>
          </a:p>
          <a:p>
            <a:pPr marL="742950" lvl="1" indent="-285750" algn="l" fontAlgn="base">
              <a:spcBef>
                <a:spcPct val="20000"/>
              </a:spcBef>
              <a:buClr>
                <a:srgbClr val="E8004D"/>
              </a:buClr>
              <a:buFont typeface="Wingdings" panose="05000000000000000000" pitchFamily="2" charset="2"/>
              <a:buChar char="ù"/>
            </a:pPr>
            <a:r>
              <a:rPr lang="zh-CN" altLang="en-US" sz="2800" strike="noStrike" noProof="1" dirty="0">
                <a:solidFill>
                  <a:srgbClr val="FFFFFF"/>
                </a:solidFill>
                <a:effectLst>
                  <a:outerShdw blurRad="38100" dist="38100" dir="2700000">
                    <a:srgbClr val="C0C0C0"/>
                  </a:outerShdw>
                </a:effectLst>
                <a:latin typeface="+mn-lt"/>
                <a:ea typeface="宋体" panose="02010600030101010101" pitchFamily="2" charset="-122"/>
                <a:cs typeface="+mn-cs"/>
                <a:sym typeface="+mn-ea"/>
              </a:rPr>
              <a:t>银行间市场交易大部分由大型银行所主导</a:t>
            </a:r>
            <a:endParaRPr lang="zh-CN" altLang="en-US" sz="2800" strike="noStrike" noProof="1" dirty="0">
              <a:solidFill>
                <a:srgbClr val="FFFFFF"/>
              </a:solidFill>
              <a:effectLst>
                <a:outerShdw blurRad="38100" dist="38100" dir="2700000">
                  <a:srgbClr val="C0C0C0"/>
                </a:outerShdw>
              </a:effectLst>
              <a:latin typeface="+mn-lt"/>
              <a:ea typeface="宋体" panose="02010600030101010101" pitchFamily="2" charset="-122"/>
              <a:cs typeface="+mn-cs"/>
              <a:sym typeface="+mn-ea"/>
            </a:endParaRPr>
          </a:p>
          <a:p>
            <a:pPr marL="742950" lvl="1" indent="-285750" algn="l" fontAlgn="base">
              <a:spcBef>
                <a:spcPct val="20000"/>
              </a:spcBef>
              <a:buClr>
                <a:srgbClr val="E8004D"/>
              </a:buClr>
              <a:buFont typeface="Wingdings" panose="05000000000000000000" pitchFamily="2" charset="2"/>
              <a:buChar char="ù"/>
            </a:pPr>
            <a:r>
              <a:rPr lang="zh-CN" altLang="en-US" sz="2800" strike="noStrike" noProof="1" dirty="0">
                <a:solidFill>
                  <a:srgbClr val="FFFFFF"/>
                </a:solidFill>
                <a:effectLst>
                  <a:outerShdw blurRad="38100" dist="38100" dir="2700000">
                    <a:srgbClr val="C0C0C0"/>
                  </a:outerShdw>
                </a:effectLst>
                <a:latin typeface="+mn-lt"/>
                <a:ea typeface="宋体" panose="02010600030101010101" pitchFamily="2" charset="-122"/>
                <a:cs typeface="+mn-cs"/>
                <a:sym typeface="+mn-ea"/>
              </a:rPr>
              <a:t>短期证券交易由大型证券交易商和经纪人所代理</a:t>
            </a:r>
            <a:endParaRPr lang="zh-CN" altLang="en-US" sz="2800" strike="noStrike" noProof="1" dirty="0">
              <a:solidFill>
                <a:srgbClr val="FFFFFF"/>
              </a:solidFill>
              <a:effectLst>
                <a:outerShdw blurRad="38100" dist="38100" dir="2700000">
                  <a:srgbClr val="C0C0C0"/>
                </a:outerShdw>
              </a:effectLst>
              <a:latin typeface="+mn-lt"/>
              <a:ea typeface="宋体" panose="02010600030101010101" pitchFamily="2" charset="-122"/>
              <a:cs typeface="+mn-cs"/>
              <a:sym typeface="+mn-ea"/>
            </a:endParaRPr>
          </a:p>
          <a:p>
            <a:pPr marL="742950" lvl="1" indent="-285750" algn="l" fontAlgn="base">
              <a:spcBef>
                <a:spcPct val="20000"/>
              </a:spcBef>
              <a:buClr>
                <a:srgbClr val="E8004D"/>
              </a:buClr>
              <a:buFont typeface="Wingdings" panose="05000000000000000000" pitchFamily="2" charset="2"/>
              <a:buChar char="ù"/>
            </a:pPr>
            <a:r>
              <a:rPr lang="zh-CN" altLang="en-US" sz="2800" strike="noStrike" noProof="1" dirty="0">
                <a:solidFill>
                  <a:srgbClr val="FFFFFF"/>
                </a:solidFill>
                <a:effectLst>
                  <a:outerShdw blurRad="38100" dist="38100" dir="2700000">
                    <a:srgbClr val="C0C0C0"/>
                  </a:outerShdw>
                </a:effectLst>
                <a:latin typeface="+mn-lt"/>
                <a:ea typeface="宋体" panose="02010600030101010101" pitchFamily="2" charset="-122"/>
                <a:cs typeface="+mn-cs"/>
                <a:sym typeface="+mn-ea"/>
              </a:rPr>
              <a:t>通常政府是货币市场最大的借款者</a:t>
            </a:r>
            <a:endParaRPr lang="zh-CN" altLang="en-US" sz="2800" strike="noStrike" noProof="1" dirty="0">
              <a:solidFill>
                <a:srgbClr val="FFFFFF"/>
              </a:solidFill>
              <a:effectLst>
                <a:outerShdw blurRad="38100" dist="38100" dir="2700000">
                  <a:srgbClr val="C0C0C0"/>
                </a:outerShdw>
              </a:effectLst>
              <a:latin typeface="+mn-lt"/>
              <a:ea typeface="宋体" panose="02010600030101010101" pitchFamily="2" charset="-122"/>
              <a:cs typeface="+mn-cs"/>
              <a:sym typeface="+mn-ea"/>
            </a:endParaRPr>
          </a:p>
          <a:p>
            <a:pPr marL="742950" lvl="1" indent="-285750" algn="l" fontAlgn="base">
              <a:spcBef>
                <a:spcPct val="20000"/>
              </a:spcBef>
              <a:buClr>
                <a:srgbClr val="E8004D"/>
              </a:buClr>
              <a:buFont typeface="Wingdings" panose="05000000000000000000" pitchFamily="2" charset="2"/>
              <a:buChar char="ù"/>
            </a:pPr>
            <a:r>
              <a:rPr lang="zh-CN" altLang="en-US" sz="2800" strike="noStrike" noProof="1" dirty="0">
                <a:solidFill>
                  <a:srgbClr val="FFFFFF"/>
                </a:solidFill>
                <a:effectLst>
                  <a:outerShdw blurRad="38100" dist="38100" dir="2700000">
                    <a:srgbClr val="C0C0C0"/>
                  </a:outerShdw>
                </a:effectLst>
                <a:latin typeface="+mn-lt"/>
                <a:ea typeface="宋体" panose="02010600030101010101" pitchFamily="2" charset="-122"/>
                <a:cs typeface="+mn-cs"/>
                <a:sym typeface="+mn-ea"/>
              </a:rPr>
              <a:t>中央银行作为市场监管者负责制定交易规则，同时也作为市场参与者频繁地进行公开市场操作</a:t>
            </a:r>
            <a:endParaRPr lang="zh-CN" altLang="en-US" sz="2800" strike="noStrike" noProof="1" dirty="0">
              <a:solidFill>
                <a:srgbClr val="FFFFFF"/>
              </a:solidFill>
              <a:effectLst>
                <a:outerShdw blurRad="38100" dist="38100" dir="2700000">
                  <a:srgbClr val="C0C0C0"/>
                </a:outerShdw>
              </a:effectLst>
              <a:latin typeface="+mn-lt"/>
              <a:ea typeface="宋体" panose="02010600030101010101" pitchFamily="2" charset="-122"/>
              <a:cs typeface="+mn-cs"/>
              <a:sym typeface="+mn-ea"/>
            </a:endParaRPr>
          </a:p>
          <a:p>
            <a:pPr lvl="1" algn="l" fontAlgn="base">
              <a:spcBef>
                <a:spcPct val="20000"/>
              </a:spcBef>
              <a:buClr>
                <a:srgbClr val="E8004D"/>
              </a:buClr>
              <a:buFont typeface="Wingdings" panose="05000000000000000000" pitchFamily="2" charset="2"/>
            </a:pPr>
            <a:endParaRPr lang="zh-CN" altLang="en-US" strike="noStrike" noProof="1"/>
          </a:p>
        </p:txBody>
      </p:sp>
    </p:spTree>
  </p:cSld>
  <p:clrMapOvr>
    <a:masterClrMapping/>
  </p:clrMapOvr>
  <p:transition>
    <p:dissolve/>
  </p:transition>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8194" name="标题 8193"/>
          <p:cNvSpPr>
            <a:spLocks noGrp="1"/>
          </p:cNvSpPr>
          <p:nvPr>
            <p:ph type="title"/>
          </p:nvPr>
        </p:nvSpPr>
        <p:spPr>
          <a:xfrm>
            <a:off x="457200" y="274638"/>
            <a:ext cx="8229600" cy="1143000"/>
          </a:xfrm>
        </p:spPr>
        <p:txBody>
          <a:bodyPr anchor="ctr"/>
          <a:p>
            <a:pPr fontAlgn="base"/>
            <a:r>
              <a:rPr lang="zh-CN" altLang="en-US" sz="3200" strike="noStrike" noProof="1" dirty="0">
                <a:ea typeface="宋体" panose="02010600030101010101" pitchFamily="2" charset="-122"/>
              </a:rPr>
              <a:t>货币市场上主要借方与贷方</a:t>
            </a:r>
            <a:endParaRPr lang="zh-CN" altLang="en-US" sz="3200" strike="noStrike" noProof="1" dirty="0">
              <a:ea typeface="宋体" panose="02010600030101010101" pitchFamily="2" charset="-122"/>
            </a:endParaRPr>
          </a:p>
        </p:txBody>
      </p:sp>
      <p:grpSp>
        <p:nvGrpSpPr>
          <p:cNvPr id="11266" name="组合 8194"/>
          <p:cNvGrpSpPr/>
          <p:nvPr/>
        </p:nvGrpSpPr>
        <p:grpSpPr>
          <a:xfrm>
            <a:off x="228600" y="1562100"/>
            <a:ext cx="8686800" cy="4779963"/>
            <a:chOff x="0" y="0"/>
            <a:chExt cx="5472" cy="3080"/>
          </a:xfrm>
        </p:grpSpPr>
        <p:sp>
          <p:nvSpPr>
            <p:cNvPr id="11267" name="直接连接符 8195"/>
            <p:cNvSpPr/>
            <p:nvPr/>
          </p:nvSpPr>
          <p:spPr>
            <a:xfrm flipH="1" flipV="1">
              <a:off x="3840" y="816"/>
              <a:ext cx="192" cy="96"/>
            </a:xfrm>
            <a:prstGeom prst="line">
              <a:avLst/>
            </a:prstGeom>
            <a:ln w="38100" cap="flat" cmpd="sng">
              <a:solidFill>
                <a:srgbClr val="FFFFFF"/>
              </a:solidFill>
              <a:prstDash val="solid"/>
              <a:round/>
              <a:headEnd type="none" w="med" len="med"/>
              <a:tailEnd type="triangle" w="med" len="med"/>
            </a:ln>
          </p:spPr>
        </p:sp>
        <p:sp>
          <p:nvSpPr>
            <p:cNvPr id="11268" name="文本框 8196"/>
            <p:cNvSpPr txBox="1"/>
            <p:nvPr/>
          </p:nvSpPr>
          <p:spPr>
            <a:xfrm>
              <a:off x="1337" y="2545"/>
              <a:ext cx="2818" cy="535"/>
            </a:xfrm>
            <a:prstGeom prst="rect">
              <a:avLst/>
            </a:prstGeom>
            <a:solidFill>
              <a:srgbClr val="FFFFFF"/>
            </a:solidFill>
            <a:ln w="38100" cap="flat" cmpd="sng">
              <a:solidFill>
                <a:srgbClr val="FFFFFF"/>
              </a:solidFill>
              <a:prstDash val="solid"/>
              <a:miter/>
              <a:headEnd type="none" w="med" len="med"/>
              <a:tailEnd type="none" w="med" len="med"/>
            </a:ln>
          </p:spPr>
          <p:txBody>
            <a:bodyPr wrap="none" anchor="t">
              <a:spAutoFit/>
            </a:bodyPr>
            <a:p>
              <a:pPr algn="ctr" eaLnBrk="0" hangingPunct="0">
                <a:lnSpc>
                  <a:spcPct val="80000"/>
                </a:lnSpc>
              </a:pPr>
              <a:r>
                <a:rPr lang="en-US" altLang="zh-CN" b="1" dirty="0">
                  <a:latin typeface="Book Antiqua" panose="02040602050305030304" pitchFamily="2" charset="0"/>
                  <a:ea typeface="宋体" panose="02010600030101010101" pitchFamily="2" charset="-122"/>
                </a:rPr>
                <a:t>Central Banks</a:t>
              </a:r>
              <a:endParaRPr lang="en-US" altLang="zh-CN" b="1" dirty="0">
                <a:latin typeface="Book Antiqua" panose="02040602050305030304" pitchFamily="2" charset="0"/>
                <a:ea typeface="宋体" panose="02010600030101010101" pitchFamily="2" charset="-122"/>
              </a:endParaRPr>
            </a:p>
            <a:p>
              <a:pPr algn="ctr" eaLnBrk="0" hangingPunct="0">
                <a:lnSpc>
                  <a:spcPct val="80000"/>
                </a:lnSpc>
              </a:pPr>
              <a:r>
                <a:rPr lang="en-US" altLang="zh-CN" b="1" dirty="0">
                  <a:latin typeface="Book Antiqua" panose="02040602050305030304" pitchFamily="2" charset="0"/>
                  <a:ea typeface="宋体" panose="02010600030101010101" pitchFamily="2" charset="-122"/>
                </a:rPr>
                <a:t>(supplying funds and information</a:t>
              </a:r>
              <a:endParaRPr lang="en-US" altLang="zh-CN" b="1" dirty="0">
                <a:latin typeface="Book Antiqua" panose="02040602050305030304" pitchFamily="2" charset="0"/>
                <a:ea typeface="宋体" panose="02010600030101010101" pitchFamily="2" charset="-122"/>
              </a:endParaRPr>
            </a:p>
            <a:p>
              <a:pPr algn="ctr" eaLnBrk="0" hangingPunct="0">
                <a:lnSpc>
                  <a:spcPct val="80000"/>
                </a:lnSpc>
              </a:pPr>
              <a:r>
                <a:rPr lang="en-US" altLang="zh-CN" b="1" dirty="0">
                  <a:latin typeface="Book Antiqua" panose="02040602050305030304" pitchFamily="2" charset="0"/>
                  <a:ea typeface="宋体" panose="02010600030101010101" pitchFamily="2" charset="-122"/>
                </a:rPr>
                <a:t>and promoting market stability)</a:t>
              </a:r>
              <a:endParaRPr lang="en-US" altLang="zh-CN" b="1" dirty="0">
                <a:latin typeface="Book Antiqua" panose="02040602050305030304" pitchFamily="2" charset="0"/>
                <a:ea typeface="宋体" panose="02010600030101010101" pitchFamily="2" charset="-122"/>
              </a:endParaRPr>
            </a:p>
          </p:txBody>
        </p:sp>
        <p:grpSp>
          <p:nvGrpSpPr>
            <p:cNvPr id="11269" name="组合 8197"/>
            <p:cNvGrpSpPr/>
            <p:nvPr/>
          </p:nvGrpSpPr>
          <p:grpSpPr>
            <a:xfrm>
              <a:off x="1584" y="0"/>
              <a:ext cx="2304" cy="1200"/>
              <a:chOff x="0" y="0"/>
              <a:chExt cx="2304" cy="1200"/>
            </a:xfrm>
          </p:grpSpPr>
          <p:sp>
            <p:nvSpPr>
              <p:cNvPr id="11270" name="椭圆 8198"/>
              <p:cNvSpPr/>
              <p:nvPr/>
            </p:nvSpPr>
            <p:spPr>
              <a:xfrm>
                <a:off x="0" y="0"/>
                <a:ext cx="2304" cy="1200"/>
              </a:xfrm>
              <a:prstGeom prst="ellipse">
                <a:avLst/>
              </a:prstGeom>
              <a:solidFill>
                <a:srgbClr val="FFFFFF"/>
              </a:solidFill>
              <a:ln w="38100" cap="flat" cmpd="sng">
                <a:solidFill>
                  <a:srgbClr val="FFFFFF"/>
                </a:solidFill>
                <a:prstDash val="solid"/>
                <a:round/>
                <a:headEnd type="none" w="med" len="med"/>
                <a:tailEnd type="none" w="med" len="med"/>
              </a:ln>
            </p:spPr>
            <p:txBody>
              <a:bodyPr anchor="t"/>
              <a:p>
                <a:endParaRPr lang="zh-CN" altLang="en-US">
                  <a:latin typeface="Arial" panose="020B0604020202020204" pitchFamily="34" charset="0"/>
                </a:endParaRPr>
              </a:p>
            </p:txBody>
          </p:sp>
          <p:sp>
            <p:nvSpPr>
              <p:cNvPr id="11271" name="文本框 8199"/>
              <p:cNvSpPr txBox="1"/>
              <p:nvPr/>
            </p:nvSpPr>
            <p:spPr>
              <a:xfrm>
                <a:off x="342" y="217"/>
                <a:ext cx="1632" cy="696"/>
              </a:xfrm>
              <a:prstGeom prst="rect">
                <a:avLst/>
              </a:prstGeom>
              <a:solidFill>
                <a:srgbClr val="FFFFFF"/>
              </a:solidFill>
              <a:ln w="9525" cap="flat" cmpd="sng">
                <a:solidFill>
                  <a:srgbClr val="FFFFFF"/>
                </a:solidFill>
                <a:prstDash val="solid"/>
                <a:miter/>
                <a:headEnd type="none" w="med" len="med"/>
                <a:tailEnd type="none" w="med" len="med"/>
              </a:ln>
            </p:spPr>
            <p:txBody>
              <a:bodyPr wrap="none" anchor="t">
                <a:spAutoFit/>
              </a:bodyPr>
              <a:p>
                <a:pPr algn="ctr" eaLnBrk="0" hangingPunct="0">
                  <a:lnSpc>
                    <a:spcPct val="80000"/>
                  </a:lnSpc>
                </a:pPr>
                <a:r>
                  <a:rPr lang="en-US" altLang="zh-CN" b="1" dirty="0">
                    <a:latin typeface="Book Antiqua" panose="02040602050305030304" pitchFamily="2" charset="0"/>
                    <a:ea typeface="宋体" panose="02010600030101010101" pitchFamily="2" charset="-122"/>
                  </a:rPr>
                  <a:t>Corporate Borrowers</a:t>
                </a:r>
                <a:endParaRPr lang="en-US" altLang="zh-CN" b="1" dirty="0">
                  <a:latin typeface="Book Antiqua" panose="02040602050305030304" pitchFamily="2" charset="0"/>
                  <a:ea typeface="宋体" panose="02010600030101010101" pitchFamily="2" charset="-122"/>
                </a:endParaRPr>
              </a:p>
              <a:p>
                <a:pPr algn="ctr" eaLnBrk="0" hangingPunct="0">
                  <a:lnSpc>
                    <a:spcPct val="80000"/>
                  </a:lnSpc>
                </a:pPr>
                <a:r>
                  <a:rPr lang="en-US" altLang="zh-CN" b="1" dirty="0">
                    <a:latin typeface="Book Antiqua" panose="02040602050305030304" pitchFamily="2" charset="0"/>
                    <a:ea typeface="宋体" panose="02010600030101010101" pitchFamily="2" charset="-122"/>
                  </a:rPr>
                  <a:t>&amp; Cash-Management</a:t>
                </a:r>
                <a:endParaRPr lang="en-US" altLang="zh-CN" b="1" dirty="0">
                  <a:latin typeface="Book Antiqua" panose="02040602050305030304" pitchFamily="2" charset="0"/>
                  <a:ea typeface="宋体" panose="02010600030101010101" pitchFamily="2" charset="-122"/>
                </a:endParaRPr>
              </a:p>
              <a:p>
                <a:pPr algn="ctr" eaLnBrk="0" hangingPunct="0">
                  <a:lnSpc>
                    <a:spcPct val="80000"/>
                  </a:lnSpc>
                </a:pPr>
                <a:r>
                  <a:rPr lang="en-US" altLang="zh-CN" b="1" dirty="0">
                    <a:latin typeface="Book Antiqua" panose="02040602050305030304" pitchFamily="2" charset="0"/>
                    <a:ea typeface="宋体" panose="02010600030101010101" pitchFamily="2" charset="-122"/>
                  </a:rPr>
                  <a:t>Customers Needing to</a:t>
                </a:r>
                <a:endParaRPr lang="en-US" altLang="zh-CN" b="1" dirty="0">
                  <a:latin typeface="Book Antiqua" panose="02040602050305030304" pitchFamily="2" charset="0"/>
                  <a:ea typeface="宋体" panose="02010600030101010101" pitchFamily="2" charset="-122"/>
                </a:endParaRPr>
              </a:p>
              <a:p>
                <a:pPr algn="ctr" eaLnBrk="0" hangingPunct="0">
                  <a:lnSpc>
                    <a:spcPct val="80000"/>
                  </a:lnSpc>
                </a:pPr>
                <a:r>
                  <a:rPr lang="en-US" altLang="zh-CN" b="1" dirty="0">
                    <a:latin typeface="Book Antiqua" panose="02040602050305030304" pitchFamily="2" charset="0"/>
                    <a:ea typeface="宋体" panose="02010600030101010101" pitchFamily="2" charset="-122"/>
                  </a:rPr>
                  <a:t>Invest Cash Surpluses</a:t>
                </a:r>
                <a:endParaRPr lang="en-US" altLang="zh-CN" b="1" dirty="0">
                  <a:latin typeface="Book Antiqua" panose="02040602050305030304" pitchFamily="2" charset="0"/>
                  <a:ea typeface="宋体" panose="02010600030101010101" pitchFamily="2" charset="-122"/>
                </a:endParaRPr>
              </a:p>
            </p:txBody>
          </p:sp>
        </p:grpSp>
        <p:grpSp>
          <p:nvGrpSpPr>
            <p:cNvPr id="11272" name="组合 8200"/>
            <p:cNvGrpSpPr/>
            <p:nvPr/>
          </p:nvGrpSpPr>
          <p:grpSpPr>
            <a:xfrm>
              <a:off x="1440" y="1536"/>
              <a:ext cx="1056" cy="768"/>
              <a:chOff x="0" y="0"/>
              <a:chExt cx="1056" cy="768"/>
            </a:xfrm>
          </p:grpSpPr>
          <p:sp>
            <p:nvSpPr>
              <p:cNvPr id="11273" name="椭圆 8201"/>
              <p:cNvSpPr/>
              <p:nvPr/>
            </p:nvSpPr>
            <p:spPr>
              <a:xfrm>
                <a:off x="0" y="0"/>
                <a:ext cx="1056" cy="768"/>
              </a:xfrm>
              <a:prstGeom prst="ellipse">
                <a:avLst/>
              </a:prstGeom>
              <a:solidFill>
                <a:srgbClr val="FFFFFF"/>
              </a:solidFill>
              <a:ln w="38100" cap="flat" cmpd="sng">
                <a:solidFill>
                  <a:srgbClr val="FFFFFF"/>
                </a:solidFill>
                <a:prstDash val="solid"/>
                <a:round/>
                <a:headEnd type="none" w="med" len="med"/>
                <a:tailEnd type="none" w="med" len="med"/>
              </a:ln>
            </p:spPr>
            <p:txBody>
              <a:bodyPr anchor="t"/>
              <a:p>
                <a:endParaRPr lang="zh-CN" altLang="en-US">
                  <a:latin typeface="Arial" panose="020B0604020202020204" pitchFamily="34" charset="0"/>
                </a:endParaRPr>
              </a:p>
            </p:txBody>
          </p:sp>
          <p:sp>
            <p:nvSpPr>
              <p:cNvPr id="11274" name="文本框 8202"/>
              <p:cNvSpPr txBox="1"/>
              <p:nvPr/>
            </p:nvSpPr>
            <p:spPr>
              <a:xfrm>
                <a:off x="134" y="120"/>
                <a:ext cx="810" cy="539"/>
              </a:xfrm>
              <a:prstGeom prst="rect">
                <a:avLst/>
              </a:prstGeom>
              <a:solidFill>
                <a:srgbClr val="FFFFFF"/>
              </a:solidFill>
              <a:ln w="9525" cap="flat" cmpd="sng">
                <a:solidFill>
                  <a:srgbClr val="FFFFFF"/>
                </a:solidFill>
                <a:prstDash val="solid"/>
                <a:miter/>
                <a:headEnd type="none" w="med" len="med"/>
                <a:tailEnd type="none" w="med" len="med"/>
              </a:ln>
            </p:spPr>
            <p:txBody>
              <a:bodyPr wrap="none" anchor="t">
                <a:spAutoFit/>
              </a:bodyPr>
              <a:p>
                <a:pPr algn="ctr" eaLnBrk="0" hangingPunct="0">
                  <a:lnSpc>
                    <a:spcPct val="80000"/>
                  </a:lnSpc>
                </a:pPr>
                <a:r>
                  <a:rPr lang="en-US" altLang="zh-CN" b="1" dirty="0">
                    <a:latin typeface="Book Antiqua" panose="02040602050305030304" pitchFamily="2" charset="0"/>
                    <a:ea typeface="宋体" panose="02010600030101010101" pitchFamily="2" charset="-122"/>
                  </a:rPr>
                  <a:t>Security</a:t>
                </a:r>
                <a:endParaRPr lang="en-US" altLang="zh-CN" b="1" dirty="0">
                  <a:latin typeface="Book Antiqua" panose="02040602050305030304" pitchFamily="2" charset="0"/>
                  <a:ea typeface="宋体" panose="02010600030101010101" pitchFamily="2" charset="-122"/>
                </a:endParaRPr>
              </a:p>
              <a:p>
                <a:pPr algn="ctr" eaLnBrk="0" hangingPunct="0">
                  <a:lnSpc>
                    <a:spcPct val="80000"/>
                  </a:lnSpc>
                </a:pPr>
                <a:r>
                  <a:rPr lang="en-US" altLang="zh-CN" b="1" dirty="0">
                    <a:latin typeface="Book Antiqua" panose="02040602050305030304" pitchFamily="2" charset="0"/>
                    <a:ea typeface="宋体" panose="02010600030101010101" pitchFamily="2" charset="-122"/>
                  </a:rPr>
                  <a:t>Dealers &amp;</a:t>
                </a:r>
                <a:endParaRPr lang="en-US" altLang="zh-CN" b="1" dirty="0">
                  <a:latin typeface="Book Antiqua" panose="02040602050305030304" pitchFamily="2" charset="0"/>
                  <a:ea typeface="宋体" panose="02010600030101010101" pitchFamily="2" charset="-122"/>
                </a:endParaRPr>
              </a:p>
              <a:p>
                <a:pPr algn="ctr" eaLnBrk="0" hangingPunct="0">
                  <a:lnSpc>
                    <a:spcPct val="80000"/>
                  </a:lnSpc>
                </a:pPr>
                <a:r>
                  <a:rPr lang="en-US" altLang="zh-CN" b="1" dirty="0">
                    <a:latin typeface="Book Antiqua" panose="02040602050305030304" pitchFamily="2" charset="0"/>
                    <a:ea typeface="宋体" panose="02010600030101010101" pitchFamily="2" charset="-122"/>
                  </a:rPr>
                  <a:t>Brokers</a:t>
                </a:r>
                <a:endParaRPr lang="en-US" altLang="zh-CN" b="1" dirty="0">
                  <a:latin typeface="Book Antiqua" panose="02040602050305030304" pitchFamily="2" charset="0"/>
                  <a:ea typeface="宋体" panose="02010600030101010101" pitchFamily="2" charset="-122"/>
                </a:endParaRPr>
              </a:p>
            </p:txBody>
          </p:sp>
        </p:grpSp>
        <p:grpSp>
          <p:nvGrpSpPr>
            <p:cNvPr id="11275" name="组合 8203"/>
            <p:cNvGrpSpPr/>
            <p:nvPr/>
          </p:nvGrpSpPr>
          <p:grpSpPr>
            <a:xfrm>
              <a:off x="2976" y="1536"/>
              <a:ext cx="1056" cy="768"/>
              <a:chOff x="0" y="0"/>
              <a:chExt cx="1056" cy="768"/>
            </a:xfrm>
          </p:grpSpPr>
          <p:sp>
            <p:nvSpPr>
              <p:cNvPr id="11276" name="椭圆 8204"/>
              <p:cNvSpPr/>
              <p:nvPr/>
            </p:nvSpPr>
            <p:spPr>
              <a:xfrm>
                <a:off x="0" y="0"/>
                <a:ext cx="1056" cy="768"/>
              </a:xfrm>
              <a:prstGeom prst="ellipse">
                <a:avLst/>
              </a:prstGeom>
              <a:solidFill>
                <a:srgbClr val="FFFFFF"/>
              </a:solidFill>
              <a:ln w="38100" cap="flat" cmpd="sng">
                <a:solidFill>
                  <a:srgbClr val="FFFFFF"/>
                </a:solidFill>
                <a:prstDash val="solid"/>
                <a:round/>
                <a:headEnd type="none" w="med" len="med"/>
                <a:tailEnd type="none" w="med" len="med"/>
              </a:ln>
            </p:spPr>
            <p:txBody>
              <a:bodyPr anchor="t"/>
              <a:p>
                <a:endParaRPr lang="zh-CN" altLang="en-US">
                  <a:latin typeface="Arial" panose="020B0604020202020204" pitchFamily="34" charset="0"/>
                </a:endParaRPr>
              </a:p>
            </p:txBody>
          </p:sp>
          <p:sp>
            <p:nvSpPr>
              <p:cNvPr id="11277" name="文本框 8205"/>
              <p:cNvSpPr txBox="1"/>
              <p:nvPr/>
            </p:nvSpPr>
            <p:spPr>
              <a:xfrm>
                <a:off x="144" y="97"/>
                <a:ext cx="747" cy="538"/>
              </a:xfrm>
              <a:prstGeom prst="rect">
                <a:avLst/>
              </a:prstGeom>
              <a:solidFill>
                <a:srgbClr val="FFFFFF"/>
              </a:solidFill>
              <a:ln w="9525" cap="flat" cmpd="sng">
                <a:solidFill>
                  <a:srgbClr val="FFFFFF"/>
                </a:solidFill>
                <a:prstDash val="solid"/>
                <a:miter/>
                <a:headEnd type="none" w="med" len="med"/>
                <a:tailEnd type="none" w="med" len="med"/>
              </a:ln>
            </p:spPr>
            <p:txBody>
              <a:bodyPr anchor="t">
                <a:spAutoFit/>
              </a:bodyPr>
              <a:p>
                <a:pPr algn="ctr" eaLnBrk="0" hangingPunct="0">
                  <a:lnSpc>
                    <a:spcPct val="80000"/>
                  </a:lnSpc>
                </a:pPr>
                <a:r>
                  <a:rPr lang="en-US" altLang="zh-CN" b="1" dirty="0">
                    <a:latin typeface="Book Antiqua" panose="02040602050305030304" pitchFamily="2" charset="0"/>
                    <a:ea typeface="宋体" panose="02010600030101010101" pitchFamily="2" charset="-122"/>
                  </a:rPr>
                  <a:t>Money</a:t>
                </a:r>
                <a:endParaRPr lang="en-US" altLang="zh-CN" b="1" dirty="0">
                  <a:latin typeface="Book Antiqua" panose="02040602050305030304" pitchFamily="2" charset="0"/>
                  <a:ea typeface="宋体" panose="02010600030101010101" pitchFamily="2" charset="-122"/>
                </a:endParaRPr>
              </a:p>
              <a:p>
                <a:pPr algn="ctr" eaLnBrk="0" hangingPunct="0">
                  <a:lnSpc>
                    <a:spcPct val="80000"/>
                  </a:lnSpc>
                </a:pPr>
                <a:r>
                  <a:rPr lang="en-US" altLang="zh-CN" b="1" dirty="0">
                    <a:latin typeface="Book Antiqua" panose="02040602050305030304" pitchFamily="2" charset="0"/>
                    <a:ea typeface="宋体" panose="02010600030101010101" pitchFamily="2" charset="-122"/>
                  </a:rPr>
                  <a:t>Center</a:t>
                </a:r>
                <a:endParaRPr lang="en-US" altLang="zh-CN" b="1" dirty="0">
                  <a:latin typeface="Book Antiqua" panose="02040602050305030304" pitchFamily="2" charset="0"/>
                  <a:ea typeface="宋体" panose="02010600030101010101" pitchFamily="2" charset="-122"/>
                </a:endParaRPr>
              </a:p>
              <a:p>
                <a:pPr algn="ctr" eaLnBrk="0" hangingPunct="0">
                  <a:lnSpc>
                    <a:spcPct val="80000"/>
                  </a:lnSpc>
                </a:pPr>
                <a:r>
                  <a:rPr lang="en-US" altLang="zh-CN" b="1" dirty="0">
                    <a:latin typeface="Book Antiqua" panose="02040602050305030304" pitchFamily="2" charset="0"/>
                    <a:ea typeface="宋体" panose="02010600030101010101" pitchFamily="2" charset="-122"/>
                  </a:rPr>
                  <a:t>Banks</a:t>
                </a:r>
                <a:endParaRPr lang="en-US" altLang="zh-CN" b="1" dirty="0">
                  <a:latin typeface="Book Antiqua" panose="02040602050305030304" pitchFamily="2" charset="0"/>
                  <a:ea typeface="宋体" panose="02010600030101010101" pitchFamily="2" charset="-122"/>
                </a:endParaRPr>
              </a:p>
            </p:txBody>
          </p:sp>
        </p:grpSp>
        <p:grpSp>
          <p:nvGrpSpPr>
            <p:cNvPr id="11278" name="组合 8206"/>
            <p:cNvGrpSpPr/>
            <p:nvPr/>
          </p:nvGrpSpPr>
          <p:grpSpPr>
            <a:xfrm>
              <a:off x="3984" y="432"/>
              <a:ext cx="1488" cy="1344"/>
              <a:chOff x="0" y="0"/>
              <a:chExt cx="1488" cy="1344"/>
            </a:xfrm>
          </p:grpSpPr>
          <p:sp>
            <p:nvSpPr>
              <p:cNvPr id="11279" name="椭圆 8207"/>
              <p:cNvSpPr/>
              <p:nvPr/>
            </p:nvSpPr>
            <p:spPr>
              <a:xfrm>
                <a:off x="0" y="0"/>
                <a:ext cx="1488" cy="1344"/>
              </a:xfrm>
              <a:prstGeom prst="ellipse">
                <a:avLst/>
              </a:prstGeom>
              <a:solidFill>
                <a:srgbClr val="FFFFFF"/>
              </a:solidFill>
              <a:ln w="38100" cap="flat" cmpd="sng">
                <a:solidFill>
                  <a:srgbClr val="FFFFFF"/>
                </a:solidFill>
                <a:prstDash val="solid"/>
                <a:round/>
                <a:headEnd type="none" w="med" len="med"/>
                <a:tailEnd type="none" w="med" len="med"/>
              </a:ln>
            </p:spPr>
            <p:txBody>
              <a:bodyPr anchor="t"/>
              <a:p>
                <a:endParaRPr lang="zh-CN" altLang="en-US">
                  <a:latin typeface="Arial" panose="020B0604020202020204" pitchFamily="34" charset="0"/>
                </a:endParaRPr>
              </a:p>
            </p:txBody>
          </p:sp>
          <p:sp>
            <p:nvSpPr>
              <p:cNvPr id="11280" name="文本框 8208"/>
              <p:cNvSpPr txBox="1"/>
              <p:nvPr/>
            </p:nvSpPr>
            <p:spPr>
              <a:xfrm>
                <a:off x="306" y="170"/>
                <a:ext cx="902" cy="853"/>
              </a:xfrm>
              <a:prstGeom prst="rect">
                <a:avLst/>
              </a:prstGeom>
              <a:solidFill>
                <a:srgbClr val="FFFFFF"/>
              </a:solidFill>
              <a:ln w="9525" cap="flat" cmpd="sng">
                <a:solidFill>
                  <a:srgbClr val="FFFFFF"/>
                </a:solidFill>
                <a:prstDash val="solid"/>
                <a:miter/>
                <a:headEnd type="none" w="med" len="med"/>
                <a:tailEnd type="none" w="med" len="med"/>
              </a:ln>
            </p:spPr>
            <p:txBody>
              <a:bodyPr wrap="none" anchor="t">
                <a:spAutoFit/>
              </a:bodyPr>
              <a:p>
                <a:pPr algn="ctr" eaLnBrk="0" hangingPunct="0">
                  <a:lnSpc>
                    <a:spcPct val="80000"/>
                  </a:lnSpc>
                </a:pPr>
                <a:endParaRPr lang="zh-CN" altLang="en-US" b="1" dirty="0">
                  <a:latin typeface="Book Antiqua" panose="02040602050305030304" pitchFamily="2" charset="0"/>
                  <a:ea typeface="宋体" panose="02010600030101010101" pitchFamily="2" charset="-122"/>
                </a:endParaRPr>
              </a:p>
              <a:p>
                <a:pPr algn="ctr" eaLnBrk="0" hangingPunct="0">
                  <a:lnSpc>
                    <a:spcPct val="80000"/>
                  </a:lnSpc>
                </a:pPr>
                <a:r>
                  <a:rPr lang="en-US" altLang="zh-CN" b="1" dirty="0">
                    <a:latin typeface="Book Antiqua" panose="02040602050305030304" pitchFamily="2" charset="0"/>
                    <a:ea typeface="宋体" panose="02010600030101010101" pitchFamily="2" charset="-122"/>
                  </a:rPr>
                  <a:t>Nonbank</a:t>
                </a:r>
                <a:endParaRPr lang="en-US" altLang="zh-CN" b="1" dirty="0">
                  <a:latin typeface="Book Antiqua" panose="02040602050305030304" pitchFamily="2" charset="0"/>
                  <a:ea typeface="宋体" panose="02010600030101010101" pitchFamily="2" charset="-122"/>
                </a:endParaRPr>
              </a:p>
              <a:p>
                <a:pPr algn="ctr" eaLnBrk="0" hangingPunct="0">
                  <a:lnSpc>
                    <a:spcPct val="80000"/>
                  </a:lnSpc>
                </a:pPr>
                <a:r>
                  <a:rPr lang="en-US" altLang="zh-CN" b="1" dirty="0">
                    <a:latin typeface="Book Antiqua" panose="02040602050305030304" pitchFamily="2" charset="0"/>
                    <a:ea typeface="宋体" panose="02010600030101010101" pitchFamily="2" charset="-122"/>
                  </a:rPr>
                  <a:t>Financial</a:t>
                </a:r>
                <a:endParaRPr lang="en-US" altLang="zh-CN" b="1" dirty="0">
                  <a:latin typeface="Book Antiqua" panose="02040602050305030304" pitchFamily="2" charset="0"/>
                  <a:ea typeface="宋体" panose="02010600030101010101" pitchFamily="2" charset="-122"/>
                </a:endParaRPr>
              </a:p>
              <a:p>
                <a:pPr algn="ctr" eaLnBrk="0" hangingPunct="0">
                  <a:lnSpc>
                    <a:spcPct val="80000"/>
                  </a:lnSpc>
                </a:pPr>
                <a:r>
                  <a:rPr lang="en-US" altLang="zh-CN" b="1" dirty="0">
                    <a:latin typeface="Book Antiqua" panose="02040602050305030304" pitchFamily="2" charset="0"/>
                    <a:ea typeface="宋体" panose="02010600030101010101" pitchFamily="2" charset="-122"/>
                  </a:rPr>
                  <a:t>Institutions</a:t>
                </a:r>
                <a:endParaRPr lang="en-US" altLang="zh-CN" b="1" dirty="0">
                  <a:latin typeface="Book Antiqua" panose="02040602050305030304" pitchFamily="2" charset="0"/>
                  <a:ea typeface="宋体" panose="02010600030101010101" pitchFamily="2" charset="-122"/>
                </a:endParaRPr>
              </a:p>
              <a:p>
                <a:pPr algn="ctr" eaLnBrk="0" hangingPunct="0">
                  <a:lnSpc>
                    <a:spcPct val="80000"/>
                  </a:lnSpc>
                </a:pPr>
                <a:endParaRPr lang="zh-CN" altLang="en-US" b="1" dirty="0">
                  <a:latin typeface="Book Antiqua" panose="02040602050305030304" pitchFamily="2" charset="0"/>
                  <a:ea typeface="宋体" panose="02010600030101010101" pitchFamily="2" charset="-122"/>
                </a:endParaRPr>
              </a:p>
            </p:txBody>
          </p:sp>
        </p:grpSp>
        <p:grpSp>
          <p:nvGrpSpPr>
            <p:cNvPr id="11281" name="组合 8209"/>
            <p:cNvGrpSpPr/>
            <p:nvPr/>
          </p:nvGrpSpPr>
          <p:grpSpPr>
            <a:xfrm>
              <a:off x="0" y="432"/>
              <a:ext cx="1488" cy="1344"/>
              <a:chOff x="0" y="0"/>
              <a:chExt cx="1488" cy="1344"/>
            </a:xfrm>
          </p:grpSpPr>
          <p:sp>
            <p:nvSpPr>
              <p:cNvPr id="11282" name="椭圆 8210"/>
              <p:cNvSpPr/>
              <p:nvPr/>
            </p:nvSpPr>
            <p:spPr>
              <a:xfrm>
                <a:off x="0" y="0"/>
                <a:ext cx="1488" cy="1344"/>
              </a:xfrm>
              <a:prstGeom prst="ellipse">
                <a:avLst/>
              </a:prstGeom>
              <a:solidFill>
                <a:srgbClr val="FFFFFF"/>
              </a:solidFill>
              <a:ln w="38100" cap="flat" cmpd="sng">
                <a:solidFill>
                  <a:srgbClr val="FFFFFF"/>
                </a:solidFill>
                <a:prstDash val="solid"/>
                <a:round/>
                <a:headEnd type="none" w="med" len="med"/>
                <a:tailEnd type="none" w="med" len="med"/>
              </a:ln>
            </p:spPr>
            <p:txBody>
              <a:bodyPr anchor="t"/>
              <a:p>
                <a:endParaRPr lang="zh-CN" altLang="en-US">
                  <a:latin typeface="Arial" panose="020B0604020202020204" pitchFamily="34" charset="0"/>
                </a:endParaRPr>
              </a:p>
            </p:txBody>
          </p:sp>
          <p:sp>
            <p:nvSpPr>
              <p:cNvPr id="11283" name="文本框 8211"/>
              <p:cNvSpPr txBox="1"/>
              <p:nvPr/>
            </p:nvSpPr>
            <p:spPr>
              <a:xfrm>
                <a:off x="152" y="266"/>
                <a:ext cx="1193" cy="853"/>
              </a:xfrm>
              <a:prstGeom prst="rect">
                <a:avLst/>
              </a:prstGeom>
              <a:solidFill>
                <a:srgbClr val="FFFFFF"/>
              </a:solidFill>
              <a:ln w="9525" cap="flat" cmpd="sng">
                <a:solidFill>
                  <a:srgbClr val="FFFFFF"/>
                </a:solidFill>
                <a:prstDash val="solid"/>
                <a:miter/>
                <a:headEnd type="none" w="med" len="med"/>
                <a:tailEnd type="none" w="med" len="med"/>
              </a:ln>
            </p:spPr>
            <p:txBody>
              <a:bodyPr wrap="none" anchor="t">
                <a:spAutoFit/>
              </a:bodyPr>
              <a:p>
                <a:pPr algn="ctr" eaLnBrk="0" hangingPunct="0">
                  <a:lnSpc>
                    <a:spcPct val="80000"/>
                  </a:lnSpc>
                </a:pPr>
                <a:r>
                  <a:rPr lang="en-US" altLang="zh-CN" b="1" dirty="0">
                    <a:latin typeface="Book Antiqua" panose="02040602050305030304" pitchFamily="2" charset="0"/>
                    <a:ea typeface="宋体" panose="02010600030101010101" pitchFamily="2" charset="-122"/>
                  </a:rPr>
                  <a:t>Government</a:t>
                </a:r>
                <a:endParaRPr lang="en-US" altLang="zh-CN" b="1" dirty="0">
                  <a:latin typeface="Book Antiqua" panose="02040602050305030304" pitchFamily="2" charset="0"/>
                  <a:ea typeface="宋体" panose="02010600030101010101" pitchFamily="2" charset="-122"/>
                </a:endParaRPr>
              </a:p>
              <a:p>
                <a:pPr algn="ctr" eaLnBrk="0" hangingPunct="0">
                  <a:lnSpc>
                    <a:spcPct val="80000"/>
                  </a:lnSpc>
                </a:pPr>
                <a:r>
                  <a:rPr lang="en-US" altLang="zh-CN" b="1" dirty="0">
                    <a:latin typeface="Book Antiqua" panose="02040602050305030304" pitchFamily="2" charset="0"/>
                    <a:ea typeface="宋体" panose="02010600030101010101" pitchFamily="2" charset="-122"/>
                  </a:rPr>
                  <a:t>Treasuries</a:t>
                </a:r>
                <a:endParaRPr lang="en-US" altLang="zh-CN" b="1" dirty="0">
                  <a:latin typeface="Book Antiqua" panose="02040602050305030304" pitchFamily="2" charset="0"/>
                  <a:ea typeface="宋体" panose="02010600030101010101" pitchFamily="2" charset="-122"/>
                </a:endParaRPr>
              </a:p>
              <a:p>
                <a:pPr algn="ctr" eaLnBrk="0" hangingPunct="0">
                  <a:lnSpc>
                    <a:spcPct val="80000"/>
                  </a:lnSpc>
                </a:pPr>
                <a:r>
                  <a:rPr lang="en-US" altLang="zh-CN" b="1" dirty="0">
                    <a:latin typeface="Book Antiqua" panose="02040602050305030304" pitchFamily="2" charset="0"/>
                    <a:ea typeface="宋体" panose="02010600030101010101" pitchFamily="2" charset="-122"/>
                  </a:rPr>
                  <a:t>(borrowing and</a:t>
                </a:r>
                <a:endParaRPr lang="en-US" altLang="zh-CN" b="1" dirty="0">
                  <a:latin typeface="Book Antiqua" panose="02040602050305030304" pitchFamily="2" charset="0"/>
                  <a:ea typeface="宋体" panose="02010600030101010101" pitchFamily="2" charset="-122"/>
                </a:endParaRPr>
              </a:p>
              <a:p>
                <a:pPr algn="ctr" eaLnBrk="0" hangingPunct="0">
                  <a:lnSpc>
                    <a:spcPct val="80000"/>
                  </a:lnSpc>
                </a:pPr>
                <a:r>
                  <a:rPr lang="en-US" altLang="zh-CN" b="1" dirty="0">
                    <a:latin typeface="Book Antiqua" panose="02040602050305030304" pitchFamily="2" charset="0"/>
                    <a:ea typeface="宋体" panose="02010600030101010101" pitchFamily="2" charset="-122"/>
                  </a:rPr>
                  <a:t>redeeming</a:t>
                </a:r>
                <a:endParaRPr lang="en-US" altLang="zh-CN" b="1" dirty="0">
                  <a:latin typeface="Book Antiqua" panose="02040602050305030304" pitchFamily="2" charset="0"/>
                  <a:ea typeface="宋体" panose="02010600030101010101" pitchFamily="2" charset="-122"/>
                </a:endParaRPr>
              </a:p>
              <a:p>
                <a:pPr algn="ctr" eaLnBrk="0" hangingPunct="0">
                  <a:lnSpc>
                    <a:spcPct val="80000"/>
                  </a:lnSpc>
                </a:pPr>
                <a:r>
                  <a:rPr lang="en-US" altLang="zh-CN" b="1" dirty="0">
                    <a:latin typeface="Book Antiqua" panose="02040602050305030304" pitchFamily="2" charset="0"/>
                    <a:ea typeface="宋体" panose="02010600030101010101" pitchFamily="2" charset="-122"/>
                  </a:rPr>
                  <a:t>securities)</a:t>
                </a:r>
                <a:endParaRPr lang="en-US" altLang="zh-CN" b="1" dirty="0">
                  <a:latin typeface="Book Antiqua" panose="02040602050305030304" pitchFamily="2" charset="0"/>
                  <a:ea typeface="宋体" panose="02010600030101010101" pitchFamily="2" charset="-122"/>
                </a:endParaRPr>
              </a:p>
            </p:txBody>
          </p:sp>
        </p:grpSp>
        <p:sp>
          <p:nvSpPr>
            <p:cNvPr id="11284" name="直接连接符 8212"/>
            <p:cNvSpPr/>
            <p:nvPr/>
          </p:nvSpPr>
          <p:spPr>
            <a:xfrm>
              <a:off x="1200" y="2400"/>
              <a:ext cx="3072" cy="0"/>
            </a:xfrm>
            <a:prstGeom prst="line">
              <a:avLst/>
            </a:prstGeom>
            <a:ln w="38100" cap="flat" cmpd="sng">
              <a:solidFill>
                <a:srgbClr val="FFFFFF"/>
              </a:solidFill>
              <a:prstDash val="solid"/>
              <a:round/>
              <a:headEnd type="none" w="med" len="med"/>
              <a:tailEnd type="none" w="med" len="med"/>
            </a:ln>
          </p:spPr>
        </p:sp>
        <p:sp>
          <p:nvSpPr>
            <p:cNvPr id="11285" name="直接连接符 8213"/>
            <p:cNvSpPr/>
            <p:nvPr/>
          </p:nvSpPr>
          <p:spPr>
            <a:xfrm>
              <a:off x="1200" y="2256"/>
              <a:ext cx="0" cy="144"/>
            </a:xfrm>
            <a:prstGeom prst="line">
              <a:avLst/>
            </a:prstGeom>
            <a:ln w="38100" cap="flat" cmpd="sng">
              <a:solidFill>
                <a:srgbClr val="FFFFFF"/>
              </a:solidFill>
              <a:prstDash val="solid"/>
              <a:round/>
              <a:headEnd type="none" w="med" len="med"/>
              <a:tailEnd type="none" w="med" len="med"/>
            </a:ln>
          </p:spPr>
        </p:sp>
        <p:sp>
          <p:nvSpPr>
            <p:cNvPr id="11286" name="直接连接符 8214"/>
            <p:cNvSpPr/>
            <p:nvPr/>
          </p:nvSpPr>
          <p:spPr>
            <a:xfrm>
              <a:off x="4272" y="2256"/>
              <a:ext cx="0" cy="144"/>
            </a:xfrm>
            <a:prstGeom prst="line">
              <a:avLst/>
            </a:prstGeom>
            <a:ln w="38100" cap="flat" cmpd="sng">
              <a:solidFill>
                <a:srgbClr val="FFFFFF"/>
              </a:solidFill>
              <a:prstDash val="solid"/>
              <a:round/>
              <a:headEnd type="none" w="med" len="med"/>
              <a:tailEnd type="none" w="med" len="med"/>
            </a:ln>
          </p:spPr>
        </p:sp>
        <p:sp>
          <p:nvSpPr>
            <p:cNvPr id="11287" name="直接连接符 8215"/>
            <p:cNvSpPr/>
            <p:nvPr/>
          </p:nvSpPr>
          <p:spPr>
            <a:xfrm>
              <a:off x="1968" y="2256"/>
              <a:ext cx="0" cy="288"/>
            </a:xfrm>
            <a:prstGeom prst="line">
              <a:avLst/>
            </a:prstGeom>
            <a:ln w="38100" cap="flat" cmpd="sng">
              <a:solidFill>
                <a:srgbClr val="FFFFFF"/>
              </a:solidFill>
              <a:prstDash val="solid"/>
              <a:round/>
              <a:headEnd type="triangle" w="med" len="med"/>
              <a:tailEnd type="triangle" w="med" len="med"/>
            </a:ln>
          </p:spPr>
        </p:sp>
        <p:sp>
          <p:nvSpPr>
            <p:cNvPr id="11288" name="直接连接符 8216"/>
            <p:cNvSpPr/>
            <p:nvPr/>
          </p:nvSpPr>
          <p:spPr>
            <a:xfrm>
              <a:off x="3504" y="2256"/>
              <a:ext cx="0" cy="288"/>
            </a:xfrm>
            <a:prstGeom prst="line">
              <a:avLst/>
            </a:prstGeom>
            <a:ln w="38100" cap="flat" cmpd="sng">
              <a:solidFill>
                <a:srgbClr val="FFFFFF"/>
              </a:solidFill>
              <a:prstDash val="solid"/>
              <a:round/>
              <a:headEnd type="triangle" w="med" len="med"/>
              <a:tailEnd type="triangle" w="med" len="med"/>
            </a:ln>
          </p:spPr>
        </p:sp>
        <p:grpSp>
          <p:nvGrpSpPr>
            <p:cNvPr id="11289" name="组合 8217"/>
            <p:cNvGrpSpPr/>
            <p:nvPr/>
          </p:nvGrpSpPr>
          <p:grpSpPr>
            <a:xfrm>
              <a:off x="2112" y="1152"/>
              <a:ext cx="384" cy="432"/>
              <a:chOff x="0" y="0"/>
              <a:chExt cx="384" cy="432"/>
            </a:xfrm>
          </p:grpSpPr>
          <p:sp>
            <p:nvSpPr>
              <p:cNvPr id="11290" name="直接连接符 8218"/>
              <p:cNvSpPr/>
              <p:nvPr/>
            </p:nvSpPr>
            <p:spPr>
              <a:xfrm flipV="1">
                <a:off x="144" y="48"/>
                <a:ext cx="240" cy="384"/>
              </a:xfrm>
              <a:prstGeom prst="line">
                <a:avLst/>
              </a:prstGeom>
              <a:ln w="38100" cap="flat" cmpd="sng">
                <a:solidFill>
                  <a:srgbClr val="FFFFFF"/>
                </a:solidFill>
                <a:prstDash val="solid"/>
                <a:round/>
                <a:headEnd type="none" w="med" len="med"/>
                <a:tailEnd type="triangle" w="med" len="med"/>
              </a:ln>
            </p:spPr>
          </p:sp>
          <p:sp>
            <p:nvSpPr>
              <p:cNvPr id="11291" name="直接连接符 8219"/>
              <p:cNvSpPr/>
              <p:nvPr/>
            </p:nvSpPr>
            <p:spPr>
              <a:xfrm flipV="1">
                <a:off x="0" y="0"/>
                <a:ext cx="240" cy="384"/>
              </a:xfrm>
              <a:prstGeom prst="line">
                <a:avLst/>
              </a:prstGeom>
              <a:ln w="38100" cap="flat" cmpd="sng">
                <a:solidFill>
                  <a:srgbClr val="FFFFFF"/>
                </a:solidFill>
                <a:prstDash val="solid"/>
                <a:round/>
                <a:headEnd type="triangle" w="med" len="med"/>
                <a:tailEnd type="none" w="med" len="med"/>
              </a:ln>
            </p:spPr>
          </p:sp>
        </p:grpSp>
        <p:grpSp>
          <p:nvGrpSpPr>
            <p:cNvPr id="11292" name="组合 8220"/>
            <p:cNvGrpSpPr/>
            <p:nvPr/>
          </p:nvGrpSpPr>
          <p:grpSpPr>
            <a:xfrm flipH="1">
              <a:off x="2976" y="1152"/>
              <a:ext cx="384" cy="432"/>
              <a:chOff x="0" y="0"/>
              <a:chExt cx="384" cy="432"/>
            </a:xfrm>
          </p:grpSpPr>
          <p:sp>
            <p:nvSpPr>
              <p:cNvPr id="11293" name="直接连接符 8221"/>
              <p:cNvSpPr/>
              <p:nvPr/>
            </p:nvSpPr>
            <p:spPr>
              <a:xfrm flipV="1">
                <a:off x="144" y="48"/>
                <a:ext cx="240" cy="384"/>
              </a:xfrm>
              <a:prstGeom prst="line">
                <a:avLst/>
              </a:prstGeom>
              <a:ln w="38100" cap="flat" cmpd="sng">
                <a:solidFill>
                  <a:srgbClr val="FFFFFF"/>
                </a:solidFill>
                <a:prstDash val="solid"/>
                <a:round/>
                <a:headEnd type="none" w="med" len="med"/>
                <a:tailEnd type="triangle" w="med" len="med"/>
              </a:ln>
            </p:spPr>
          </p:sp>
          <p:sp>
            <p:nvSpPr>
              <p:cNvPr id="11294" name="直接连接符 8222"/>
              <p:cNvSpPr/>
              <p:nvPr/>
            </p:nvSpPr>
            <p:spPr>
              <a:xfrm flipV="1">
                <a:off x="0" y="0"/>
                <a:ext cx="240" cy="384"/>
              </a:xfrm>
              <a:prstGeom prst="line">
                <a:avLst/>
              </a:prstGeom>
              <a:ln w="38100" cap="flat" cmpd="sng">
                <a:solidFill>
                  <a:srgbClr val="FFFFFF"/>
                </a:solidFill>
                <a:prstDash val="solid"/>
                <a:round/>
                <a:headEnd type="triangle" w="med" len="med"/>
                <a:tailEnd type="none" w="med" len="med"/>
              </a:ln>
            </p:spPr>
          </p:sp>
        </p:grpSp>
        <p:sp>
          <p:nvSpPr>
            <p:cNvPr id="11295" name="直接连接符 8223"/>
            <p:cNvSpPr/>
            <p:nvPr/>
          </p:nvSpPr>
          <p:spPr>
            <a:xfrm>
              <a:off x="1296" y="1536"/>
              <a:ext cx="240" cy="192"/>
            </a:xfrm>
            <a:prstGeom prst="line">
              <a:avLst/>
            </a:prstGeom>
            <a:ln w="38100" cap="flat" cmpd="sng">
              <a:solidFill>
                <a:srgbClr val="FFFFFF"/>
              </a:solidFill>
              <a:prstDash val="solid"/>
              <a:round/>
              <a:headEnd type="triangle" w="med" len="med"/>
              <a:tailEnd type="triangle" w="med" len="med"/>
            </a:ln>
          </p:spPr>
        </p:sp>
        <p:sp>
          <p:nvSpPr>
            <p:cNvPr id="11296" name="直接连接符 8224"/>
            <p:cNvSpPr/>
            <p:nvPr/>
          </p:nvSpPr>
          <p:spPr>
            <a:xfrm flipH="1">
              <a:off x="3936" y="1536"/>
              <a:ext cx="240" cy="192"/>
            </a:xfrm>
            <a:prstGeom prst="line">
              <a:avLst/>
            </a:prstGeom>
            <a:ln w="38100" cap="flat" cmpd="sng">
              <a:solidFill>
                <a:srgbClr val="FFFFFF"/>
              </a:solidFill>
              <a:prstDash val="solid"/>
              <a:round/>
              <a:headEnd type="triangle" w="med" len="med"/>
              <a:tailEnd type="triangle" w="med" len="med"/>
            </a:ln>
          </p:spPr>
        </p:sp>
        <p:sp>
          <p:nvSpPr>
            <p:cNvPr id="11297" name="直接连接符 8225"/>
            <p:cNvSpPr/>
            <p:nvPr/>
          </p:nvSpPr>
          <p:spPr>
            <a:xfrm>
              <a:off x="2496" y="1920"/>
              <a:ext cx="480" cy="0"/>
            </a:xfrm>
            <a:prstGeom prst="line">
              <a:avLst/>
            </a:prstGeom>
            <a:ln w="38100" cap="flat" cmpd="sng">
              <a:solidFill>
                <a:srgbClr val="FFFFFF"/>
              </a:solidFill>
              <a:prstDash val="solid"/>
              <a:round/>
              <a:headEnd type="triangle" w="med" len="med"/>
              <a:tailEnd type="triangle" w="med" len="med"/>
            </a:ln>
          </p:spPr>
        </p:sp>
        <p:sp>
          <p:nvSpPr>
            <p:cNvPr id="11298" name="直接连接符 8226"/>
            <p:cNvSpPr/>
            <p:nvPr/>
          </p:nvSpPr>
          <p:spPr>
            <a:xfrm>
              <a:off x="3888" y="672"/>
              <a:ext cx="192" cy="96"/>
            </a:xfrm>
            <a:prstGeom prst="line">
              <a:avLst/>
            </a:prstGeom>
            <a:ln w="38100" cap="flat" cmpd="sng">
              <a:solidFill>
                <a:srgbClr val="FFFFFF"/>
              </a:solidFill>
              <a:prstDash val="solid"/>
              <a:round/>
              <a:headEnd type="none" w="med" len="med"/>
              <a:tailEnd type="triangle" w="med" len="med"/>
            </a:ln>
          </p:spPr>
        </p:sp>
      </p:grpSp>
    </p:spTree>
  </p:cSld>
  <p:clrMapOvr>
    <a:masterClrMapping/>
  </p:clrMapOvr>
  <p:transition>
    <p:dissolve/>
  </p:transition>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7170" name="标题 7169"/>
          <p:cNvSpPr>
            <a:spLocks noGrp="1"/>
          </p:cNvSpPr>
          <p:nvPr>
            <p:ph type="ctrTitle"/>
          </p:nvPr>
        </p:nvSpPr>
        <p:spPr>
          <a:xfrm>
            <a:off x="457200" y="274638"/>
            <a:ext cx="8229600" cy="1079500"/>
          </a:xfrm>
        </p:spPr>
        <p:txBody>
          <a:bodyPr anchor="ctr"/>
          <a:p>
            <a:pPr fontAlgn="base"/>
            <a:r>
              <a:rPr lang="zh-CN" altLang="en-US" sz="3200" strike="noStrike" noProof="1" dirty="0">
                <a:ea typeface="宋体" panose="02010600030101010101" pitchFamily="2" charset="-122"/>
              </a:rPr>
              <a:t>货币市场特征</a:t>
            </a:r>
            <a:endParaRPr lang="zh-CN" altLang="en-US" sz="3200" strike="noStrike" noProof="1" dirty="0">
              <a:ea typeface="宋体" panose="02010600030101010101" pitchFamily="2" charset="-122"/>
            </a:endParaRPr>
          </a:p>
        </p:txBody>
      </p:sp>
      <p:sp>
        <p:nvSpPr>
          <p:cNvPr id="4" name="文本框 3"/>
          <p:cNvSpPr txBox="1"/>
          <p:nvPr/>
        </p:nvSpPr>
        <p:spPr>
          <a:xfrm>
            <a:off x="355600" y="1511300"/>
            <a:ext cx="8432800" cy="4251325"/>
          </a:xfrm>
          <a:prstGeom prst="rect">
            <a:avLst/>
          </a:prstGeom>
          <a:noFill/>
        </p:spPr>
        <p:txBody>
          <a:bodyPr wrap="square" rtlCol="0" anchor="t">
            <a:spAutoFit/>
          </a:bodyPr>
          <a:p>
            <a:pPr marL="342900" indent="-342900">
              <a:spcBef>
                <a:spcPct val="20000"/>
              </a:spcBef>
              <a:buClr>
                <a:srgbClr val="E8004D"/>
              </a:buClr>
              <a:buFont typeface="Wingdings" panose="05000000000000000000" pitchFamily="2" charset="2"/>
              <a:buChar char="ù"/>
            </a:pPr>
            <a:r>
              <a:rPr lang="zh-CN" altLang="en-US" sz="2800" noProof="1" dirty="0">
                <a:solidFill>
                  <a:srgbClr val="FFFFFF"/>
                </a:solidFill>
                <a:effectLst>
                  <a:outerShdw blurRad="38100" dist="38100" dir="2700000">
                    <a:srgbClr val="C0C0C0"/>
                  </a:outerShdw>
                </a:effectLst>
                <a:latin typeface="+mn-lt"/>
                <a:ea typeface="宋体" panose="02010600030101010101" pitchFamily="2" charset="-122"/>
                <a:cs typeface="+mn-cs"/>
                <a:sym typeface="+mn-ea"/>
              </a:rPr>
              <a:t>参与者具有多重角色</a:t>
            </a:r>
            <a:endParaRPr lang="zh-CN" altLang="en-US" sz="2800" noProof="1" dirty="0">
              <a:ea typeface="宋体" panose="02010600030101010101" pitchFamily="2" charset="-122"/>
            </a:endParaRPr>
          </a:p>
          <a:p>
            <a:pPr marL="742950" lvl="1" indent="-285750" algn="l" fontAlgn="base">
              <a:spcBef>
                <a:spcPct val="20000"/>
              </a:spcBef>
              <a:buClr>
                <a:srgbClr val="E8004D"/>
              </a:buClr>
              <a:buFont typeface="Wingdings" panose="05000000000000000000" pitchFamily="2" charset="2"/>
              <a:buChar char="ù"/>
            </a:pPr>
            <a:r>
              <a:rPr lang="zh-CN" altLang="en-US" sz="2800" strike="noStrike" noProof="1" dirty="0">
                <a:solidFill>
                  <a:srgbClr val="FFFFFF"/>
                </a:solidFill>
                <a:effectLst>
                  <a:outerShdw blurRad="38100" dist="38100" dir="2700000">
                    <a:srgbClr val="C0C0C0"/>
                  </a:outerShdw>
                </a:effectLst>
                <a:latin typeface="+mn-lt"/>
                <a:ea typeface="宋体" panose="02010600030101010101" pitchFamily="2" charset="-122"/>
                <a:cs typeface="+mn-cs"/>
                <a:sym typeface="+mn-ea"/>
              </a:rPr>
              <a:t>大型金融机构、非金融机构可能同时是投资者、筹资者、套期保值者、套利者和经纪商</a:t>
            </a:r>
            <a:endParaRPr lang="zh-CN" altLang="en-US" sz="2800" strike="noStrike" noProof="1" dirty="0">
              <a:solidFill>
                <a:srgbClr val="FFFFFF"/>
              </a:solidFill>
              <a:effectLst>
                <a:outerShdw blurRad="38100" dist="38100" dir="2700000">
                  <a:srgbClr val="C0C0C0"/>
                </a:outerShdw>
              </a:effectLst>
              <a:latin typeface="+mn-lt"/>
              <a:ea typeface="宋体" panose="02010600030101010101" pitchFamily="2" charset="-122"/>
              <a:sym typeface="+mn-ea"/>
            </a:endParaRPr>
          </a:p>
          <a:p>
            <a:pPr marL="742950" lvl="1" indent="-285750" algn="l" fontAlgn="base">
              <a:spcBef>
                <a:spcPct val="20000"/>
              </a:spcBef>
              <a:buClr>
                <a:srgbClr val="E8004D"/>
              </a:buClr>
              <a:buFont typeface="Wingdings" panose="05000000000000000000" pitchFamily="2" charset="2"/>
              <a:buChar char="ù"/>
            </a:pPr>
            <a:r>
              <a:rPr lang="zh-CN" altLang="en-US" sz="2800" strike="noStrike" noProof="1" dirty="0">
                <a:solidFill>
                  <a:srgbClr val="FFFFFF"/>
                </a:solidFill>
                <a:effectLst>
                  <a:outerShdw blurRad="38100" dist="38100" dir="2700000">
                    <a:srgbClr val="C0C0C0"/>
                  </a:outerShdw>
                </a:effectLst>
                <a:latin typeface="+mn-lt"/>
                <a:ea typeface="宋体" panose="02010600030101010101" pitchFamily="2" charset="-122"/>
                <a:cs typeface="+mn-cs"/>
                <a:sym typeface="+mn-ea"/>
              </a:rPr>
              <a:t>大型公司可能同时是投资者、筹资者、套期保值者和套利者</a:t>
            </a:r>
            <a:endParaRPr lang="zh-CN" altLang="en-US" sz="2800" strike="noStrike" noProof="1" dirty="0">
              <a:solidFill>
                <a:srgbClr val="FFFFFF"/>
              </a:solidFill>
              <a:effectLst>
                <a:outerShdw blurRad="38100" dist="38100" dir="2700000">
                  <a:srgbClr val="C0C0C0"/>
                </a:outerShdw>
              </a:effectLst>
              <a:latin typeface="+mn-lt"/>
              <a:ea typeface="宋体" panose="02010600030101010101" pitchFamily="2" charset="-122"/>
              <a:sym typeface="+mn-ea"/>
            </a:endParaRPr>
          </a:p>
          <a:p>
            <a:pPr marL="742950" lvl="1" indent="-285750" algn="l" fontAlgn="base">
              <a:spcBef>
                <a:spcPct val="20000"/>
              </a:spcBef>
              <a:buClr>
                <a:srgbClr val="E8004D"/>
              </a:buClr>
              <a:buFont typeface="Wingdings" panose="05000000000000000000" pitchFamily="2" charset="2"/>
              <a:buChar char="ù"/>
            </a:pPr>
            <a:r>
              <a:rPr lang="zh-CN" altLang="en-US" sz="2800" strike="noStrike" noProof="1" dirty="0">
                <a:solidFill>
                  <a:srgbClr val="FFFFFF"/>
                </a:solidFill>
                <a:effectLst>
                  <a:outerShdw blurRad="38100" dist="38100" dir="2700000">
                    <a:srgbClr val="C0C0C0"/>
                  </a:outerShdw>
                </a:effectLst>
                <a:latin typeface="+mn-lt"/>
                <a:ea typeface="宋体" panose="02010600030101010101" pitchFamily="2" charset="-122"/>
                <a:cs typeface="+mn-cs"/>
                <a:sym typeface="+mn-ea"/>
              </a:rPr>
              <a:t>中央银行代表政府同时是资金供应者、需求者、调控者和监管者</a:t>
            </a:r>
            <a:endParaRPr lang="zh-CN" altLang="en-US" sz="2800" strike="noStrike" noProof="1" dirty="0">
              <a:solidFill>
                <a:srgbClr val="FFFFFF"/>
              </a:solidFill>
              <a:effectLst>
                <a:outerShdw blurRad="38100" dist="38100" dir="2700000">
                  <a:srgbClr val="C0C0C0"/>
                </a:outerShdw>
              </a:effectLst>
              <a:latin typeface="+mn-lt"/>
              <a:ea typeface="宋体" panose="02010600030101010101" pitchFamily="2" charset="-122"/>
              <a:sym typeface="+mn-ea"/>
            </a:endParaRPr>
          </a:p>
          <a:p>
            <a:pPr marL="742950" lvl="1" indent="-285750" algn="l" fontAlgn="base">
              <a:spcBef>
                <a:spcPct val="20000"/>
              </a:spcBef>
              <a:buClr>
                <a:srgbClr val="E8004D"/>
              </a:buClr>
              <a:buFont typeface="Wingdings" panose="05000000000000000000" pitchFamily="2" charset="2"/>
              <a:buChar char="ù"/>
            </a:pPr>
            <a:r>
              <a:rPr lang="zh-CN" altLang="en-US" sz="2800" strike="noStrike" noProof="1" dirty="0">
                <a:solidFill>
                  <a:srgbClr val="FFFFFF"/>
                </a:solidFill>
                <a:effectLst>
                  <a:outerShdw blurRad="38100" dist="38100" dir="2700000">
                    <a:srgbClr val="C0C0C0"/>
                  </a:outerShdw>
                </a:effectLst>
                <a:latin typeface="+mn-lt"/>
                <a:ea typeface="宋体" panose="02010600030101010101" pitchFamily="2" charset="-122"/>
                <a:cs typeface="+mn-cs"/>
                <a:sym typeface="+mn-ea"/>
              </a:rPr>
              <a:t>参与者具有的多重角色随时发生转换</a:t>
            </a:r>
            <a:endParaRPr lang="zh-CN" altLang="en-US" sz="2800" strike="noStrike" noProof="1" dirty="0">
              <a:solidFill>
                <a:srgbClr val="FFFFFF"/>
              </a:solidFill>
              <a:effectLst>
                <a:outerShdw blurRad="38100" dist="38100" dir="2700000">
                  <a:srgbClr val="C0C0C0"/>
                </a:outerShdw>
              </a:effectLst>
              <a:latin typeface="+mn-lt"/>
              <a:ea typeface="宋体" panose="02010600030101010101" pitchFamily="2" charset="-122"/>
              <a:cs typeface="+mn-cs"/>
              <a:sym typeface="+mn-ea"/>
            </a:endParaRPr>
          </a:p>
          <a:p>
            <a:pPr marL="742950" lvl="1" indent="-285750" algn="l" fontAlgn="base">
              <a:spcBef>
                <a:spcPct val="20000"/>
              </a:spcBef>
              <a:buClr>
                <a:srgbClr val="E8004D"/>
              </a:buClr>
              <a:buFont typeface="Wingdings" panose="05000000000000000000" pitchFamily="2" charset="2"/>
              <a:buChar char="ù"/>
            </a:pPr>
            <a:endParaRPr lang="zh-CN" altLang="en-US" strike="noStrike" noProof="1"/>
          </a:p>
        </p:txBody>
      </p:sp>
    </p:spTree>
  </p:cSld>
  <p:clrMapOvr>
    <a:masterClrMapping/>
  </p:clrMapOvr>
  <p:transition>
    <p:dissolve/>
  </p:transition>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9218" name="标题 9217"/>
          <p:cNvSpPr>
            <a:spLocks noGrp="1"/>
          </p:cNvSpPr>
          <p:nvPr>
            <p:ph type="title"/>
          </p:nvPr>
        </p:nvSpPr>
        <p:spPr>
          <a:xfrm>
            <a:off x="457200" y="274638"/>
            <a:ext cx="8229600" cy="1143000"/>
          </a:xfrm>
        </p:spPr>
        <p:txBody>
          <a:bodyPr anchor="ctr"/>
          <a:p>
            <a:pPr fontAlgn="base"/>
            <a:r>
              <a:rPr lang="zh-CN" altLang="en-US" sz="3200" strike="noStrike" noProof="1" dirty="0">
                <a:ea typeface="宋体" panose="02010600030101010101" pitchFamily="2" charset="-122"/>
              </a:rPr>
              <a:t>货币市场投资者的目的与工具</a:t>
            </a:r>
            <a:endParaRPr lang="zh-CN" altLang="en-US" sz="3200" strike="noStrike" noProof="1" dirty="0">
              <a:ea typeface="宋体" panose="02010600030101010101" pitchFamily="2" charset="-122"/>
            </a:endParaRPr>
          </a:p>
        </p:txBody>
      </p:sp>
      <p:pic>
        <p:nvPicPr>
          <p:cNvPr id="13314" name="图片 9218"/>
          <p:cNvPicPr>
            <a:picLocks noChangeAspect="1"/>
          </p:cNvPicPr>
          <p:nvPr/>
        </p:nvPicPr>
        <p:blipFill>
          <a:blip r:embed="rId1"/>
          <a:stretch>
            <a:fillRect/>
          </a:stretch>
        </p:blipFill>
        <p:spPr>
          <a:xfrm>
            <a:off x="228600" y="1562100"/>
            <a:ext cx="8915400" cy="4946650"/>
          </a:xfrm>
          <a:prstGeom prst="rect">
            <a:avLst/>
          </a:prstGeom>
          <a:noFill/>
          <a:ln w="9525">
            <a:noFill/>
          </a:ln>
        </p:spPr>
      </p:pic>
    </p:spTree>
  </p:cSld>
  <p:clrMapOvr>
    <a:masterClrMapping/>
  </p:clrMapOvr>
  <p:transition>
    <p:dissolve/>
  </p:transition>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11266" name="标题 11265"/>
          <p:cNvSpPr>
            <a:spLocks noGrp="1"/>
          </p:cNvSpPr>
          <p:nvPr>
            <p:ph type="title"/>
          </p:nvPr>
        </p:nvSpPr>
        <p:spPr>
          <a:xfrm>
            <a:off x="355600" y="274638"/>
            <a:ext cx="8585200" cy="1143000"/>
          </a:xfrm>
        </p:spPr>
        <p:txBody>
          <a:bodyPr anchor="ctr"/>
          <a:p>
            <a:pPr fontAlgn="base"/>
            <a:r>
              <a:rPr lang="zh-CN" altLang="en-US" sz="3200" strike="noStrike" noProof="1" dirty="0">
                <a:ea typeface="宋体" panose="02010600030101010101" pitchFamily="2" charset="-122"/>
              </a:rPr>
              <a:t>货币市场投资者面临的主要风险</a:t>
            </a:r>
            <a:endParaRPr lang="zh-CN" altLang="en-US" sz="3200" strike="noStrike" noProof="1" dirty="0">
              <a:ea typeface="宋体" panose="02010600030101010101" pitchFamily="2" charset="-122"/>
            </a:endParaRPr>
          </a:p>
        </p:txBody>
      </p:sp>
      <p:pic>
        <p:nvPicPr>
          <p:cNvPr id="14338" name="图片 11267" descr="ros05167_ex1003"/>
          <p:cNvPicPr>
            <a:picLocks noChangeAspect="1"/>
          </p:cNvPicPr>
          <p:nvPr/>
        </p:nvPicPr>
        <p:blipFill>
          <a:blip r:embed="rId1"/>
          <a:stretch>
            <a:fillRect/>
          </a:stretch>
        </p:blipFill>
        <p:spPr>
          <a:xfrm>
            <a:off x="309563" y="1547813"/>
            <a:ext cx="8796337" cy="4981575"/>
          </a:xfrm>
          <a:prstGeom prst="rect">
            <a:avLst/>
          </a:prstGeom>
          <a:noFill/>
          <a:ln w="9525">
            <a:noFill/>
          </a:ln>
        </p:spPr>
      </p:pic>
    </p:spTree>
  </p:cSld>
  <p:clrMapOvr>
    <a:masterClrMapping/>
  </p:clrMapOvr>
  <p:transition>
    <p:dissolve/>
  </p:transition>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18434" name="标题 18433"/>
          <p:cNvSpPr>
            <a:spLocks noGrp="1"/>
          </p:cNvSpPr>
          <p:nvPr>
            <p:ph type="title"/>
          </p:nvPr>
        </p:nvSpPr>
        <p:spPr>
          <a:xfrm>
            <a:off x="457200" y="274638"/>
            <a:ext cx="8229600" cy="1143000"/>
          </a:xfrm>
        </p:spPr>
        <p:txBody>
          <a:bodyPr anchor="ctr"/>
          <a:p>
            <a:pPr fontAlgn="base"/>
            <a:r>
              <a:rPr lang="zh-CN" altLang="en-US" sz="3200" strike="noStrike" noProof="1" dirty="0">
                <a:ea typeface="宋体" panose="02010600030101010101" pitchFamily="2" charset="-122"/>
              </a:rPr>
              <a:t>货币市场中政府的参与</a:t>
            </a:r>
            <a:endParaRPr lang="zh-CN" altLang="en-US" sz="3200" strike="noStrike" noProof="1" dirty="0">
              <a:ea typeface="宋体" panose="02010600030101010101" pitchFamily="2" charset="-122"/>
            </a:endParaRPr>
          </a:p>
        </p:txBody>
      </p:sp>
      <p:sp>
        <p:nvSpPr>
          <p:cNvPr id="18435" name="文本占位符 18434"/>
          <p:cNvSpPr>
            <a:spLocks noGrp="1"/>
          </p:cNvSpPr>
          <p:nvPr>
            <p:ph idx="1"/>
          </p:nvPr>
        </p:nvSpPr>
        <p:spPr>
          <a:xfrm>
            <a:off x="482600" y="1651000"/>
            <a:ext cx="8343900" cy="4894263"/>
          </a:xfrm>
        </p:spPr>
        <p:txBody>
          <a:bodyPr/>
          <a:p>
            <a:pPr marL="342900" indent="-342900" fontAlgn="base"/>
            <a:r>
              <a:rPr lang="zh-CN" altLang="en-US" sz="2800" b="0" strike="noStrike" noProof="1" dirty="0">
                <a:ea typeface="宋体" panose="02010600030101010101" pitchFamily="2" charset="-122"/>
              </a:rPr>
              <a:t>货币市场中政府的地位 </a:t>
            </a:r>
            <a:endParaRPr lang="zh-CN" altLang="en-US" sz="2800" b="0" strike="noStrike" noProof="1" dirty="0">
              <a:ea typeface="宋体" panose="02010600030101010101" pitchFamily="2" charset="-122"/>
            </a:endParaRPr>
          </a:p>
          <a:p>
            <a:pPr marL="742950" lvl="1" indent="-285750" fontAlgn="base"/>
            <a:r>
              <a:rPr lang="zh-CN" altLang="en-US" sz="2400" b="0" strike="noStrike" noProof="1" dirty="0">
                <a:ea typeface="宋体" panose="02010600030101010101" pitchFamily="2" charset="-122"/>
              </a:rPr>
              <a:t>监管者：货币市场</a:t>
            </a:r>
            <a:r>
              <a:rPr lang="en-US" altLang="zh-CN" sz="2400" b="0" strike="noStrike" noProof="1" dirty="0">
                <a:ea typeface="宋体" panose="02010600030101010101" pitchFamily="2" charset="-122"/>
              </a:rPr>
              <a:t>“</a:t>
            </a:r>
            <a:r>
              <a:rPr lang="zh-CN" altLang="en-US" sz="2400" b="0" strike="noStrike" noProof="1" dirty="0">
                <a:ea typeface="宋体" panose="02010600030101010101" pitchFamily="2" charset="-122"/>
              </a:rPr>
              <a:t>游戏规则</a:t>
            </a:r>
            <a:r>
              <a:rPr lang="en-US" altLang="zh-CN" sz="2400" b="0" strike="noStrike" noProof="1" dirty="0">
                <a:ea typeface="宋体" panose="02010600030101010101" pitchFamily="2" charset="-122"/>
              </a:rPr>
              <a:t>”</a:t>
            </a:r>
            <a:r>
              <a:rPr lang="zh-CN" altLang="en-US" sz="2400" b="0" strike="noStrike" noProof="1" dirty="0">
                <a:ea typeface="宋体" panose="02010600030101010101" pitchFamily="2" charset="-122"/>
              </a:rPr>
              <a:t>的制定者。</a:t>
            </a:r>
            <a:endParaRPr lang="zh-CN" altLang="en-US" sz="2400" b="0" strike="noStrike" noProof="1" dirty="0">
              <a:ea typeface="宋体" panose="02010600030101010101" pitchFamily="2" charset="-122"/>
            </a:endParaRPr>
          </a:p>
          <a:p>
            <a:pPr marL="742950" lvl="1" indent="-285750" fontAlgn="base"/>
            <a:r>
              <a:rPr lang="zh-CN" altLang="en-US" sz="2400" b="0" strike="noStrike" noProof="1" dirty="0">
                <a:ea typeface="宋体" panose="02010600030101010101" pitchFamily="2" charset="-122"/>
              </a:rPr>
              <a:t>货币市场顶级债券发行者。</a:t>
            </a:r>
            <a:endParaRPr lang="zh-CN" altLang="en-US" sz="2400" b="0" strike="noStrike" noProof="1" dirty="0">
              <a:ea typeface="宋体" panose="02010600030101010101" pitchFamily="2" charset="-122"/>
            </a:endParaRPr>
          </a:p>
          <a:p>
            <a:pPr marL="742950" lvl="1" indent="-285750" fontAlgn="base"/>
            <a:r>
              <a:rPr lang="zh-CN" altLang="en-US" sz="2400" b="0" strike="noStrike" noProof="1" dirty="0">
                <a:ea typeface="宋体" panose="02010600030101010101" pitchFamily="2" charset="-122"/>
              </a:rPr>
              <a:t>货币市场调节者：授权中央银行发挥调节作用。</a:t>
            </a:r>
            <a:endParaRPr lang="zh-CN" altLang="en-US" sz="2400" b="0" strike="noStrike" noProof="1" dirty="0">
              <a:ea typeface="宋体" panose="02010600030101010101" pitchFamily="2" charset="-122"/>
            </a:endParaRPr>
          </a:p>
          <a:p>
            <a:pPr marL="342900" indent="-342900" fontAlgn="base"/>
            <a:r>
              <a:rPr lang="zh-CN" altLang="en-US" sz="2800" b="0" strike="noStrike" noProof="1" dirty="0">
                <a:ea typeface="宋体" panose="02010600030101010101" pitchFamily="2" charset="-122"/>
              </a:rPr>
              <a:t>国库券的交易与流通构成货币市场的支柱</a:t>
            </a:r>
            <a:endParaRPr lang="zh-CN" altLang="en-US" sz="2800" b="0" strike="noStrike" noProof="1" dirty="0">
              <a:ea typeface="宋体" panose="02010600030101010101" pitchFamily="2" charset="-122"/>
            </a:endParaRPr>
          </a:p>
          <a:p>
            <a:pPr marL="742950" lvl="1" indent="-285750" fontAlgn="base"/>
            <a:r>
              <a:rPr lang="zh-CN" altLang="en-US" sz="2400" b="0" strike="noStrike" noProof="1" dirty="0">
                <a:ea typeface="宋体" panose="02010600030101010101" pitchFamily="2" charset="-122"/>
              </a:rPr>
              <a:t>代表政府的直接债务，既满足政府季节性资金需要，弥补短期财政赤字，又是央行公开市场操作的主要对象。</a:t>
            </a:r>
            <a:endParaRPr lang="zh-CN" altLang="en-US" sz="2400" b="0" strike="noStrike" noProof="1" dirty="0">
              <a:ea typeface="宋体" panose="02010600030101010101" pitchFamily="2" charset="-122"/>
            </a:endParaRPr>
          </a:p>
        </p:txBody>
      </p:sp>
    </p:spTree>
  </p:cSld>
  <p:clrMapOvr>
    <a:masterClrMapping/>
  </p:clrMapOvr>
  <p:transition>
    <p:dissolv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grpId="0" nodeType="clickEffect">
                                  <p:stCondLst>
                                    <p:cond delay="0"/>
                                  </p:stCondLst>
                                  <p:childTnLst>
                                    <p:set>
                                      <p:cBhvr>
                                        <p:cTn id="6" dur="1" fill="hold">
                                          <p:stCondLst>
                                            <p:cond delay="0"/>
                                          </p:stCondLst>
                                        </p:cTn>
                                        <p:tgtEl>
                                          <p:spTgt spid="18435">
                                            <p:txEl>
                                              <p:charRg st="0" end="17"/>
                                            </p:txEl>
                                          </p:spTgt>
                                        </p:tgtEl>
                                        <p:attrNameLst>
                                          <p:attrName>style.visibility</p:attrName>
                                        </p:attrNameLst>
                                      </p:cBhvr>
                                      <p:to>
                                        <p:strVal val="visible"/>
                                      </p:to>
                                    </p:set>
                                    <p:animEffect transition="in" filter="dissolve">
                                      <p:cBhvr>
                                        <p:cTn id="7" dur="500"/>
                                        <p:tgtEl>
                                          <p:spTgt spid="18435">
                                            <p:txEl>
                                              <p:charRg st="0" end="17"/>
                                            </p:txEl>
                                          </p:spTgt>
                                        </p:tgtEl>
                                      </p:cBhvr>
                                    </p:animEffect>
                                  </p:childTnLst>
                                </p:cTn>
                              </p:par>
                              <p:par>
                                <p:cTn id="8" presetID="9" presetClass="entr" presetSubtype="0" fill="hold" grpId="0" nodeType="withEffect">
                                  <p:stCondLst>
                                    <p:cond delay="0"/>
                                  </p:stCondLst>
                                  <p:childTnLst>
                                    <p:set>
                                      <p:cBhvr>
                                        <p:cTn id="9" dur="1" fill="hold">
                                          <p:stCondLst>
                                            <p:cond delay="0"/>
                                          </p:stCondLst>
                                        </p:cTn>
                                        <p:tgtEl>
                                          <p:spTgt spid="18435">
                                            <p:txEl>
                                              <p:charRg st="17" end="20"/>
                                            </p:txEl>
                                          </p:spTgt>
                                        </p:tgtEl>
                                        <p:attrNameLst>
                                          <p:attrName>style.visibility</p:attrName>
                                        </p:attrNameLst>
                                      </p:cBhvr>
                                      <p:to>
                                        <p:strVal val="visible"/>
                                      </p:to>
                                    </p:set>
                                    <p:animEffect transition="in" filter="dissolve">
                                      <p:cBhvr>
                                        <p:cTn id="10" dur="500"/>
                                        <p:tgtEl>
                                          <p:spTgt spid="18435">
                                            <p:txEl>
                                              <p:charRg st="17" end="20"/>
                                            </p:txEl>
                                          </p:spTgt>
                                        </p:tgtEl>
                                      </p:cBhvr>
                                    </p:animEffect>
                                  </p:childTnLst>
                                </p:cTn>
                              </p:par>
                              <p:par>
                                <p:cTn id="11" presetID="9" presetClass="entr" presetSubtype="0" fill="hold" grpId="0" nodeType="withEffect">
                                  <p:stCondLst>
                                    <p:cond delay="0"/>
                                  </p:stCondLst>
                                  <p:childTnLst>
                                    <p:set>
                                      <p:cBhvr>
                                        <p:cTn id="12" dur="1" fill="hold">
                                          <p:stCondLst>
                                            <p:cond delay="0"/>
                                          </p:stCondLst>
                                        </p:cTn>
                                        <p:tgtEl>
                                          <p:spTgt spid="18435">
                                            <p:txEl>
                                              <p:charRg st="20" end="40"/>
                                            </p:txEl>
                                          </p:spTgt>
                                        </p:tgtEl>
                                        <p:attrNameLst>
                                          <p:attrName>style.visibility</p:attrName>
                                        </p:attrNameLst>
                                      </p:cBhvr>
                                      <p:to>
                                        <p:strVal val="visible"/>
                                      </p:to>
                                    </p:set>
                                    <p:animEffect transition="in" filter="dissolve">
                                      <p:cBhvr>
                                        <p:cTn id="13" dur="500"/>
                                        <p:tgtEl>
                                          <p:spTgt spid="18435">
                                            <p:txEl>
                                              <p:charRg st="20" end="40"/>
                                            </p:txEl>
                                          </p:spTgt>
                                        </p:tgtEl>
                                      </p:cBhvr>
                                    </p:animEffect>
                                  </p:childTnLst>
                                </p:cTn>
                              </p:par>
                            </p:childTnLst>
                          </p:cTn>
                        </p:par>
                      </p:childTnLst>
                    </p:cTn>
                  </p:par>
                  <p:par>
                    <p:cTn id="14" fill="hold">
                      <p:stCondLst>
                        <p:cond delay="indefinite"/>
                      </p:stCondLst>
                      <p:childTnLst>
                        <p:par>
                          <p:cTn id="15" fill="hold">
                            <p:stCondLst>
                              <p:cond delay="0"/>
                            </p:stCondLst>
                            <p:childTnLst>
                              <p:par>
                                <p:cTn id="16" presetID="9" presetClass="entr" presetSubtype="0" fill="hold" grpId="0" nodeType="clickEffect">
                                  <p:stCondLst>
                                    <p:cond delay="0"/>
                                  </p:stCondLst>
                                  <p:childTnLst>
                                    <p:set>
                                      <p:cBhvr>
                                        <p:cTn id="17" dur="1" fill="hold">
                                          <p:stCondLst>
                                            <p:cond delay="0"/>
                                          </p:stCondLst>
                                        </p:cTn>
                                        <p:tgtEl>
                                          <p:spTgt spid="18435">
                                            <p:txEl>
                                              <p:charRg st="40" end="51"/>
                                            </p:txEl>
                                          </p:spTgt>
                                        </p:tgtEl>
                                        <p:attrNameLst>
                                          <p:attrName>style.visibility</p:attrName>
                                        </p:attrNameLst>
                                      </p:cBhvr>
                                      <p:to>
                                        <p:strVal val="visible"/>
                                      </p:to>
                                    </p:set>
                                    <p:animEffect transition="in" filter="dissolve">
                                      <p:cBhvr>
                                        <p:cTn id="18" dur="500"/>
                                        <p:tgtEl>
                                          <p:spTgt spid="18435">
                                            <p:txEl>
                                              <p:charRg st="40" end="51"/>
                                            </p:txEl>
                                          </p:spTgt>
                                        </p:tgtEl>
                                      </p:cBhvr>
                                    </p:animEffect>
                                  </p:childTnLst>
                                </p:cTn>
                              </p:par>
                              <p:par>
                                <p:cTn id="19" presetID="9" presetClass="entr" presetSubtype="0" fill="hold" grpId="0" nodeType="withEffect">
                                  <p:stCondLst>
                                    <p:cond delay="0"/>
                                  </p:stCondLst>
                                  <p:childTnLst>
                                    <p:set>
                                      <p:cBhvr>
                                        <p:cTn id="20" dur="1" fill="hold">
                                          <p:stCondLst>
                                            <p:cond delay="0"/>
                                          </p:stCondLst>
                                        </p:cTn>
                                        <p:tgtEl>
                                          <p:spTgt spid="18435">
                                            <p:txEl>
                                              <p:charRg st="51" end="62"/>
                                            </p:txEl>
                                          </p:spTgt>
                                        </p:tgtEl>
                                        <p:attrNameLst>
                                          <p:attrName>style.visibility</p:attrName>
                                        </p:attrNameLst>
                                      </p:cBhvr>
                                      <p:to>
                                        <p:strVal val="visible"/>
                                      </p:to>
                                    </p:set>
                                    <p:animEffect transition="in" filter="dissolve">
                                      <p:cBhvr>
                                        <p:cTn id="21" dur="500"/>
                                        <p:tgtEl>
                                          <p:spTgt spid="18435">
                                            <p:txEl>
                                              <p:charRg st="51" end="62"/>
                                            </p:txEl>
                                          </p:spTgt>
                                        </p:tgtEl>
                                      </p:cBhvr>
                                    </p:animEffect>
                                  </p:childTnLst>
                                </p:cTn>
                              </p:par>
                              <p:par>
                                <p:cTn id="22" presetID="9" presetClass="entr" presetSubtype="0" fill="hold" grpId="0" nodeType="withEffect">
                                  <p:stCondLst>
                                    <p:cond delay="0"/>
                                  </p:stCondLst>
                                  <p:childTnLst>
                                    <p:set>
                                      <p:cBhvr>
                                        <p:cTn id="23" dur="1" fill="hold">
                                          <p:stCondLst>
                                            <p:cond delay="0"/>
                                          </p:stCondLst>
                                        </p:cTn>
                                        <p:tgtEl>
                                          <p:spTgt spid="18435">
                                            <p:txEl>
                                              <p:charRg st="62" end="75"/>
                                            </p:txEl>
                                          </p:spTgt>
                                        </p:tgtEl>
                                        <p:attrNameLst>
                                          <p:attrName>style.visibility</p:attrName>
                                        </p:attrNameLst>
                                      </p:cBhvr>
                                      <p:to>
                                        <p:strVal val="visible"/>
                                      </p:to>
                                    </p:set>
                                    <p:animEffect transition="in" filter="dissolve">
                                      <p:cBhvr>
                                        <p:cTn id="24" dur="500"/>
                                        <p:tgtEl>
                                          <p:spTgt spid="18435">
                                            <p:txEl>
                                              <p:charRg st="62" end="7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435" grpId="0" build="p"/>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18434" name="标题 18433"/>
          <p:cNvSpPr>
            <a:spLocks noGrp="1"/>
          </p:cNvSpPr>
          <p:nvPr>
            <p:ph type="ctrTitle"/>
          </p:nvPr>
        </p:nvSpPr>
        <p:spPr>
          <a:xfrm>
            <a:off x="457200" y="274638"/>
            <a:ext cx="8229600" cy="1143000"/>
          </a:xfrm>
        </p:spPr>
        <p:txBody>
          <a:bodyPr anchor="ctr"/>
          <a:p>
            <a:pPr fontAlgn="base"/>
            <a:r>
              <a:rPr lang="zh-CN" altLang="en-US" sz="3200" strike="noStrike" noProof="1" dirty="0">
                <a:ea typeface="宋体" panose="02010600030101010101" pitchFamily="2" charset="-122"/>
              </a:rPr>
              <a:t>货币市场中政府的参与</a:t>
            </a:r>
            <a:endParaRPr lang="zh-CN" altLang="en-US" sz="3200" strike="noStrike" noProof="1" dirty="0">
              <a:ea typeface="宋体" panose="02010600030101010101" pitchFamily="2" charset="-122"/>
            </a:endParaRPr>
          </a:p>
        </p:txBody>
      </p:sp>
      <p:sp>
        <p:nvSpPr>
          <p:cNvPr id="4" name="文本框 3"/>
          <p:cNvSpPr txBox="1"/>
          <p:nvPr/>
        </p:nvSpPr>
        <p:spPr>
          <a:xfrm>
            <a:off x="385763" y="1568450"/>
            <a:ext cx="8372475" cy="3919220"/>
          </a:xfrm>
          <a:prstGeom prst="rect">
            <a:avLst/>
          </a:prstGeom>
          <a:noFill/>
        </p:spPr>
        <p:txBody>
          <a:bodyPr wrap="square" rtlCol="0" anchor="t">
            <a:spAutoFit/>
          </a:bodyPr>
          <a:p>
            <a:pPr marL="228600" indent="-228600">
              <a:spcBef>
                <a:spcPct val="20000"/>
              </a:spcBef>
              <a:buClr>
                <a:srgbClr val="E8004D"/>
              </a:buClr>
              <a:buFont typeface="Wingdings" panose="05000000000000000000" pitchFamily="2" charset="2"/>
              <a:buChar char="ù"/>
            </a:pPr>
            <a:r>
              <a:rPr lang="zh-CN" altLang="en-US" sz="2800" noProof="1" dirty="0">
                <a:solidFill>
                  <a:srgbClr val="FFFFFF"/>
                </a:solidFill>
                <a:effectLst>
                  <a:outerShdw blurRad="38100" dist="38100" dir="2700000">
                    <a:srgbClr val="C0C0C0"/>
                  </a:outerShdw>
                </a:effectLst>
                <a:latin typeface="+mn-lt"/>
                <a:ea typeface="宋体" panose="02010600030101010101" pitchFamily="2" charset="-122"/>
                <a:cs typeface="+mn-cs"/>
                <a:sym typeface="+mn-ea"/>
              </a:rPr>
              <a:t>国库券的发行</a:t>
            </a:r>
            <a:endParaRPr lang="zh-CN" altLang="en-US" sz="2800" noProof="1" dirty="0">
              <a:ea typeface="宋体" panose="02010600030101010101" pitchFamily="2" charset="-122"/>
            </a:endParaRPr>
          </a:p>
          <a:p>
            <a:pPr marL="571500" lvl="1" indent="-228600" algn="l" fontAlgn="base">
              <a:spcBef>
                <a:spcPct val="20000"/>
              </a:spcBef>
              <a:buClr>
                <a:srgbClr val="E8004D"/>
              </a:buClr>
              <a:buFont typeface="Wingdings" panose="05000000000000000000" pitchFamily="2" charset="2"/>
              <a:buChar char="ù"/>
            </a:pPr>
            <a:r>
              <a:rPr lang="zh-CN" altLang="en-US" sz="2400" strike="noStrike" noProof="1" dirty="0">
                <a:solidFill>
                  <a:srgbClr val="FFFFFF"/>
                </a:solidFill>
                <a:effectLst>
                  <a:outerShdw blurRad="38100" dist="38100" dir="2700000">
                    <a:srgbClr val="C0C0C0"/>
                  </a:outerShdw>
                </a:effectLst>
                <a:latin typeface="+mn-lt"/>
                <a:ea typeface="宋体" panose="02010600030101010101" pitchFamily="2" charset="-122"/>
                <a:cs typeface="+mn-cs"/>
                <a:sym typeface="+mn-ea"/>
              </a:rPr>
              <a:t>新国库券发行由财政部对外公布。</a:t>
            </a:r>
            <a:endParaRPr lang="zh-CN" altLang="en-US" sz="2400" strike="noStrike" noProof="1" dirty="0">
              <a:solidFill>
                <a:srgbClr val="FFFFFF"/>
              </a:solidFill>
              <a:effectLst>
                <a:outerShdw blurRad="38100" dist="38100" dir="2700000">
                  <a:srgbClr val="C0C0C0"/>
                </a:outerShdw>
              </a:effectLst>
              <a:latin typeface="+mn-lt"/>
              <a:ea typeface="宋体" panose="02010600030101010101" pitchFamily="2" charset="-122"/>
              <a:cs typeface="+mn-cs"/>
              <a:sym typeface="+mn-ea"/>
            </a:endParaRPr>
          </a:p>
          <a:p>
            <a:pPr marL="571500" lvl="1" indent="-228600" algn="l" fontAlgn="base">
              <a:spcBef>
                <a:spcPct val="20000"/>
              </a:spcBef>
              <a:buClr>
                <a:srgbClr val="E8004D"/>
              </a:buClr>
              <a:buFont typeface="Wingdings" panose="05000000000000000000" pitchFamily="2" charset="2"/>
              <a:buChar char="ù"/>
            </a:pPr>
            <a:r>
              <a:rPr lang="zh-CN" altLang="en-US" sz="2400" strike="noStrike" noProof="1" dirty="0">
                <a:solidFill>
                  <a:srgbClr val="FFFFFF"/>
                </a:solidFill>
                <a:effectLst>
                  <a:outerShdw blurRad="38100" dist="38100" dir="2700000">
                    <a:srgbClr val="C0C0C0"/>
                  </a:outerShdw>
                </a:effectLst>
                <a:latin typeface="+mn-lt"/>
                <a:ea typeface="宋体" panose="02010600030101010101" pitchFamily="2" charset="-122"/>
                <a:cs typeface="+mn-cs"/>
                <a:sym typeface="+mn-ea"/>
              </a:rPr>
              <a:t>认购者为中央银行、大型商业银行、机构投资者、证券承销商，以及公司、地方政府、外国银行和个人。</a:t>
            </a:r>
            <a:endParaRPr lang="zh-CN" altLang="en-US" sz="2400" strike="noStrike" noProof="1" dirty="0">
              <a:ea typeface="宋体" panose="02010600030101010101" pitchFamily="2" charset="-122"/>
            </a:endParaRPr>
          </a:p>
          <a:p>
            <a:pPr lvl="2" indent="-228600" algn="l" fontAlgn="base">
              <a:spcBef>
                <a:spcPct val="20000"/>
              </a:spcBef>
              <a:buClr>
                <a:srgbClr val="E8004D"/>
              </a:buClr>
              <a:buFont typeface="Wingdings" panose="05000000000000000000" pitchFamily="2" charset="2"/>
              <a:buChar char="ù"/>
            </a:pPr>
            <a:r>
              <a:rPr lang="zh-CN" altLang="en-US" sz="2400" strike="noStrike" noProof="1" dirty="0">
                <a:solidFill>
                  <a:srgbClr val="FFFFFF"/>
                </a:solidFill>
                <a:effectLst>
                  <a:outerShdw blurRad="38100" dist="38100" dir="2700000">
                    <a:srgbClr val="C0C0C0"/>
                  </a:outerShdw>
                </a:effectLst>
                <a:latin typeface="+mn-lt"/>
                <a:ea typeface="宋体" panose="02010600030101010101" pitchFamily="2" charset="-122"/>
                <a:cs typeface="+mn-cs"/>
                <a:sym typeface="+mn-ea"/>
              </a:rPr>
              <a:t>中央银行主要为了进行公开市场操作。</a:t>
            </a:r>
            <a:endParaRPr lang="zh-CN" altLang="en-US" sz="2400" strike="noStrike" noProof="1" dirty="0">
              <a:solidFill>
                <a:srgbClr val="FFFFFF"/>
              </a:solidFill>
              <a:effectLst>
                <a:outerShdw blurRad="38100" dist="38100" dir="2700000">
                  <a:srgbClr val="C0C0C0"/>
                </a:outerShdw>
              </a:effectLst>
              <a:latin typeface="+mn-lt"/>
              <a:ea typeface="宋体" panose="02010600030101010101" pitchFamily="2" charset="-122"/>
              <a:sym typeface="+mn-ea"/>
            </a:endParaRPr>
          </a:p>
          <a:p>
            <a:pPr lvl="2" indent="-228600" algn="l" fontAlgn="base">
              <a:spcBef>
                <a:spcPct val="20000"/>
              </a:spcBef>
              <a:buClr>
                <a:srgbClr val="E8004D"/>
              </a:buClr>
              <a:buFont typeface="Wingdings" panose="05000000000000000000" pitchFamily="2" charset="2"/>
              <a:buChar char="ù"/>
            </a:pPr>
            <a:r>
              <a:rPr lang="zh-CN" altLang="en-US" sz="2400" strike="noStrike" noProof="1" dirty="0">
                <a:solidFill>
                  <a:srgbClr val="FFFFFF"/>
                </a:solidFill>
                <a:effectLst>
                  <a:outerShdw blurRad="38100" dist="38100" dir="2700000">
                    <a:srgbClr val="C0C0C0"/>
                  </a:outerShdw>
                </a:effectLst>
                <a:latin typeface="+mn-lt"/>
                <a:ea typeface="宋体" panose="02010600030101010101" pitchFamily="2" charset="-122"/>
                <a:cs typeface="+mn-cs"/>
                <a:sym typeface="+mn-ea"/>
              </a:rPr>
              <a:t>商业银行主要为了调节流动性资产储备，同时也代理一部分客户需求。</a:t>
            </a:r>
            <a:endParaRPr lang="zh-CN" altLang="en-US" sz="2400" strike="noStrike" noProof="1" dirty="0">
              <a:solidFill>
                <a:srgbClr val="FFFFFF"/>
              </a:solidFill>
              <a:effectLst>
                <a:outerShdw blurRad="38100" dist="38100" dir="2700000">
                  <a:srgbClr val="C0C0C0"/>
                </a:outerShdw>
              </a:effectLst>
              <a:latin typeface="+mn-lt"/>
              <a:ea typeface="宋体" panose="02010600030101010101" pitchFamily="2" charset="-122"/>
              <a:sym typeface="+mn-ea"/>
            </a:endParaRPr>
          </a:p>
          <a:p>
            <a:pPr lvl="2" indent="-228600" algn="l" fontAlgn="base">
              <a:spcBef>
                <a:spcPct val="20000"/>
              </a:spcBef>
              <a:buClr>
                <a:srgbClr val="E8004D"/>
              </a:buClr>
              <a:buFont typeface="Wingdings" panose="05000000000000000000" pitchFamily="2" charset="2"/>
              <a:buChar char="ù"/>
            </a:pPr>
            <a:r>
              <a:rPr lang="zh-CN" altLang="en-US" sz="2400" strike="noStrike" noProof="1" dirty="0">
                <a:solidFill>
                  <a:srgbClr val="FFFFFF"/>
                </a:solidFill>
                <a:effectLst>
                  <a:outerShdw blurRad="38100" dist="38100" dir="2700000">
                    <a:srgbClr val="C0C0C0"/>
                  </a:outerShdw>
                </a:effectLst>
                <a:latin typeface="+mn-lt"/>
                <a:ea typeface="宋体" panose="02010600030101010101" pitchFamily="2" charset="-122"/>
                <a:cs typeface="+mn-cs"/>
                <a:sym typeface="+mn-ea"/>
              </a:rPr>
              <a:t>证券承销商为自营买卖，或为代理客户交易。</a:t>
            </a:r>
            <a:endParaRPr lang="zh-CN" altLang="en-US" sz="2400" strike="noStrike" noProof="1" dirty="0">
              <a:solidFill>
                <a:srgbClr val="FFFFFF"/>
              </a:solidFill>
              <a:effectLst>
                <a:outerShdw blurRad="38100" dist="38100" dir="2700000">
                  <a:srgbClr val="C0C0C0"/>
                </a:outerShdw>
              </a:effectLst>
              <a:latin typeface="+mn-lt"/>
              <a:ea typeface="宋体" panose="02010600030101010101" pitchFamily="2" charset="-122"/>
              <a:sym typeface="+mn-ea"/>
            </a:endParaRPr>
          </a:p>
          <a:p>
            <a:pPr marL="571500" lvl="1" indent="-228600" algn="l" fontAlgn="base">
              <a:spcBef>
                <a:spcPct val="20000"/>
              </a:spcBef>
              <a:buClr>
                <a:srgbClr val="E8004D"/>
              </a:buClr>
              <a:buFont typeface="Wingdings" panose="05000000000000000000" pitchFamily="2" charset="2"/>
              <a:buChar char="ù"/>
            </a:pPr>
            <a:r>
              <a:rPr lang="zh-CN" altLang="en-US" sz="2400" strike="noStrike" noProof="1" dirty="0">
                <a:solidFill>
                  <a:srgbClr val="FFFFFF"/>
                </a:solidFill>
                <a:effectLst>
                  <a:outerShdw blurRad="38100" dist="38100" dir="2700000">
                    <a:srgbClr val="C0C0C0"/>
                  </a:outerShdw>
                </a:effectLst>
                <a:latin typeface="+mn-lt"/>
                <a:ea typeface="宋体" panose="02010600030101010101" pitchFamily="2" charset="-122"/>
                <a:cs typeface="+mn-cs"/>
                <a:sym typeface="+mn-ea"/>
              </a:rPr>
              <a:t>国库券的价格和收益率通过拍卖方式由市场决定。</a:t>
            </a:r>
            <a:endParaRPr lang="zh-CN" altLang="en-US" sz="2400" strike="noStrike" noProof="1" dirty="0">
              <a:solidFill>
                <a:srgbClr val="FFFFFF"/>
              </a:solidFill>
              <a:effectLst>
                <a:outerShdw blurRad="38100" dist="38100" dir="2700000">
                  <a:srgbClr val="C0C0C0"/>
                </a:outerShdw>
              </a:effectLst>
              <a:latin typeface="+mn-lt"/>
              <a:ea typeface="宋体" panose="02010600030101010101" pitchFamily="2" charset="-122"/>
              <a:cs typeface="+mn-cs"/>
              <a:sym typeface="+mn-ea"/>
            </a:endParaRPr>
          </a:p>
        </p:txBody>
      </p:sp>
    </p:spTree>
  </p:cSld>
  <p:clrMapOvr>
    <a:masterClrMapping/>
  </p:clrMapOvr>
  <p:transition>
    <p:dissolve/>
  </p:transition>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5603" name="文本占位符 25602"/>
          <p:cNvSpPr>
            <a:spLocks noGrp="1"/>
          </p:cNvSpPr>
          <p:nvPr>
            <p:ph idx="1"/>
          </p:nvPr>
        </p:nvSpPr>
        <p:spPr>
          <a:xfrm>
            <a:off x="495300" y="1663700"/>
            <a:ext cx="8318500" cy="4851400"/>
          </a:xfrm>
        </p:spPr>
        <p:txBody>
          <a:bodyPr/>
          <a:p>
            <a:pPr fontAlgn="base"/>
            <a:r>
              <a:rPr lang="zh-CN" altLang="en-US" sz="2800" b="0" strike="noStrike" noProof="1" dirty="0">
                <a:ea typeface="宋体" panose="02010600030101010101" pitchFamily="2" charset="-122"/>
              </a:rPr>
              <a:t>国库券的拍卖</a:t>
            </a:r>
            <a:endParaRPr lang="zh-CN" altLang="en-US" sz="2800" b="0" strike="noStrike" noProof="1" dirty="0">
              <a:ea typeface="宋体" panose="02010600030101010101" pitchFamily="2" charset="-122"/>
            </a:endParaRPr>
          </a:p>
          <a:p>
            <a:pPr lvl="1" fontAlgn="base"/>
            <a:r>
              <a:rPr lang="zh-CN" altLang="en-US" sz="2800" b="0" strike="noStrike" noProof="1" dirty="0">
                <a:ea typeface="宋体" panose="02010600030101010101" pitchFamily="2" charset="-122"/>
              </a:rPr>
              <a:t>国库券拍卖投标分为竞争性投标和非竞争性投标。</a:t>
            </a:r>
            <a:endParaRPr lang="zh-CN" altLang="en-US" sz="2800" b="0" strike="noStrike" noProof="1" dirty="0">
              <a:ea typeface="宋体" panose="02010600030101010101" pitchFamily="2" charset="-122"/>
            </a:endParaRPr>
          </a:p>
          <a:p>
            <a:pPr lvl="1" fontAlgn="base"/>
            <a:r>
              <a:rPr lang="zh-CN" altLang="en-US" sz="2800" b="0" strike="noStrike" noProof="1" dirty="0">
                <a:ea typeface="宋体" panose="02010600030101010101" pitchFamily="2" charset="-122"/>
              </a:rPr>
              <a:t>竞争性投标通常由银行、证券经纪商等大型机构参与，在投标时需要申报投标的数量和利率</a:t>
            </a:r>
            <a:r>
              <a:rPr lang="en-US" altLang="zh-CN" sz="2800" b="0" strike="noStrike" noProof="1" dirty="0">
                <a:ea typeface="宋体" panose="02010600030101010101" pitchFamily="2" charset="-122"/>
              </a:rPr>
              <a:t>DR</a:t>
            </a:r>
            <a:r>
              <a:rPr lang="zh-CN" altLang="en-US" sz="2800" b="0" strike="noStrike" noProof="1" dirty="0">
                <a:ea typeface="宋体" panose="02010600030101010101" pitchFamily="2" charset="-122"/>
              </a:rPr>
              <a:t>。</a:t>
            </a:r>
            <a:endParaRPr lang="zh-CN" altLang="en-US" sz="2800" b="0" strike="noStrike" noProof="1" dirty="0">
              <a:ea typeface="宋体" panose="02010600030101010101" pitchFamily="2" charset="-122"/>
            </a:endParaRPr>
          </a:p>
          <a:p>
            <a:pPr lvl="1" fontAlgn="base"/>
            <a:r>
              <a:rPr lang="zh-CN" altLang="en-US" sz="2800" b="0" strike="noStrike" noProof="1" dirty="0">
                <a:ea typeface="宋体" panose="02010600030101010101" pitchFamily="2" charset="-122"/>
              </a:rPr>
              <a:t>非竞争性投标只需要申报认购数量，并默认前者决定的价格。通常由小的公司、机构投资者和个人参与。</a:t>
            </a:r>
            <a:endParaRPr lang="zh-CN" altLang="en-US" sz="2800" b="0" strike="noStrike" noProof="1" dirty="0">
              <a:ea typeface="宋体" panose="02010600030101010101" pitchFamily="2" charset="-122"/>
            </a:endParaRPr>
          </a:p>
          <a:p>
            <a:pPr lvl="1" fontAlgn="base"/>
            <a:r>
              <a:rPr lang="zh-CN" altLang="en-US" sz="2800" b="0" strike="noStrike" noProof="1" dirty="0">
                <a:ea typeface="宋体" panose="02010600030101010101" pitchFamily="2" charset="-122"/>
              </a:rPr>
              <a:t>国库券拍卖分为英式拍卖和荷兰式拍卖。</a:t>
            </a:r>
            <a:endParaRPr lang="zh-CN" altLang="en-US" sz="2800" b="0" strike="noStrike" noProof="1" dirty="0">
              <a:ea typeface="宋体" panose="02010600030101010101" pitchFamily="2" charset="-122"/>
            </a:endParaRPr>
          </a:p>
        </p:txBody>
      </p:sp>
      <p:sp>
        <p:nvSpPr>
          <p:cNvPr id="18434" name="标题 18433"/>
          <p:cNvSpPr>
            <a:spLocks noGrp="1"/>
          </p:cNvSpPr>
          <p:nvPr>
            <p:ph type="title"/>
          </p:nvPr>
        </p:nvSpPr>
        <p:spPr>
          <a:xfrm>
            <a:off x="457200" y="274638"/>
            <a:ext cx="8229600" cy="1143000"/>
          </a:xfrm>
        </p:spPr>
        <p:txBody>
          <a:bodyPr anchor="ctr"/>
          <a:p>
            <a:pPr fontAlgn="base"/>
            <a:r>
              <a:rPr lang="zh-CN" altLang="en-US" sz="3200" strike="noStrike" noProof="1" dirty="0">
                <a:ea typeface="宋体" panose="02010600030101010101" pitchFamily="2" charset="-122"/>
              </a:rPr>
              <a:t>货币市场中政府的参与</a:t>
            </a:r>
            <a:endParaRPr lang="zh-CN" altLang="en-US" sz="3200" strike="noStrike" noProof="1" dirty="0">
              <a:ea typeface="宋体" panose="02010600030101010101" pitchFamily="2" charset="-122"/>
            </a:endParaRPr>
          </a:p>
        </p:txBody>
      </p:sp>
    </p:spTree>
  </p:cSld>
  <p:clrMapOvr>
    <a:masterClrMapping/>
  </p:clrMapOvr>
  <p:transition>
    <p:dissolv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grpId="0" nodeType="clickEffect">
                                  <p:stCondLst>
                                    <p:cond delay="0"/>
                                  </p:stCondLst>
                                  <p:childTnLst>
                                    <p:set>
                                      <p:cBhvr>
                                        <p:cTn id="6" dur="1" fill="hold">
                                          <p:stCondLst>
                                            <p:cond delay="0"/>
                                          </p:stCondLst>
                                        </p:cTn>
                                        <p:tgtEl>
                                          <p:spTgt spid="25603">
                                            <p:txEl>
                                              <p:charRg st="0" end="13"/>
                                            </p:txEl>
                                          </p:spTgt>
                                        </p:tgtEl>
                                        <p:attrNameLst>
                                          <p:attrName>style.visibility</p:attrName>
                                        </p:attrNameLst>
                                      </p:cBhvr>
                                      <p:to>
                                        <p:strVal val="visible"/>
                                      </p:to>
                                    </p:set>
                                    <p:animEffect transition="in" filter="dissolve">
                                      <p:cBhvr>
                                        <p:cTn id="7" dur="500"/>
                                        <p:tgtEl>
                                          <p:spTgt spid="25603">
                                            <p:txEl>
                                              <p:charRg st="0" end="13"/>
                                            </p:txEl>
                                          </p:spTgt>
                                        </p:tgtEl>
                                      </p:cBhvr>
                                    </p:animEffect>
                                  </p:childTnLst>
                                </p:cTn>
                              </p:par>
                              <p:par>
                                <p:cTn id="8" presetID="9" presetClass="entr" presetSubtype="0" fill="hold" grpId="0" nodeType="withEffect">
                                  <p:stCondLst>
                                    <p:cond delay="0"/>
                                  </p:stCondLst>
                                  <p:childTnLst>
                                    <p:set>
                                      <p:cBhvr>
                                        <p:cTn id="9" dur="1" fill="hold">
                                          <p:stCondLst>
                                            <p:cond delay="0"/>
                                          </p:stCondLst>
                                        </p:cTn>
                                        <p:tgtEl>
                                          <p:spTgt spid="25603">
                                            <p:txEl>
                                              <p:charRg st="13" end="31"/>
                                            </p:txEl>
                                          </p:spTgt>
                                        </p:tgtEl>
                                        <p:attrNameLst>
                                          <p:attrName>style.visibility</p:attrName>
                                        </p:attrNameLst>
                                      </p:cBhvr>
                                      <p:to>
                                        <p:strVal val="visible"/>
                                      </p:to>
                                    </p:set>
                                    <p:animEffect transition="in" filter="dissolve">
                                      <p:cBhvr>
                                        <p:cTn id="10" dur="500"/>
                                        <p:tgtEl>
                                          <p:spTgt spid="25603">
                                            <p:txEl>
                                              <p:charRg st="13" end="31"/>
                                            </p:txEl>
                                          </p:spTgt>
                                        </p:tgtEl>
                                      </p:cBhvr>
                                    </p:animEffect>
                                  </p:childTnLst>
                                </p:cTn>
                              </p:par>
                              <p:par>
                                <p:cTn id="11" presetID="9" presetClass="entr" presetSubtype="0" fill="hold" grpId="0" nodeType="withEffect">
                                  <p:stCondLst>
                                    <p:cond delay="0"/>
                                  </p:stCondLst>
                                  <p:childTnLst>
                                    <p:set>
                                      <p:cBhvr>
                                        <p:cTn id="12" dur="1" fill="hold">
                                          <p:stCondLst>
                                            <p:cond delay="0"/>
                                          </p:stCondLst>
                                        </p:cTn>
                                        <p:tgtEl>
                                          <p:spTgt spid="25603">
                                            <p:txEl>
                                              <p:charRg st="31" end="49"/>
                                            </p:txEl>
                                          </p:spTgt>
                                        </p:tgtEl>
                                        <p:attrNameLst>
                                          <p:attrName>style.visibility</p:attrName>
                                        </p:attrNameLst>
                                      </p:cBhvr>
                                      <p:to>
                                        <p:strVal val="visible"/>
                                      </p:to>
                                    </p:set>
                                    <p:animEffect transition="in" filter="dissolve">
                                      <p:cBhvr>
                                        <p:cTn id="13" dur="500"/>
                                        <p:tgtEl>
                                          <p:spTgt spid="25603">
                                            <p:txEl>
                                              <p:charRg st="31" end="49"/>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5603" grpId="0" build="p"/>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6627" name="文本占位符 26626"/>
          <p:cNvSpPr>
            <a:spLocks noGrp="1"/>
          </p:cNvSpPr>
          <p:nvPr>
            <p:ph idx="1"/>
          </p:nvPr>
        </p:nvSpPr>
        <p:spPr>
          <a:xfrm>
            <a:off x="406400" y="1517650"/>
            <a:ext cx="8340725" cy="4889500"/>
          </a:xfrm>
        </p:spPr>
        <p:txBody>
          <a:bodyPr/>
          <a:p>
            <a:pPr fontAlgn="base"/>
            <a:r>
              <a:rPr lang="zh-CN" altLang="en-US" sz="2800" b="0" strike="noStrike" noProof="1" dirty="0">
                <a:ea typeface="宋体" panose="02010600030101010101" pitchFamily="2" charset="-122"/>
              </a:rPr>
              <a:t>国库券的拍卖</a:t>
            </a:r>
            <a:endParaRPr lang="zh-CN" altLang="en-US" sz="2800" b="0" strike="noStrike" noProof="1" dirty="0">
              <a:ea typeface="宋体" panose="02010600030101010101" pitchFamily="2" charset="-122"/>
            </a:endParaRPr>
          </a:p>
          <a:p>
            <a:pPr lvl="1" fontAlgn="base"/>
            <a:r>
              <a:rPr lang="zh-CN" altLang="en-US" sz="2800" b="0" strike="noStrike" noProof="1" dirty="0">
                <a:ea typeface="宋体" panose="02010600030101010101" pitchFamily="2" charset="-122"/>
              </a:rPr>
              <a:t>英式拍卖</a:t>
            </a:r>
            <a:endParaRPr lang="zh-CN" altLang="en-US" sz="2800" b="0" strike="noStrike" noProof="1" dirty="0">
              <a:ea typeface="宋体" panose="02010600030101010101" pitchFamily="2" charset="-122"/>
            </a:endParaRPr>
          </a:p>
          <a:p>
            <a:pPr lvl="2" fontAlgn="base"/>
            <a:r>
              <a:rPr lang="zh-CN" altLang="en-US" sz="2800" b="0" strike="noStrike" noProof="1" dirty="0">
                <a:ea typeface="宋体" panose="02010600030101010101" pitchFamily="2" charset="-122"/>
              </a:rPr>
              <a:t>计划发行的国库券优先满足所有非竞争性投标，剩余部分在竞争性投标者中分配。</a:t>
            </a:r>
            <a:endParaRPr lang="zh-CN" altLang="en-US" sz="2800" b="0" strike="noStrike" noProof="1" dirty="0">
              <a:ea typeface="宋体" panose="02010600030101010101" pitchFamily="2" charset="-122"/>
            </a:endParaRPr>
          </a:p>
          <a:p>
            <a:pPr lvl="2" fontAlgn="base"/>
            <a:r>
              <a:rPr lang="zh-CN" altLang="en-US" sz="2800" b="0" strike="noStrike" noProof="1" dirty="0">
                <a:ea typeface="宋体" panose="02010600030101010101" pitchFamily="2" charset="-122"/>
              </a:rPr>
              <a:t>所有竞争性投标的出价按照价格降序或收益率</a:t>
            </a:r>
            <a:r>
              <a:rPr lang="zh-CN" altLang="en-US" sz="2800" b="0" strike="noStrike" noProof="1" dirty="0">
                <a:ea typeface="宋体" panose="02010600030101010101" pitchFamily="2" charset="-122"/>
              </a:rPr>
              <a:t>升序公开列出，可分配国库券按此顺序依次分配，直到全部证券分配完毕。</a:t>
            </a:r>
            <a:endParaRPr lang="zh-CN" altLang="en-US" sz="2800" b="0" strike="noStrike" noProof="1" dirty="0">
              <a:ea typeface="宋体" panose="02010600030101010101" pitchFamily="2" charset="-122"/>
            </a:endParaRPr>
          </a:p>
          <a:p>
            <a:pPr lvl="2" fontAlgn="base"/>
            <a:r>
              <a:rPr lang="zh-CN" altLang="en-US" sz="2800" b="0" strike="noStrike" noProof="1" dirty="0">
                <a:ea typeface="宋体" panose="02010600030101010101" pitchFamily="2" charset="-122"/>
              </a:rPr>
              <a:t>所有中标的竞争性投标以各自投标价格购买相应数量的证券；非竞争性投标者按所有中标价格的加权平均价格购买相应数量的证券。</a:t>
            </a:r>
            <a:endParaRPr lang="zh-CN" altLang="en-US" sz="2800" b="0" strike="noStrike" noProof="1" dirty="0">
              <a:ea typeface="宋体" panose="02010600030101010101" pitchFamily="2" charset="-122"/>
            </a:endParaRPr>
          </a:p>
        </p:txBody>
      </p:sp>
      <p:sp>
        <p:nvSpPr>
          <p:cNvPr id="22530" name="文本框 26627"/>
          <p:cNvSpPr txBox="1"/>
          <p:nvPr/>
        </p:nvSpPr>
        <p:spPr>
          <a:xfrm>
            <a:off x="8229600" y="6507163"/>
            <a:ext cx="809625" cy="304800"/>
          </a:xfrm>
          <a:prstGeom prst="rect">
            <a:avLst/>
          </a:prstGeom>
          <a:noFill/>
          <a:ln w="9525">
            <a:noFill/>
          </a:ln>
        </p:spPr>
        <p:txBody>
          <a:bodyPr anchor="t">
            <a:spAutoFit/>
          </a:bodyPr>
          <a:p>
            <a:pPr algn="r"/>
            <a:r>
              <a:rPr lang="en-US" altLang="zh-CN" sz="1400" dirty="0">
                <a:solidFill>
                  <a:srgbClr val="FFFFFF"/>
                </a:solidFill>
                <a:latin typeface="Book Antiqua" panose="02040602050305030304" pitchFamily="2" charset="0"/>
                <a:ea typeface="宋体" panose="02010600030101010101" pitchFamily="2" charset="-122"/>
              </a:rPr>
              <a:t>10-</a:t>
            </a:r>
            <a:fld id="{9A0DB2DC-4C9A-4742-B13C-FB6460FD3503}" type="slidenum">
              <a:rPr lang="en-US" altLang="zh-CN" sz="1400" dirty="0">
                <a:solidFill>
                  <a:srgbClr val="FFFFFF"/>
                </a:solidFill>
                <a:latin typeface="Book Antiqua" panose="02040602050305030304" pitchFamily="2" charset="0"/>
                <a:ea typeface="宋体" panose="02010600030101010101" pitchFamily="2" charset="-122"/>
              </a:rPr>
            </a:fld>
            <a:endParaRPr lang="en-US" altLang="zh-CN" sz="1400" dirty="0">
              <a:solidFill>
                <a:srgbClr val="FFFFFF"/>
              </a:solidFill>
              <a:latin typeface="Book Antiqua" panose="02040602050305030304" pitchFamily="2" charset="0"/>
              <a:ea typeface="宋体" panose="02010600030101010101" pitchFamily="2" charset="-122"/>
            </a:endParaRPr>
          </a:p>
        </p:txBody>
      </p:sp>
      <p:sp>
        <p:nvSpPr>
          <p:cNvPr id="18434" name="标题 18433"/>
          <p:cNvSpPr>
            <a:spLocks noGrp="1"/>
          </p:cNvSpPr>
          <p:nvPr>
            <p:ph type="title"/>
          </p:nvPr>
        </p:nvSpPr>
        <p:spPr>
          <a:xfrm>
            <a:off x="457200" y="274638"/>
            <a:ext cx="8229600" cy="1143000"/>
          </a:xfrm>
        </p:spPr>
        <p:txBody>
          <a:bodyPr anchor="ctr"/>
          <a:p>
            <a:pPr fontAlgn="base"/>
            <a:r>
              <a:rPr lang="zh-CN" altLang="en-US" sz="3200" strike="noStrike" noProof="1" dirty="0">
                <a:ea typeface="宋体" panose="02010600030101010101" pitchFamily="2" charset="-122"/>
              </a:rPr>
              <a:t>货币市场中政府的参与</a:t>
            </a:r>
            <a:endParaRPr lang="zh-CN" altLang="en-US" sz="3200" strike="noStrike" noProof="1" dirty="0">
              <a:ea typeface="宋体" panose="02010600030101010101" pitchFamily="2" charset="-122"/>
            </a:endParaRPr>
          </a:p>
        </p:txBody>
      </p:sp>
    </p:spTree>
  </p:cSld>
  <p:clrMapOvr>
    <a:masterClrMapping/>
  </p:clrMapOvr>
  <p:transition>
    <p:dissolv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grpId="0" nodeType="clickEffect">
                                  <p:stCondLst>
                                    <p:cond delay="0"/>
                                  </p:stCondLst>
                                  <p:childTnLst>
                                    <p:set>
                                      <p:cBhvr>
                                        <p:cTn id="6" dur="1" fill="hold">
                                          <p:stCondLst>
                                            <p:cond delay="0"/>
                                          </p:stCondLst>
                                        </p:cTn>
                                        <p:tgtEl>
                                          <p:spTgt spid="26627">
                                            <p:txEl>
                                              <p:charRg st="0" end="11"/>
                                            </p:txEl>
                                          </p:spTgt>
                                        </p:tgtEl>
                                        <p:attrNameLst>
                                          <p:attrName>style.visibility</p:attrName>
                                        </p:attrNameLst>
                                      </p:cBhvr>
                                      <p:to>
                                        <p:strVal val="visible"/>
                                      </p:to>
                                    </p:set>
                                    <p:animEffect transition="in" filter="dissolve">
                                      <p:cBhvr>
                                        <p:cTn id="7" dur="500"/>
                                        <p:tgtEl>
                                          <p:spTgt spid="26627">
                                            <p:txEl>
                                              <p:charRg st="0" end="11"/>
                                            </p:txEl>
                                          </p:spTgt>
                                        </p:tgtEl>
                                      </p:cBhvr>
                                    </p:animEffect>
                                  </p:childTnLst>
                                </p:cTn>
                              </p:par>
                              <p:par>
                                <p:cTn id="8" presetID="9" presetClass="entr" presetSubtype="0" fill="hold" grpId="0" nodeType="withEffect">
                                  <p:stCondLst>
                                    <p:cond delay="0"/>
                                  </p:stCondLst>
                                  <p:childTnLst>
                                    <p:set>
                                      <p:cBhvr>
                                        <p:cTn id="9" dur="1" fill="hold">
                                          <p:stCondLst>
                                            <p:cond delay="0"/>
                                          </p:stCondLst>
                                        </p:cTn>
                                        <p:tgtEl>
                                          <p:spTgt spid="26627">
                                            <p:txEl>
                                              <p:charRg st="11" end="17"/>
                                            </p:txEl>
                                          </p:spTgt>
                                        </p:tgtEl>
                                        <p:attrNameLst>
                                          <p:attrName>style.visibility</p:attrName>
                                        </p:attrNameLst>
                                      </p:cBhvr>
                                      <p:to>
                                        <p:strVal val="visible"/>
                                      </p:to>
                                    </p:set>
                                    <p:animEffect transition="in" filter="dissolve">
                                      <p:cBhvr>
                                        <p:cTn id="10" dur="500"/>
                                        <p:tgtEl>
                                          <p:spTgt spid="26627">
                                            <p:txEl>
                                              <p:charRg st="11" end="17"/>
                                            </p:txEl>
                                          </p:spTgt>
                                        </p:tgtEl>
                                      </p:cBhvr>
                                    </p:animEffect>
                                  </p:childTnLst>
                                </p:cTn>
                              </p:par>
                              <p:par>
                                <p:cTn id="11" presetID="9" presetClass="entr" presetSubtype="0" fill="hold" grpId="0" nodeType="withEffect">
                                  <p:stCondLst>
                                    <p:cond delay="0"/>
                                  </p:stCondLst>
                                  <p:childTnLst>
                                    <p:set>
                                      <p:cBhvr>
                                        <p:cTn id="12" dur="1" fill="hold">
                                          <p:stCondLst>
                                            <p:cond delay="0"/>
                                          </p:stCondLst>
                                        </p:cTn>
                                        <p:tgtEl>
                                          <p:spTgt spid="26627">
                                            <p:txEl>
                                              <p:charRg st="17" end="25"/>
                                            </p:txEl>
                                          </p:spTgt>
                                        </p:tgtEl>
                                        <p:attrNameLst>
                                          <p:attrName>style.visibility</p:attrName>
                                        </p:attrNameLst>
                                      </p:cBhvr>
                                      <p:to>
                                        <p:strVal val="visible"/>
                                      </p:to>
                                    </p:set>
                                    <p:animEffect transition="in" filter="dissolve">
                                      <p:cBhvr>
                                        <p:cTn id="13" dur="500"/>
                                        <p:tgtEl>
                                          <p:spTgt spid="26627">
                                            <p:txEl>
                                              <p:charRg st="17" end="2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6627" grpId="0" build="p"/>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pic>
        <p:nvPicPr>
          <p:cNvPr id="23553" name="图片 28674"/>
          <p:cNvPicPr>
            <a:picLocks noChangeAspect="1"/>
          </p:cNvPicPr>
          <p:nvPr/>
        </p:nvPicPr>
        <p:blipFill>
          <a:blip r:embed="rId1"/>
          <a:stretch>
            <a:fillRect/>
          </a:stretch>
        </p:blipFill>
        <p:spPr>
          <a:xfrm>
            <a:off x="228600" y="1531938"/>
            <a:ext cx="8915400" cy="4945062"/>
          </a:xfrm>
          <a:prstGeom prst="rect">
            <a:avLst/>
          </a:prstGeom>
          <a:noFill/>
          <a:ln w="9525">
            <a:noFill/>
          </a:ln>
        </p:spPr>
      </p:pic>
      <p:sp>
        <p:nvSpPr>
          <p:cNvPr id="18434" name="标题 18433"/>
          <p:cNvSpPr>
            <a:spLocks noGrp="1"/>
          </p:cNvSpPr>
          <p:nvPr>
            <p:ph type="title"/>
          </p:nvPr>
        </p:nvSpPr>
        <p:spPr>
          <a:xfrm>
            <a:off x="457200" y="274638"/>
            <a:ext cx="8229600" cy="1143000"/>
          </a:xfrm>
        </p:spPr>
        <p:txBody>
          <a:bodyPr anchor="ctr"/>
          <a:p>
            <a:pPr fontAlgn="base"/>
            <a:r>
              <a:rPr lang="zh-CN" altLang="en-US" sz="3200" strike="noStrike" noProof="1" dirty="0">
                <a:ea typeface="宋体" panose="02010600030101010101" pitchFamily="2" charset="-122"/>
              </a:rPr>
              <a:t>货币市场中政府的参与</a:t>
            </a:r>
            <a:endParaRPr lang="zh-CN" altLang="en-US" sz="3200" strike="noStrike" noProof="1" dirty="0">
              <a:ea typeface="宋体" panose="02010600030101010101" pitchFamily="2" charset="-122"/>
            </a:endParaRPr>
          </a:p>
        </p:txBody>
      </p:sp>
    </p:spTree>
  </p:cSld>
  <p:clrMapOvr>
    <a:masterClrMapping/>
  </p:clrMapOvr>
  <p:transition>
    <p:dissolve/>
  </p:transition>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18434" name="标题 18433"/>
          <p:cNvSpPr>
            <a:spLocks noGrp="1"/>
          </p:cNvSpPr>
          <p:nvPr>
            <p:ph type="ctrTitle"/>
          </p:nvPr>
        </p:nvSpPr>
        <p:spPr>
          <a:xfrm>
            <a:off x="457200" y="274638"/>
            <a:ext cx="8229600" cy="1143000"/>
          </a:xfrm>
        </p:spPr>
        <p:txBody>
          <a:bodyPr anchor="ctr"/>
          <a:p>
            <a:pPr fontAlgn="base"/>
            <a:r>
              <a:rPr lang="zh-CN" altLang="en-US" sz="3200" strike="noStrike" noProof="1" dirty="0">
                <a:ea typeface="宋体" panose="02010600030101010101" pitchFamily="2" charset="-122"/>
              </a:rPr>
              <a:t>货币市场中政府的参与</a:t>
            </a:r>
            <a:endParaRPr lang="zh-CN" altLang="en-US" sz="3200" strike="noStrike" noProof="1" dirty="0">
              <a:ea typeface="宋体" panose="02010600030101010101" pitchFamily="2" charset="-122"/>
            </a:endParaRPr>
          </a:p>
        </p:txBody>
      </p:sp>
      <p:pic>
        <p:nvPicPr>
          <p:cNvPr id="24578" name="图片 3"/>
          <p:cNvPicPr>
            <a:picLocks noChangeAspect="1"/>
          </p:cNvPicPr>
          <p:nvPr/>
        </p:nvPicPr>
        <p:blipFill>
          <a:blip r:embed="rId1">
            <a:lum bright="69998" contrast="-70001"/>
          </a:blip>
          <a:stretch>
            <a:fillRect/>
          </a:stretch>
        </p:blipFill>
        <p:spPr>
          <a:xfrm>
            <a:off x="1076325" y="4168775"/>
            <a:ext cx="8051800" cy="2717800"/>
          </a:xfrm>
          <a:prstGeom prst="rect">
            <a:avLst/>
          </a:prstGeom>
          <a:noFill/>
          <a:ln w="9525">
            <a:noFill/>
          </a:ln>
        </p:spPr>
      </p:pic>
      <p:sp>
        <p:nvSpPr>
          <p:cNvPr id="5" name="文本框 4"/>
          <p:cNvSpPr txBox="1"/>
          <p:nvPr/>
        </p:nvSpPr>
        <p:spPr>
          <a:xfrm>
            <a:off x="349250" y="1595438"/>
            <a:ext cx="8445500" cy="2516188"/>
          </a:xfrm>
          <a:prstGeom prst="rect">
            <a:avLst/>
          </a:prstGeom>
          <a:noFill/>
        </p:spPr>
        <p:txBody>
          <a:bodyPr wrap="square" rtlCol="0" anchor="t">
            <a:spAutoFit/>
          </a:bodyPr>
          <a:p>
            <a:pPr marL="571500" lvl="1" indent="-228600" algn="l" fontAlgn="base">
              <a:spcBef>
                <a:spcPct val="20000"/>
              </a:spcBef>
              <a:buClr>
                <a:srgbClr val="E8004D"/>
              </a:buClr>
              <a:buFont typeface="Wingdings" panose="05000000000000000000" pitchFamily="2" charset="2"/>
              <a:buChar char="ù"/>
            </a:pPr>
            <a:r>
              <a:rPr lang="zh-CN" altLang="en-US" sz="2800" strike="noStrike" noProof="1" dirty="0">
                <a:solidFill>
                  <a:srgbClr val="FFFFFF"/>
                </a:solidFill>
                <a:effectLst>
                  <a:outerShdw blurRad="38100" dist="38100" dir="2700000">
                    <a:srgbClr val="C0C0C0"/>
                  </a:outerShdw>
                </a:effectLst>
                <a:latin typeface="+mn-lt"/>
                <a:ea typeface="宋体" panose="02010600030101010101" pitchFamily="2" charset="-122"/>
                <a:cs typeface="+mn-cs"/>
                <a:sym typeface="+mn-ea"/>
              </a:rPr>
              <a:t>英式拍卖举例</a:t>
            </a:r>
            <a:endParaRPr lang="zh-CN" altLang="en-US" sz="2800" b="0" strike="noStrike" noProof="1" dirty="0">
              <a:ea typeface="宋体" panose="02010600030101010101" pitchFamily="2" charset="-122"/>
            </a:endParaRPr>
          </a:p>
          <a:p>
            <a:pPr lvl="2" indent="-228600" algn="l" fontAlgn="base">
              <a:spcBef>
                <a:spcPct val="20000"/>
              </a:spcBef>
              <a:buClr>
                <a:srgbClr val="E8004D"/>
              </a:buClr>
              <a:buFont typeface="Wingdings" panose="05000000000000000000" pitchFamily="2" charset="2"/>
              <a:buChar char="ù"/>
            </a:pPr>
            <a:r>
              <a:rPr lang="zh-CN" altLang="en-US" sz="2400" strike="noStrike" noProof="1" dirty="0">
                <a:solidFill>
                  <a:srgbClr val="FFFFFF"/>
                </a:solidFill>
                <a:effectLst>
                  <a:outerShdw blurRad="38100" dist="38100" dir="2700000">
                    <a:srgbClr val="C0C0C0"/>
                  </a:outerShdw>
                </a:effectLst>
                <a:latin typeface="+mn-lt"/>
                <a:ea typeface="宋体" panose="02010600030101010101" pitchFamily="2" charset="-122"/>
                <a:cs typeface="+mn-cs"/>
                <a:sym typeface="+mn-ea"/>
              </a:rPr>
              <a:t>联邦政府计划发行</a:t>
            </a:r>
            <a:r>
              <a:rPr lang="en-US" altLang="zh-CN" sz="2400" strike="noStrike" noProof="1" dirty="0">
                <a:solidFill>
                  <a:srgbClr val="FFFFFF"/>
                </a:solidFill>
                <a:effectLst>
                  <a:outerShdw blurRad="38100" dist="38100" dir="2700000">
                    <a:srgbClr val="C0C0C0"/>
                  </a:outerShdw>
                </a:effectLst>
                <a:latin typeface="+mn-lt"/>
                <a:ea typeface="宋体" panose="02010600030101010101" pitchFamily="2" charset="-122"/>
                <a:cs typeface="+mn-cs"/>
                <a:sym typeface="+mn-ea"/>
              </a:rPr>
              <a:t>100</a:t>
            </a:r>
            <a:r>
              <a:rPr lang="zh-CN" altLang="en-US" sz="2400" strike="noStrike" noProof="1" dirty="0">
                <a:solidFill>
                  <a:srgbClr val="FFFFFF"/>
                </a:solidFill>
                <a:effectLst>
                  <a:outerShdw blurRad="38100" dist="38100" dir="2700000">
                    <a:srgbClr val="C0C0C0"/>
                  </a:outerShdw>
                </a:effectLst>
                <a:latin typeface="+mn-lt"/>
                <a:ea typeface="宋体" panose="02010600030101010101" pitchFamily="2" charset="-122"/>
                <a:cs typeface="+mn-cs"/>
                <a:sym typeface="+mn-ea"/>
              </a:rPr>
              <a:t>亿</a:t>
            </a:r>
            <a:r>
              <a:rPr lang="en-US" altLang="zh-CN" sz="2400" strike="noStrike" noProof="1" dirty="0">
                <a:solidFill>
                  <a:srgbClr val="FFFFFF"/>
                </a:solidFill>
                <a:effectLst>
                  <a:outerShdw blurRad="38100" dist="38100" dir="2700000">
                    <a:srgbClr val="C0C0C0"/>
                  </a:outerShdw>
                </a:effectLst>
                <a:latin typeface="+mn-lt"/>
                <a:ea typeface="宋体" panose="02010600030101010101" pitchFamily="2" charset="-122"/>
                <a:cs typeface="+mn-cs"/>
                <a:sym typeface="+mn-ea"/>
              </a:rPr>
              <a:t>3</a:t>
            </a:r>
            <a:r>
              <a:rPr lang="zh-CN" altLang="en-US" sz="2400" strike="noStrike" noProof="1" dirty="0">
                <a:solidFill>
                  <a:srgbClr val="FFFFFF"/>
                </a:solidFill>
                <a:effectLst>
                  <a:outerShdw blurRad="38100" dist="38100" dir="2700000">
                    <a:srgbClr val="C0C0C0"/>
                  </a:outerShdw>
                </a:effectLst>
                <a:latin typeface="+mn-lt"/>
                <a:ea typeface="宋体" panose="02010600030101010101" pitchFamily="2" charset="-122"/>
                <a:cs typeface="+mn-cs"/>
                <a:sym typeface="+mn-ea"/>
              </a:rPr>
              <a:t>个月期国库券，在投标期收到非竞争性投标</a:t>
            </a:r>
            <a:r>
              <a:rPr lang="en-US" altLang="zh-CN" sz="2400" strike="noStrike" noProof="1" dirty="0">
                <a:solidFill>
                  <a:srgbClr val="FFFFFF"/>
                </a:solidFill>
                <a:effectLst>
                  <a:outerShdw blurRad="38100" dist="38100" dir="2700000">
                    <a:srgbClr val="C0C0C0"/>
                  </a:outerShdw>
                </a:effectLst>
                <a:latin typeface="+mn-lt"/>
                <a:ea typeface="宋体" panose="02010600030101010101" pitchFamily="2" charset="-122"/>
                <a:cs typeface="+mn-cs"/>
                <a:sym typeface="+mn-ea"/>
              </a:rPr>
              <a:t>30</a:t>
            </a:r>
            <a:r>
              <a:rPr lang="zh-CN" altLang="en-US" sz="2400" strike="noStrike" noProof="1" dirty="0">
                <a:solidFill>
                  <a:srgbClr val="FFFFFF"/>
                </a:solidFill>
                <a:effectLst>
                  <a:outerShdw blurRad="38100" dist="38100" dir="2700000">
                    <a:srgbClr val="C0C0C0"/>
                  </a:outerShdw>
                </a:effectLst>
                <a:latin typeface="+mn-lt"/>
                <a:ea typeface="宋体" panose="02010600030101010101" pitchFamily="2" charset="-122"/>
                <a:cs typeface="+mn-cs"/>
                <a:sym typeface="+mn-ea"/>
              </a:rPr>
              <a:t>亿；竞争性投标报价如表所示。</a:t>
            </a:r>
            <a:endParaRPr lang="zh-CN" altLang="en-US" sz="2400" strike="noStrike" noProof="1" dirty="0">
              <a:solidFill>
                <a:srgbClr val="FFFFFF"/>
              </a:solidFill>
              <a:effectLst>
                <a:outerShdw blurRad="38100" dist="38100" dir="2700000">
                  <a:srgbClr val="C0C0C0"/>
                </a:outerShdw>
              </a:effectLst>
              <a:latin typeface="+mn-lt"/>
              <a:ea typeface="宋体" panose="02010600030101010101" pitchFamily="2" charset="-122"/>
              <a:sym typeface="+mn-ea"/>
            </a:endParaRPr>
          </a:p>
          <a:p>
            <a:pPr lvl="2" indent="-228600" algn="l" fontAlgn="base">
              <a:spcBef>
                <a:spcPct val="20000"/>
              </a:spcBef>
              <a:buClr>
                <a:srgbClr val="E8004D"/>
              </a:buClr>
              <a:buFont typeface="Wingdings" panose="05000000000000000000" pitchFamily="2" charset="2"/>
              <a:buChar char="ù"/>
            </a:pPr>
            <a:r>
              <a:rPr lang="zh-CN" altLang="en-US" sz="2400" strike="noStrike" noProof="1" dirty="0">
                <a:solidFill>
                  <a:srgbClr val="FFFFFF"/>
                </a:solidFill>
                <a:effectLst>
                  <a:outerShdw blurRad="38100" dist="38100" dir="2700000">
                    <a:srgbClr val="C0C0C0"/>
                  </a:outerShdw>
                </a:effectLst>
                <a:latin typeface="+mn-lt"/>
                <a:ea typeface="宋体" panose="02010600030101010101" pitchFamily="2" charset="-122"/>
                <a:cs typeface="+mn-cs"/>
              </a:rPr>
              <a:t>竞争性投标可分配额</a:t>
            </a:r>
            <a:r>
              <a:rPr lang="en-US" altLang="zh-CN" sz="2400" strike="noStrike" noProof="1" dirty="0">
                <a:solidFill>
                  <a:srgbClr val="FFFFFF"/>
                </a:solidFill>
                <a:effectLst>
                  <a:outerShdw blurRad="38100" dist="38100" dir="2700000">
                    <a:srgbClr val="C0C0C0"/>
                  </a:outerShdw>
                </a:effectLst>
                <a:latin typeface="+mn-lt"/>
                <a:ea typeface="宋体" panose="02010600030101010101" pitchFamily="2" charset="-122"/>
                <a:cs typeface="+mn-cs"/>
              </a:rPr>
              <a:t>70</a:t>
            </a:r>
            <a:r>
              <a:rPr lang="zh-CN" altLang="en-US" sz="2400" strike="noStrike" noProof="1" dirty="0">
                <a:solidFill>
                  <a:srgbClr val="FFFFFF"/>
                </a:solidFill>
                <a:effectLst>
                  <a:outerShdw blurRad="38100" dist="38100" dir="2700000">
                    <a:srgbClr val="C0C0C0"/>
                  </a:outerShdw>
                </a:effectLst>
                <a:latin typeface="+mn-lt"/>
                <a:ea typeface="宋体" panose="02010600030101010101" pitchFamily="2" charset="-122"/>
                <a:cs typeface="+mn-cs"/>
              </a:rPr>
              <a:t>亿，利率为</a:t>
            </a:r>
            <a:r>
              <a:rPr lang="en-US" altLang="zh-CN" sz="2400" strike="noStrike" noProof="1" dirty="0">
                <a:solidFill>
                  <a:srgbClr val="FFFFFF"/>
                </a:solidFill>
                <a:effectLst>
                  <a:outerShdw blurRad="38100" dist="38100" dir="2700000">
                    <a:srgbClr val="C0C0C0"/>
                  </a:outerShdw>
                </a:effectLst>
                <a:latin typeface="+mn-lt"/>
                <a:ea typeface="宋体" panose="02010600030101010101" pitchFamily="2" charset="-122"/>
                <a:cs typeface="+mn-cs"/>
              </a:rPr>
              <a:t>3.56%</a:t>
            </a:r>
            <a:r>
              <a:rPr lang="zh-CN" altLang="en-US" sz="2400" strike="noStrike" noProof="1" dirty="0">
                <a:solidFill>
                  <a:srgbClr val="FFFFFF"/>
                </a:solidFill>
                <a:effectLst>
                  <a:outerShdw blurRad="38100" dist="38100" dir="2700000">
                    <a:srgbClr val="C0C0C0"/>
                  </a:outerShdw>
                </a:effectLst>
                <a:latin typeface="+mn-lt"/>
                <a:ea typeface="宋体" panose="02010600030101010101" pitchFamily="2" charset="-122"/>
                <a:cs typeface="+mn-cs"/>
              </a:rPr>
              <a:t>时分配结束。竞争性投标按各自报价成交；非竞争性投标按中标价格的加权平均利率成交。</a:t>
            </a:r>
            <a:endParaRPr lang="zh-CN" altLang="en-US" sz="2400" strike="noStrike" noProof="1" dirty="0">
              <a:solidFill>
                <a:srgbClr val="FFFFFF"/>
              </a:solidFill>
              <a:effectLst>
                <a:outerShdw blurRad="38100" dist="38100" dir="2700000">
                  <a:srgbClr val="C0C0C0"/>
                </a:outerShdw>
              </a:effectLst>
              <a:latin typeface="+mn-lt"/>
              <a:ea typeface="宋体" panose="02010600030101010101" pitchFamily="2" charset="-122"/>
            </a:endParaRPr>
          </a:p>
        </p:txBody>
      </p:sp>
    </p:spTree>
  </p:cSld>
  <p:clrMapOvr>
    <a:masterClrMapping/>
  </p:clrMapOvr>
  <p:transition>
    <p:dissolve/>
  </p:transition>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18434" name="标题 18433"/>
          <p:cNvSpPr>
            <a:spLocks noGrp="1"/>
          </p:cNvSpPr>
          <p:nvPr>
            <p:ph type="ctrTitle"/>
          </p:nvPr>
        </p:nvSpPr>
        <p:spPr>
          <a:xfrm>
            <a:off x="457200" y="274638"/>
            <a:ext cx="8229600" cy="1143000"/>
          </a:xfrm>
        </p:spPr>
        <p:txBody>
          <a:bodyPr anchor="ctr"/>
          <a:p>
            <a:pPr fontAlgn="base"/>
            <a:r>
              <a:rPr lang="zh-CN" altLang="en-US" sz="3200" b="0" strike="noStrike" noProof="1" dirty="0">
                <a:ea typeface="宋体" panose="02010600030101010101" pitchFamily="2" charset="-122"/>
              </a:rPr>
              <a:t>货币市场中政府的参与</a:t>
            </a:r>
            <a:endParaRPr lang="zh-CN" altLang="en-US" sz="3200" b="0" strike="noStrike" noProof="1" dirty="0">
              <a:ea typeface="宋体" panose="02010600030101010101" pitchFamily="2" charset="-122"/>
            </a:endParaRPr>
          </a:p>
        </p:txBody>
      </p:sp>
      <p:sp>
        <p:nvSpPr>
          <p:cNvPr id="4" name="文本框 3"/>
          <p:cNvSpPr txBox="1"/>
          <p:nvPr/>
        </p:nvSpPr>
        <p:spPr>
          <a:xfrm>
            <a:off x="400050" y="1501775"/>
            <a:ext cx="8521700" cy="4730750"/>
          </a:xfrm>
          <a:prstGeom prst="rect">
            <a:avLst/>
          </a:prstGeom>
          <a:noFill/>
        </p:spPr>
        <p:txBody>
          <a:bodyPr wrap="square" rtlCol="0" anchor="t">
            <a:spAutoFit/>
          </a:bodyPr>
          <a:p>
            <a:pPr marL="228600" indent="-228600">
              <a:spcBef>
                <a:spcPct val="20000"/>
              </a:spcBef>
              <a:buClr>
                <a:srgbClr val="E8004D"/>
              </a:buClr>
              <a:buFont typeface="Wingdings" panose="05000000000000000000" pitchFamily="2" charset="2"/>
              <a:buChar char="ù"/>
            </a:pPr>
            <a:r>
              <a:rPr lang="zh-CN" altLang="en-US" sz="2800" noProof="1" dirty="0">
                <a:solidFill>
                  <a:srgbClr val="FFFFFF"/>
                </a:solidFill>
                <a:effectLst>
                  <a:outerShdw blurRad="38100" dist="38100" dir="2700000">
                    <a:srgbClr val="C0C0C0"/>
                  </a:outerShdw>
                </a:effectLst>
                <a:latin typeface="+mn-lt"/>
                <a:ea typeface="宋体" panose="02010600030101010101" pitchFamily="2" charset="-122"/>
                <a:cs typeface="+mn-cs"/>
                <a:sym typeface="+mn-ea"/>
              </a:rPr>
              <a:t>国库券的拍卖</a:t>
            </a:r>
            <a:endParaRPr lang="zh-CN" altLang="en-US" sz="2800" noProof="1" dirty="0">
              <a:ea typeface="宋体" panose="02010600030101010101" pitchFamily="2" charset="-122"/>
            </a:endParaRPr>
          </a:p>
          <a:p>
            <a:pPr marL="571500" lvl="1" indent="-228600" algn="l" fontAlgn="base">
              <a:spcBef>
                <a:spcPct val="20000"/>
              </a:spcBef>
              <a:buClr>
                <a:srgbClr val="E8004D"/>
              </a:buClr>
              <a:buFont typeface="Wingdings" panose="05000000000000000000" pitchFamily="2" charset="2"/>
              <a:buChar char="ù"/>
            </a:pPr>
            <a:r>
              <a:rPr lang="zh-CN" altLang="en-US" sz="2400" strike="noStrike" noProof="1" dirty="0">
                <a:solidFill>
                  <a:srgbClr val="FFFFFF"/>
                </a:solidFill>
                <a:effectLst>
                  <a:outerShdw blurRad="38100" dist="38100" dir="2700000">
                    <a:srgbClr val="C0C0C0"/>
                  </a:outerShdw>
                </a:effectLst>
                <a:latin typeface="+mn-lt"/>
                <a:ea typeface="宋体" panose="02010600030101010101" pitchFamily="2" charset="-122"/>
                <a:cs typeface="+mn-cs"/>
                <a:sym typeface="+mn-ea"/>
              </a:rPr>
              <a:t>荷兰式拍卖</a:t>
            </a:r>
            <a:endParaRPr lang="zh-CN" altLang="en-US" sz="2400" b="0" strike="noStrike" noProof="1" dirty="0">
              <a:ea typeface="宋体" panose="02010600030101010101" pitchFamily="2" charset="-122"/>
            </a:endParaRPr>
          </a:p>
          <a:p>
            <a:pPr lvl="2" indent="-228600" algn="l" fontAlgn="base">
              <a:spcBef>
                <a:spcPct val="20000"/>
              </a:spcBef>
              <a:buClr>
                <a:srgbClr val="E8004D"/>
              </a:buClr>
              <a:buFont typeface="Wingdings" panose="05000000000000000000" pitchFamily="2" charset="2"/>
              <a:buChar char="ù"/>
            </a:pPr>
            <a:r>
              <a:rPr lang="zh-CN" altLang="en-US" sz="2400" strike="noStrike" noProof="1" dirty="0">
                <a:solidFill>
                  <a:srgbClr val="FFFFFF"/>
                </a:solidFill>
                <a:effectLst>
                  <a:outerShdw blurRad="38100" dist="38100" dir="2700000">
                    <a:srgbClr val="C0C0C0"/>
                  </a:outerShdw>
                </a:effectLst>
                <a:latin typeface="+mn-lt"/>
                <a:ea typeface="宋体" panose="02010600030101010101" pitchFamily="2" charset="-122"/>
                <a:cs typeface="+mn-cs"/>
                <a:sym typeface="+mn-ea"/>
              </a:rPr>
              <a:t>荷兰式拍卖的基本步骤与英式拍卖相同，只是所有中标者按最低中标价格成交。</a:t>
            </a:r>
            <a:endParaRPr lang="zh-CN" altLang="en-US" sz="2400" strike="noStrike" noProof="1" dirty="0">
              <a:solidFill>
                <a:srgbClr val="FFFFFF"/>
              </a:solidFill>
              <a:effectLst>
                <a:outerShdw blurRad="38100" dist="38100" dir="2700000">
                  <a:srgbClr val="C0C0C0"/>
                </a:outerShdw>
              </a:effectLst>
              <a:latin typeface="+mn-lt"/>
              <a:ea typeface="宋体" panose="02010600030101010101" pitchFamily="2" charset="-122"/>
              <a:sym typeface="+mn-ea"/>
            </a:endParaRPr>
          </a:p>
          <a:p>
            <a:pPr lvl="2" indent="-228600" algn="l" fontAlgn="base">
              <a:spcBef>
                <a:spcPct val="20000"/>
              </a:spcBef>
              <a:buClr>
                <a:srgbClr val="E8004D"/>
              </a:buClr>
              <a:buFont typeface="Wingdings" panose="05000000000000000000" pitchFamily="2" charset="2"/>
              <a:buChar char="ù"/>
            </a:pPr>
            <a:r>
              <a:rPr lang="zh-CN" altLang="en-US" sz="2400" strike="noStrike" noProof="1" dirty="0">
                <a:solidFill>
                  <a:srgbClr val="FFFFFF"/>
                </a:solidFill>
                <a:effectLst>
                  <a:outerShdw blurRad="38100" dist="38100" dir="2700000">
                    <a:srgbClr val="C0C0C0"/>
                  </a:outerShdw>
                </a:effectLst>
                <a:latin typeface="+mn-lt"/>
                <a:ea typeface="宋体" panose="02010600030101010101" pitchFamily="2" charset="-122"/>
                <a:cs typeface="+mn-cs"/>
                <a:sym typeface="+mn-ea"/>
              </a:rPr>
              <a:t>如前例中，所有中标者均按照</a:t>
            </a:r>
            <a:r>
              <a:rPr lang="en-US" altLang="zh-CN" sz="2400" strike="noStrike" noProof="1" dirty="0">
                <a:solidFill>
                  <a:srgbClr val="FFFFFF"/>
                </a:solidFill>
                <a:effectLst>
                  <a:outerShdw blurRad="38100" dist="38100" dir="2700000">
                    <a:srgbClr val="C0C0C0"/>
                  </a:outerShdw>
                </a:effectLst>
                <a:latin typeface="+mn-lt"/>
                <a:ea typeface="宋体" panose="02010600030101010101" pitchFamily="2" charset="-122"/>
                <a:cs typeface="+mn-cs"/>
                <a:sym typeface="+mn-ea"/>
              </a:rPr>
              <a:t>3.56%</a:t>
            </a:r>
            <a:r>
              <a:rPr lang="zh-CN" altLang="en-US" sz="2400" strike="noStrike" noProof="1" dirty="0">
                <a:solidFill>
                  <a:srgbClr val="FFFFFF"/>
                </a:solidFill>
                <a:effectLst>
                  <a:outerShdw blurRad="38100" dist="38100" dir="2700000">
                    <a:srgbClr val="C0C0C0"/>
                  </a:outerShdw>
                </a:effectLst>
                <a:latin typeface="+mn-lt"/>
                <a:ea typeface="宋体" panose="02010600030101010101" pitchFamily="2" charset="-122"/>
                <a:cs typeface="+mn-cs"/>
                <a:sym typeface="+mn-ea"/>
              </a:rPr>
              <a:t>的利率成交。</a:t>
            </a:r>
            <a:endParaRPr lang="zh-CN" altLang="en-US" sz="2400" strike="noStrike" noProof="1" dirty="0">
              <a:solidFill>
                <a:srgbClr val="FFFFFF"/>
              </a:solidFill>
              <a:effectLst>
                <a:outerShdw blurRad="38100" dist="38100" dir="2700000">
                  <a:srgbClr val="C0C0C0"/>
                </a:outerShdw>
              </a:effectLst>
              <a:latin typeface="+mn-lt"/>
              <a:ea typeface="宋体" panose="02010600030101010101" pitchFamily="2" charset="-122"/>
              <a:sym typeface="+mn-ea"/>
            </a:endParaRPr>
          </a:p>
          <a:p>
            <a:pPr lvl="2" indent="-228600" algn="l" fontAlgn="base">
              <a:spcBef>
                <a:spcPct val="20000"/>
              </a:spcBef>
              <a:buClr>
                <a:srgbClr val="E8004D"/>
              </a:buClr>
              <a:buFont typeface="Wingdings" panose="05000000000000000000" pitchFamily="2" charset="2"/>
              <a:buChar char="ù"/>
            </a:pPr>
            <a:r>
              <a:rPr lang="zh-CN" altLang="en-US" sz="2400" strike="noStrike" noProof="1" dirty="0">
                <a:solidFill>
                  <a:srgbClr val="FFFFFF"/>
                </a:solidFill>
                <a:effectLst>
                  <a:outerShdw blurRad="38100" dist="38100" dir="2700000">
                    <a:srgbClr val="C0C0C0"/>
                  </a:outerShdw>
                </a:effectLst>
                <a:latin typeface="+mn-lt"/>
                <a:ea typeface="宋体" panose="02010600030101010101" pitchFamily="2" charset="-122"/>
                <a:cs typeface="+mn-cs"/>
                <a:sym typeface="+mn-ea"/>
              </a:rPr>
              <a:t>英式拍卖鼓励竞争性投标者报出高价以赢得国库券购买权，但可能使中标者处于不利地位。</a:t>
            </a:r>
            <a:endParaRPr lang="zh-CN" altLang="en-US" sz="2400" strike="noStrike" noProof="1" dirty="0">
              <a:solidFill>
                <a:srgbClr val="FFFFFF"/>
              </a:solidFill>
              <a:effectLst>
                <a:outerShdw blurRad="38100" dist="38100" dir="2700000">
                  <a:srgbClr val="C0C0C0"/>
                </a:outerShdw>
              </a:effectLst>
              <a:latin typeface="+mn-lt"/>
              <a:ea typeface="宋体" panose="02010600030101010101" pitchFamily="2" charset="-122"/>
              <a:sym typeface="+mn-ea"/>
            </a:endParaRPr>
          </a:p>
          <a:p>
            <a:pPr lvl="2" indent="-228600" algn="l" fontAlgn="base">
              <a:spcBef>
                <a:spcPct val="20000"/>
              </a:spcBef>
              <a:buClr>
                <a:srgbClr val="E8004D"/>
              </a:buClr>
              <a:buFont typeface="Wingdings" panose="05000000000000000000" pitchFamily="2" charset="2"/>
              <a:buChar char="ù"/>
            </a:pPr>
            <a:r>
              <a:rPr lang="zh-CN" altLang="en-US" sz="2400" strike="noStrike" noProof="1" dirty="0">
                <a:solidFill>
                  <a:srgbClr val="FFFFFF"/>
                </a:solidFill>
                <a:effectLst>
                  <a:outerShdw blurRad="38100" dist="38100" dir="2700000">
                    <a:srgbClr val="C0C0C0"/>
                  </a:outerShdw>
                </a:effectLst>
                <a:latin typeface="+mn-lt"/>
                <a:ea typeface="宋体" panose="02010600030101010101" pitchFamily="2" charset="-122"/>
                <a:cs typeface="+mn-cs"/>
                <a:sym typeface="+mn-ea"/>
              </a:rPr>
              <a:t>荷兰式拍卖可以缓解高报价者的不利地位。</a:t>
            </a:r>
            <a:endParaRPr lang="zh-CN" altLang="en-US" sz="2400" strike="noStrike" noProof="1" dirty="0">
              <a:solidFill>
                <a:srgbClr val="FFFFFF"/>
              </a:solidFill>
              <a:effectLst>
                <a:outerShdw blurRad="38100" dist="38100" dir="2700000">
                  <a:srgbClr val="C0C0C0"/>
                </a:outerShdw>
              </a:effectLst>
              <a:latin typeface="+mn-lt"/>
              <a:ea typeface="宋体" panose="02010600030101010101" pitchFamily="2" charset="-122"/>
              <a:sym typeface="+mn-ea"/>
            </a:endParaRPr>
          </a:p>
          <a:p>
            <a:pPr lvl="2" indent="-228600" algn="l" fontAlgn="base">
              <a:spcBef>
                <a:spcPct val="20000"/>
              </a:spcBef>
              <a:buClr>
                <a:srgbClr val="E8004D"/>
              </a:buClr>
              <a:buFont typeface="Wingdings" panose="05000000000000000000" pitchFamily="2" charset="2"/>
              <a:buChar char="ù"/>
            </a:pPr>
            <a:r>
              <a:rPr lang="zh-CN" altLang="en-US" sz="2400" strike="noStrike" noProof="1" dirty="0">
                <a:solidFill>
                  <a:srgbClr val="FFFFFF"/>
                </a:solidFill>
                <a:effectLst>
                  <a:outerShdw blurRad="38100" dist="38100" dir="2700000">
                    <a:srgbClr val="C0C0C0"/>
                  </a:outerShdw>
                </a:effectLst>
                <a:latin typeface="+mn-lt"/>
                <a:ea typeface="宋体" panose="02010600030101010101" pitchFamily="2" charset="-122"/>
                <a:cs typeface="+mn-cs"/>
                <a:sym typeface="+mn-ea"/>
              </a:rPr>
              <a:t>但反对者认为荷兰式拍卖提高了财政部的发行成本。</a:t>
            </a:r>
            <a:endParaRPr lang="zh-CN" altLang="en-US" sz="2400" strike="noStrike" noProof="1" dirty="0">
              <a:solidFill>
                <a:srgbClr val="FFFFFF"/>
              </a:solidFill>
              <a:effectLst>
                <a:outerShdw blurRad="38100" dist="38100" dir="2700000">
                  <a:srgbClr val="C0C0C0"/>
                </a:outerShdw>
              </a:effectLst>
              <a:latin typeface="+mn-lt"/>
              <a:ea typeface="宋体" panose="02010600030101010101" pitchFamily="2" charset="-122"/>
              <a:sym typeface="+mn-ea"/>
            </a:endParaRPr>
          </a:p>
          <a:p>
            <a:pPr lvl="2" indent="-228600" algn="l" fontAlgn="base">
              <a:spcBef>
                <a:spcPct val="20000"/>
              </a:spcBef>
              <a:buClr>
                <a:srgbClr val="E8004D"/>
              </a:buClr>
              <a:buFont typeface="Wingdings" panose="05000000000000000000" pitchFamily="2" charset="2"/>
              <a:buChar char="ù"/>
            </a:pPr>
            <a:r>
              <a:rPr lang="zh-CN" altLang="en-US" sz="2400" strike="noStrike" noProof="1" dirty="0">
                <a:solidFill>
                  <a:srgbClr val="FFFFFF"/>
                </a:solidFill>
                <a:effectLst>
                  <a:outerShdw blurRad="38100" dist="38100" dir="2700000">
                    <a:srgbClr val="C0C0C0"/>
                  </a:outerShdw>
                </a:effectLst>
                <a:latin typeface="+mn-lt"/>
                <a:ea typeface="宋体" panose="02010600030101010101" pitchFamily="2" charset="-122"/>
                <a:cs typeface="+mn-cs"/>
                <a:sym typeface="+mn-ea"/>
              </a:rPr>
              <a:t>支持者则认为荷兰式拍卖能引起更激烈的投标竞争，从而降低财政部发行成本。</a:t>
            </a:r>
            <a:endParaRPr lang="zh-CN" altLang="en-US" strike="noStrike" noProof="1"/>
          </a:p>
        </p:txBody>
      </p:sp>
    </p:spTree>
  </p:cSld>
  <p:clrMapOvr>
    <a:masterClrMapping/>
  </p:clrMapOvr>
  <p:transition>
    <p:dissolve/>
  </p:transition>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18434" name="标题 18433"/>
          <p:cNvSpPr>
            <a:spLocks noGrp="1"/>
          </p:cNvSpPr>
          <p:nvPr>
            <p:ph type="ctrTitle"/>
          </p:nvPr>
        </p:nvSpPr>
        <p:spPr>
          <a:xfrm>
            <a:off x="457200" y="274638"/>
            <a:ext cx="8229600" cy="1143000"/>
          </a:xfrm>
        </p:spPr>
        <p:txBody>
          <a:bodyPr anchor="ctr"/>
          <a:p>
            <a:pPr fontAlgn="base"/>
            <a:r>
              <a:rPr lang="zh-CN" altLang="en-US" sz="3200" b="0" strike="noStrike" noProof="1" dirty="0">
                <a:ea typeface="宋体" panose="02010600030101010101" pitchFamily="2" charset="-122"/>
              </a:rPr>
              <a:t>货币市场中政府的参与</a:t>
            </a:r>
            <a:endParaRPr lang="zh-CN" altLang="en-US" sz="3200" b="0" strike="noStrike" noProof="1" dirty="0">
              <a:ea typeface="宋体" panose="02010600030101010101" pitchFamily="2" charset="-122"/>
            </a:endParaRPr>
          </a:p>
        </p:txBody>
      </p:sp>
      <p:sp>
        <p:nvSpPr>
          <p:cNvPr id="4" name="文本框 3"/>
          <p:cNvSpPr txBox="1"/>
          <p:nvPr/>
        </p:nvSpPr>
        <p:spPr>
          <a:xfrm>
            <a:off x="384175" y="1501775"/>
            <a:ext cx="8302625" cy="4287838"/>
          </a:xfrm>
          <a:prstGeom prst="rect">
            <a:avLst/>
          </a:prstGeom>
          <a:noFill/>
        </p:spPr>
        <p:txBody>
          <a:bodyPr wrap="square" rtlCol="0" anchor="t">
            <a:spAutoFit/>
          </a:bodyPr>
          <a:p>
            <a:pPr marL="228600" indent="-228600">
              <a:spcBef>
                <a:spcPct val="20000"/>
              </a:spcBef>
              <a:buClr>
                <a:srgbClr val="E8004D"/>
              </a:buClr>
              <a:buFont typeface="Wingdings" panose="05000000000000000000" pitchFamily="2" charset="2"/>
              <a:buChar char="ù"/>
            </a:pPr>
            <a:r>
              <a:rPr lang="zh-CN" altLang="en-US" sz="2800" noProof="1" dirty="0">
                <a:solidFill>
                  <a:srgbClr val="FFFFFF"/>
                </a:solidFill>
                <a:effectLst>
                  <a:outerShdw blurRad="38100" dist="38100" dir="2700000">
                    <a:srgbClr val="C0C0C0"/>
                  </a:outerShdw>
                </a:effectLst>
                <a:latin typeface="+mn-lt"/>
                <a:ea typeface="宋体" panose="02010600030101010101" pitchFamily="2" charset="-122"/>
                <a:cs typeface="+mn-cs"/>
                <a:sym typeface="+mn-ea"/>
              </a:rPr>
              <a:t>国库券的拍卖</a:t>
            </a:r>
            <a:endParaRPr lang="zh-CN" altLang="en-US" sz="2800" noProof="1" dirty="0">
              <a:ea typeface="宋体" panose="02010600030101010101" pitchFamily="2" charset="-122"/>
            </a:endParaRPr>
          </a:p>
          <a:p>
            <a:pPr marL="571500" lvl="1" indent="-228600" algn="l" fontAlgn="base">
              <a:spcBef>
                <a:spcPct val="20000"/>
              </a:spcBef>
              <a:buClr>
                <a:srgbClr val="E8004D"/>
              </a:buClr>
              <a:buFont typeface="Wingdings" panose="05000000000000000000" pitchFamily="2" charset="2"/>
              <a:buChar char="ù"/>
            </a:pPr>
            <a:r>
              <a:rPr lang="zh-CN" altLang="en-US" sz="2400" strike="noStrike" noProof="1" dirty="0">
                <a:solidFill>
                  <a:srgbClr val="FFFFFF"/>
                </a:solidFill>
                <a:effectLst>
                  <a:outerShdw blurRad="38100" dist="38100" dir="2700000">
                    <a:srgbClr val="C0C0C0"/>
                  </a:outerShdw>
                </a:effectLst>
                <a:latin typeface="+mn-lt"/>
                <a:ea typeface="宋体" panose="02010600030101010101" pitchFamily="2" charset="-122"/>
                <a:cs typeface="+mn-cs"/>
                <a:sym typeface="+mn-ea"/>
              </a:rPr>
              <a:t>提高价格拍卖</a:t>
            </a:r>
            <a:endParaRPr lang="zh-CN" altLang="en-US" sz="2400" b="0" strike="noStrike" noProof="1" dirty="0">
              <a:ea typeface="宋体" panose="02010600030101010101" pitchFamily="2" charset="-122"/>
            </a:endParaRPr>
          </a:p>
          <a:p>
            <a:pPr lvl="2" indent="-228600" algn="l" fontAlgn="base">
              <a:spcBef>
                <a:spcPct val="20000"/>
              </a:spcBef>
              <a:buClr>
                <a:srgbClr val="E8004D"/>
              </a:buClr>
              <a:buFont typeface="Wingdings" panose="05000000000000000000" pitchFamily="2" charset="2"/>
              <a:buChar char="ù"/>
            </a:pPr>
            <a:r>
              <a:rPr lang="zh-CN" altLang="en-US" sz="2400" strike="noStrike" noProof="1" dirty="0">
                <a:solidFill>
                  <a:srgbClr val="FFFFFF"/>
                </a:solidFill>
                <a:effectLst>
                  <a:outerShdw blurRad="38100" dist="38100" dir="2700000">
                    <a:srgbClr val="C0C0C0"/>
                  </a:outerShdw>
                </a:effectLst>
                <a:latin typeface="+mn-lt"/>
                <a:ea typeface="宋体" panose="02010600030101010101" pitchFamily="2" charset="-122"/>
                <a:cs typeface="+mn-cs"/>
                <a:sym typeface="+mn-ea"/>
              </a:rPr>
              <a:t>这是一种在非定期国库券拍卖中可能采取的方式。</a:t>
            </a:r>
            <a:endParaRPr lang="zh-CN" altLang="en-US" sz="2400" strike="noStrike" noProof="1" dirty="0">
              <a:solidFill>
                <a:srgbClr val="FFFFFF"/>
              </a:solidFill>
              <a:effectLst>
                <a:outerShdw blurRad="38100" dist="38100" dir="2700000">
                  <a:srgbClr val="C0C0C0"/>
                </a:outerShdw>
              </a:effectLst>
              <a:latin typeface="+mn-lt"/>
              <a:ea typeface="宋体" panose="02010600030101010101" pitchFamily="2" charset="-122"/>
              <a:sym typeface="+mn-ea"/>
            </a:endParaRPr>
          </a:p>
          <a:p>
            <a:pPr lvl="2" indent="-228600" algn="l" fontAlgn="base">
              <a:spcBef>
                <a:spcPct val="20000"/>
              </a:spcBef>
              <a:buClr>
                <a:srgbClr val="E8004D"/>
              </a:buClr>
              <a:buFont typeface="Wingdings" panose="05000000000000000000" pitchFamily="2" charset="2"/>
              <a:buChar char="ù"/>
            </a:pPr>
            <a:r>
              <a:rPr lang="zh-CN" altLang="en-US" sz="2400" strike="noStrike" noProof="1" dirty="0">
                <a:solidFill>
                  <a:srgbClr val="FFFFFF"/>
                </a:solidFill>
                <a:effectLst>
                  <a:outerShdw blurRad="38100" dist="38100" dir="2700000">
                    <a:srgbClr val="C0C0C0"/>
                  </a:outerShdw>
                </a:effectLst>
                <a:latin typeface="+mn-lt"/>
                <a:ea typeface="宋体" panose="02010600030101010101" pitchFamily="2" charset="-122"/>
                <a:cs typeface="+mn-cs"/>
                <a:sym typeface="+mn-ea"/>
              </a:rPr>
              <a:t>投标者报出多种价格以及在每种价格下的国库券认购数量。</a:t>
            </a:r>
            <a:endParaRPr lang="zh-CN" altLang="en-US" sz="2400" strike="noStrike" noProof="1" dirty="0">
              <a:solidFill>
                <a:srgbClr val="FFFFFF"/>
              </a:solidFill>
              <a:effectLst>
                <a:outerShdw blurRad="38100" dist="38100" dir="2700000">
                  <a:srgbClr val="C0C0C0"/>
                </a:outerShdw>
              </a:effectLst>
              <a:latin typeface="+mn-lt"/>
              <a:ea typeface="宋体" panose="02010600030101010101" pitchFamily="2" charset="-122"/>
              <a:sym typeface="+mn-ea"/>
            </a:endParaRPr>
          </a:p>
          <a:p>
            <a:pPr lvl="2" indent="-228600" algn="l" fontAlgn="base">
              <a:spcBef>
                <a:spcPct val="20000"/>
              </a:spcBef>
              <a:buClr>
                <a:srgbClr val="E8004D"/>
              </a:buClr>
              <a:buFont typeface="Wingdings" panose="05000000000000000000" pitchFamily="2" charset="2"/>
              <a:buChar char="ù"/>
            </a:pPr>
            <a:r>
              <a:rPr lang="zh-CN" altLang="en-US" sz="2400" strike="noStrike" noProof="1" dirty="0">
                <a:solidFill>
                  <a:srgbClr val="FFFFFF"/>
                </a:solidFill>
                <a:effectLst>
                  <a:outerShdw blurRad="38100" dist="38100" dir="2700000">
                    <a:srgbClr val="C0C0C0"/>
                  </a:outerShdw>
                </a:effectLst>
                <a:latin typeface="+mn-lt"/>
                <a:ea typeface="宋体" panose="02010600030101010101" pitchFamily="2" charset="-122"/>
                <a:cs typeface="+mn-cs"/>
                <a:sym typeface="+mn-ea"/>
              </a:rPr>
              <a:t>财政部在这些报价中找出足以卖出此次发行的全部国库券的价格。</a:t>
            </a:r>
            <a:endParaRPr lang="zh-CN" altLang="en-US" sz="2400" strike="noStrike" noProof="1" dirty="0">
              <a:solidFill>
                <a:srgbClr val="FFFFFF"/>
              </a:solidFill>
              <a:effectLst>
                <a:outerShdw blurRad="38100" dist="38100" dir="2700000">
                  <a:srgbClr val="C0C0C0"/>
                </a:outerShdw>
              </a:effectLst>
              <a:latin typeface="+mn-lt"/>
              <a:ea typeface="宋体" panose="02010600030101010101" pitchFamily="2" charset="-122"/>
              <a:sym typeface="+mn-ea"/>
            </a:endParaRPr>
          </a:p>
          <a:p>
            <a:pPr lvl="2" indent="-228600" algn="l" fontAlgn="base">
              <a:spcBef>
                <a:spcPct val="20000"/>
              </a:spcBef>
              <a:buClr>
                <a:srgbClr val="E8004D"/>
              </a:buClr>
              <a:buFont typeface="Wingdings" panose="05000000000000000000" pitchFamily="2" charset="2"/>
              <a:buChar char="ù"/>
            </a:pPr>
            <a:r>
              <a:rPr lang="zh-CN" altLang="en-US" sz="2400" strike="noStrike" noProof="1" dirty="0">
                <a:solidFill>
                  <a:srgbClr val="FFFFFF"/>
                </a:solidFill>
                <a:effectLst>
                  <a:outerShdw blurRad="38100" dist="38100" dir="2700000">
                    <a:srgbClr val="C0C0C0"/>
                  </a:outerShdw>
                </a:effectLst>
                <a:latin typeface="+mn-lt"/>
                <a:ea typeface="宋体" panose="02010600030101010101" pitchFamily="2" charset="-122"/>
                <a:cs typeface="+mn-cs"/>
                <a:sym typeface="+mn-ea"/>
              </a:rPr>
              <a:t>这种拍卖方式可以使政府获得最大发行收入，而且市场被操纵的可能性很小。</a:t>
            </a:r>
            <a:endParaRPr lang="zh-CN" altLang="en-US" sz="2400" strike="noStrike" noProof="1" dirty="0">
              <a:solidFill>
                <a:srgbClr val="FFFFFF"/>
              </a:solidFill>
              <a:effectLst>
                <a:outerShdw blurRad="38100" dist="38100" dir="2700000">
                  <a:srgbClr val="C0C0C0"/>
                </a:outerShdw>
              </a:effectLst>
              <a:latin typeface="+mn-lt"/>
              <a:ea typeface="宋体" panose="02010600030101010101" pitchFamily="2" charset="-122"/>
              <a:sym typeface="+mn-ea"/>
            </a:endParaRPr>
          </a:p>
          <a:p>
            <a:pPr lvl="2" indent="-228600" algn="l" fontAlgn="base">
              <a:spcBef>
                <a:spcPct val="20000"/>
              </a:spcBef>
              <a:buClr>
                <a:srgbClr val="E8004D"/>
              </a:buClr>
              <a:buFont typeface="Wingdings" panose="05000000000000000000" pitchFamily="2" charset="2"/>
              <a:buChar char="ù"/>
            </a:pPr>
            <a:r>
              <a:rPr lang="zh-CN" altLang="en-US" sz="2400" strike="noStrike" noProof="1" dirty="0">
                <a:solidFill>
                  <a:srgbClr val="FFFFFF"/>
                </a:solidFill>
                <a:effectLst>
                  <a:outerShdw blurRad="38100" dist="38100" dir="2700000">
                    <a:srgbClr val="C0C0C0"/>
                  </a:outerShdw>
                </a:effectLst>
                <a:latin typeface="+mn-lt"/>
                <a:ea typeface="宋体" panose="02010600030101010101" pitchFamily="2" charset="-122"/>
                <a:cs typeface="+mn-cs"/>
                <a:sym typeface="+mn-ea"/>
              </a:rPr>
              <a:t>但这种方式需要花费更多的时间投标和匹配交易。</a:t>
            </a:r>
            <a:endParaRPr lang="zh-CN" altLang="en-US" strike="noStrike" noProof="1"/>
          </a:p>
        </p:txBody>
      </p:sp>
    </p:spTree>
  </p:cSld>
  <p:clrMapOvr>
    <a:masterClrMapping/>
  </p:clrMapOvr>
  <p:transition>
    <p:dissolve/>
  </p:transition>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30723" name="文本占位符 30722"/>
          <p:cNvSpPr>
            <a:spLocks noGrp="1"/>
          </p:cNvSpPr>
          <p:nvPr>
            <p:ph idx="1"/>
          </p:nvPr>
        </p:nvSpPr>
        <p:spPr>
          <a:xfrm>
            <a:off x="385763" y="1581150"/>
            <a:ext cx="8372475" cy="4851400"/>
          </a:xfrm>
        </p:spPr>
        <p:txBody>
          <a:bodyPr/>
          <a:p>
            <a:pPr fontAlgn="base"/>
            <a:r>
              <a:rPr lang="zh-CN" altLang="en-US" sz="2800" b="0" strike="noStrike" noProof="1" dirty="0">
                <a:ea typeface="宋体" panose="02010600030101010101" pitchFamily="2" charset="-122"/>
              </a:rPr>
              <a:t>国库券的市场利率</a:t>
            </a:r>
            <a:endParaRPr lang="zh-CN" altLang="en-US" sz="2800" b="0" strike="noStrike" noProof="1" dirty="0">
              <a:ea typeface="宋体" panose="02010600030101010101" pitchFamily="2" charset="-122"/>
            </a:endParaRPr>
          </a:p>
          <a:p>
            <a:pPr lvl="1" fontAlgn="base"/>
            <a:r>
              <a:rPr lang="zh-CN" altLang="en-US" sz="2800" b="0" strike="noStrike" noProof="1" dirty="0">
                <a:ea typeface="宋体" panose="02010600030101010101" pitchFamily="2" charset="-122"/>
              </a:rPr>
              <a:t>典型的低收益率</a:t>
            </a:r>
            <a:endParaRPr lang="zh-CN" altLang="en-US" sz="2800" b="0" strike="noStrike" noProof="1" dirty="0">
              <a:ea typeface="宋体" panose="02010600030101010101" pitchFamily="2" charset="-122"/>
            </a:endParaRPr>
          </a:p>
          <a:p>
            <a:pPr lvl="2" algn="l" fontAlgn="base"/>
            <a:r>
              <a:rPr lang="zh-CN" altLang="en-US" b="0" strike="noStrike" noProof="1" dirty="0">
                <a:ea typeface="宋体" panose="02010600030101010101" pitchFamily="2" charset="-122"/>
                <a:sym typeface="+mn-ea"/>
              </a:rPr>
              <a:t>接近零违约风险、最高的市场性和流动性</a:t>
            </a:r>
            <a:endParaRPr lang="zh-CN" altLang="en-US" b="0" strike="noStrike" noProof="1" dirty="0">
              <a:ea typeface="宋体" panose="02010600030101010101" pitchFamily="2" charset="-122"/>
              <a:sym typeface="+mn-ea"/>
            </a:endParaRPr>
          </a:p>
          <a:p>
            <a:pPr lvl="2" algn="l" fontAlgn="base"/>
            <a:r>
              <a:rPr lang="zh-CN" altLang="en-US" b="0" strike="noStrike" noProof="1" dirty="0">
                <a:ea typeface="宋体" panose="02010600030101010101" pitchFamily="2" charset="-122"/>
                <a:sym typeface="+mn-ea"/>
              </a:rPr>
              <a:t>成为其他货币市场工具的定价基础</a:t>
            </a:r>
            <a:endParaRPr lang="zh-CN" altLang="en-US" sz="2800" b="0" strike="noStrike" noProof="1" dirty="0">
              <a:ea typeface="宋体" panose="02010600030101010101" pitchFamily="2" charset="-122"/>
            </a:endParaRPr>
          </a:p>
          <a:p>
            <a:pPr lvl="1" fontAlgn="base"/>
            <a:r>
              <a:rPr lang="zh-CN" altLang="en-US" sz="2800" b="0" strike="noStrike" noProof="1" dirty="0">
                <a:ea typeface="宋体" panose="02010600030101010101" pitchFamily="2" charset="-122"/>
              </a:rPr>
              <a:t>价格相对稳定、收益率波动较小。但也会随以下环境变化：</a:t>
            </a:r>
            <a:endParaRPr lang="zh-CN" altLang="en-US" sz="2800" b="0" strike="noStrike" noProof="1" dirty="0">
              <a:ea typeface="宋体" panose="02010600030101010101" pitchFamily="2" charset="-122"/>
            </a:endParaRPr>
          </a:p>
          <a:p>
            <a:pPr lvl="2" fontAlgn="base"/>
            <a:r>
              <a:rPr lang="zh-CN" altLang="en-US" sz="2800" b="0" strike="noStrike" noProof="1" dirty="0">
                <a:ea typeface="宋体" panose="02010600030101010101" pitchFamily="2" charset="-122"/>
              </a:rPr>
              <a:t>根据经济形势而变化</a:t>
            </a:r>
            <a:endParaRPr lang="zh-CN" altLang="en-US" sz="2800" b="0" strike="noStrike" noProof="1" dirty="0">
              <a:ea typeface="宋体" panose="02010600030101010101" pitchFamily="2" charset="-122"/>
            </a:endParaRPr>
          </a:p>
          <a:p>
            <a:pPr lvl="2" fontAlgn="base"/>
            <a:r>
              <a:rPr lang="zh-CN" altLang="en-US" sz="2800" b="0" strike="noStrike" noProof="1" dirty="0">
                <a:ea typeface="宋体" panose="02010600030101010101" pitchFamily="2" charset="-122"/>
              </a:rPr>
              <a:t>随政府的政策发生变化</a:t>
            </a:r>
            <a:endParaRPr lang="zh-CN" altLang="en-US" sz="2800" b="0" strike="noStrike" noProof="1" dirty="0">
              <a:ea typeface="宋体" panose="02010600030101010101" pitchFamily="2" charset="-122"/>
            </a:endParaRPr>
          </a:p>
          <a:p>
            <a:pPr lvl="2" fontAlgn="base"/>
            <a:r>
              <a:rPr lang="zh-CN" altLang="en-US" sz="2800" b="0" strike="noStrike" noProof="1" dirty="0">
                <a:ea typeface="宋体" panose="02010600030101010101" pitchFamily="2" charset="-122"/>
              </a:rPr>
              <a:t>受中央银行和金融市场等很多因素的影响</a:t>
            </a:r>
            <a:endParaRPr lang="zh-CN" altLang="en-US" sz="2800" b="0" strike="noStrike" noProof="1" dirty="0">
              <a:ea typeface="宋体" panose="02010600030101010101" pitchFamily="2" charset="-122"/>
            </a:endParaRPr>
          </a:p>
        </p:txBody>
      </p:sp>
      <p:sp>
        <p:nvSpPr>
          <p:cNvPr id="18434" name="标题 18433"/>
          <p:cNvSpPr>
            <a:spLocks noGrp="1"/>
          </p:cNvSpPr>
          <p:nvPr>
            <p:ph type="title"/>
          </p:nvPr>
        </p:nvSpPr>
        <p:spPr>
          <a:xfrm>
            <a:off x="457200" y="274638"/>
            <a:ext cx="8229600" cy="1143000"/>
          </a:xfrm>
        </p:spPr>
        <p:txBody>
          <a:bodyPr anchor="ctr"/>
          <a:p>
            <a:pPr fontAlgn="base"/>
            <a:r>
              <a:rPr lang="zh-CN" altLang="en-US" sz="3200" strike="noStrike" noProof="1" dirty="0">
                <a:ea typeface="宋体" panose="02010600030101010101" pitchFamily="2" charset="-122"/>
              </a:rPr>
              <a:t>货币市场中政府的参与</a:t>
            </a:r>
            <a:endParaRPr lang="zh-CN" altLang="en-US" sz="3200" strike="noStrike" noProof="1" dirty="0">
              <a:ea typeface="宋体" panose="02010600030101010101" pitchFamily="2" charset="-122"/>
            </a:endParaRPr>
          </a:p>
        </p:txBody>
      </p:sp>
    </p:spTree>
  </p:cSld>
  <p:clrMapOvr>
    <a:masterClrMapping/>
  </p:clrMapOvr>
  <p:transition>
    <p:dissolv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grpId="0" nodeType="clickEffect">
                                  <p:stCondLst>
                                    <p:cond delay="0"/>
                                  </p:stCondLst>
                                  <p:childTnLst>
                                    <p:set>
                                      <p:cBhvr>
                                        <p:cTn id="6" dur="1" fill="hold">
                                          <p:stCondLst>
                                            <p:cond delay="0"/>
                                          </p:stCondLst>
                                        </p:cTn>
                                        <p:tgtEl>
                                          <p:spTgt spid="30723">
                                            <p:txEl>
                                              <p:charRg st="0" end="8"/>
                                            </p:txEl>
                                          </p:spTgt>
                                        </p:tgtEl>
                                        <p:attrNameLst>
                                          <p:attrName>style.visibility</p:attrName>
                                        </p:attrNameLst>
                                      </p:cBhvr>
                                      <p:to>
                                        <p:strVal val="visible"/>
                                      </p:to>
                                    </p:set>
                                    <p:animEffect transition="in" filter="dissolve">
                                      <p:cBhvr>
                                        <p:cTn id="7" dur="500"/>
                                        <p:tgtEl>
                                          <p:spTgt spid="30723">
                                            <p:txEl>
                                              <p:charRg st="0" end="8"/>
                                            </p:txEl>
                                          </p:spTgt>
                                        </p:tgtEl>
                                      </p:cBhvr>
                                    </p:animEffect>
                                  </p:childTnLst>
                                </p:cTn>
                              </p:par>
                              <p:par>
                                <p:cTn id="8" presetID="9" presetClass="entr" presetSubtype="0" fill="hold" grpId="0" nodeType="withEffect">
                                  <p:stCondLst>
                                    <p:cond delay="0"/>
                                  </p:stCondLst>
                                  <p:childTnLst>
                                    <p:set>
                                      <p:cBhvr>
                                        <p:cTn id="9" dur="1" fill="hold">
                                          <p:stCondLst>
                                            <p:cond delay="0"/>
                                          </p:stCondLst>
                                        </p:cTn>
                                        <p:tgtEl>
                                          <p:spTgt spid="30723">
                                            <p:txEl>
                                              <p:charRg st="8" end="16"/>
                                            </p:txEl>
                                          </p:spTgt>
                                        </p:tgtEl>
                                        <p:attrNameLst>
                                          <p:attrName>style.visibility</p:attrName>
                                        </p:attrNameLst>
                                      </p:cBhvr>
                                      <p:to>
                                        <p:strVal val="visible"/>
                                      </p:to>
                                    </p:set>
                                    <p:animEffect transition="in" filter="dissolve">
                                      <p:cBhvr>
                                        <p:cTn id="10" dur="500"/>
                                        <p:tgtEl>
                                          <p:spTgt spid="30723">
                                            <p:txEl>
                                              <p:charRg st="8" end="1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0723" grpId="0" build="p"/>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50178" name="标题 50177"/>
          <p:cNvSpPr>
            <a:spLocks noGrp="1"/>
          </p:cNvSpPr>
          <p:nvPr>
            <p:ph type="title"/>
          </p:nvPr>
        </p:nvSpPr>
        <p:spPr>
          <a:xfrm>
            <a:off x="457200" y="274638"/>
            <a:ext cx="8229600" cy="1143000"/>
          </a:xfrm>
        </p:spPr>
        <p:txBody>
          <a:bodyPr anchor="ctr"/>
          <a:p>
            <a:pPr fontAlgn="base"/>
            <a:r>
              <a:rPr lang="zh-CN" altLang="en-US" sz="3200" strike="noStrike" noProof="1" dirty="0">
                <a:ea typeface="宋体" panose="02010600030101010101" pitchFamily="2" charset="-122"/>
              </a:rPr>
              <a:t>本章回顾</a:t>
            </a:r>
            <a:endParaRPr lang="zh-CN" altLang="en-US" sz="3200" strike="noStrike" noProof="1" dirty="0">
              <a:ea typeface="宋体" panose="02010600030101010101" pitchFamily="2" charset="-122"/>
            </a:endParaRPr>
          </a:p>
        </p:txBody>
      </p:sp>
      <p:sp>
        <p:nvSpPr>
          <p:cNvPr id="50179" name="文本占位符 50178"/>
          <p:cNvSpPr>
            <a:spLocks noGrp="1"/>
          </p:cNvSpPr>
          <p:nvPr>
            <p:ph idx="1"/>
          </p:nvPr>
        </p:nvSpPr>
        <p:spPr>
          <a:xfrm>
            <a:off x="457200" y="1739900"/>
            <a:ext cx="8229600" cy="4278313"/>
          </a:xfrm>
        </p:spPr>
        <p:txBody>
          <a:bodyPr/>
          <a:p>
            <a:pPr marL="342900" indent="-342900" fontAlgn="base"/>
            <a:r>
              <a:rPr lang="zh-CN" altLang="en-US" sz="2800" strike="noStrike" noProof="1" dirty="0">
                <a:ea typeface="宋体" panose="02010600030101010101" pitchFamily="2" charset="-122"/>
              </a:rPr>
              <a:t>导言: 短期信贷市场</a:t>
            </a:r>
            <a:endParaRPr lang="zh-CN" altLang="en-US" sz="2800" strike="noStrike" noProof="1" dirty="0">
              <a:ea typeface="宋体" panose="02010600030101010101" pitchFamily="2" charset="-122"/>
            </a:endParaRPr>
          </a:p>
          <a:p>
            <a:pPr marL="342900" indent="-342900" fontAlgn="base"/>
            <a:r>
              <a:rPr lang="zh-CN" altLang="en-US" sz="2800" strike="noStrike" noProof="1" dirty="0">
                <a:ea typeface="宋体" panose="02010600030101010101" pitchFamily="2" charset="-122"/>
              </a:rPr>
              <a:t>货币市场特征</a:t>
            </a:r>
            <a:endParaRPr lang="zh-CN" altLang="en-US" sz="2800" strike="noStrike" noProof="1" dirty="0">
              <a:ea typeface="宋体" panose="02010600030101010101" pitchFamily="2" charset="-122"/>
            </a:endParaRPr>
          </a:p>
          <a:p>
            <a:pPr marL="742950" lvl="1" indent="-285750" fontAlgn="base"/>
            <a:r>
              <a:rPr lang="zh-CN" altLang="en-US" sz="2800" strike="noStrike" noProof="1" dirty="0">
                <a:ea typeface="宋体" panose="02010600030101010101" pitchFamily="2" charset="-122"/>
              </a:rPr>
              <a:t>什么是货币市场</a:t>
            </a:r>
            <a:endParaRPr lang="zh-CN" altLang="en-US" sz="2800" strike="noStrike" noProof="1" dirty="0">
              <a:ea typeface="宋体" panose="02010600030101010101" pitchFamily="2" charset="-122"/>
            </a:endParaRPr>
          </a:p>
          <a:p>
            <a:pPr marL="742950" lvl="1" indent="-285750" fontAlgn="base">
              <a:spcBef>
                <a:spcPct val="10000"/>
              </a:spcBef>
            </a:pPr>
            <a:r>
              <a:rPr lang="zh-CN" altLang="en-US" sz="2800" strike="noStrike" noProof="1" dirty="0">
                <a:ea typeface="宋体" panose="02010600030101010101" pitchFamily="2" charset="-122"/>
              </a:rPr>
              <a:t>货币市场的必要性</a:t>
            </a:r>
            <a:endParaRPr lang="zh-CN" altLang="en-US" sz="2800" strike="noStrike" noProof="1" dirty="0">
              <a:ea typeface="宋体" panose="02010600030101010101" pitchFamily="2" charset="-122"/>
            </a:endParaRPr>
          </a:p>
          <a:p>
            <a:pPr marL="742950" lvl="1" indent="-285750" fontAlgn="base">
              <a:spcBef>
                <a:spcPct val="10000"/>
              </a:spcBef>
            </a:pPr>
            <a:r>
              <a:rPr lang="zh-CN" altLang="en-US" sz="2800" strike="noStrike" noProof="1" dirty="0">
                <a:ea typeface="宋体" panose="02010600030101010101" pitchFamily="2" charset="-122"/>
              </a:rPr>
              <a:t>货币市场上主要的借方和贷方</a:t>
            </a:r>
            <a:endParaRPr lang="zh-CN" altLang="en-US" sz="2800" strike="noStrike" noProof="1" dirty="0">
              <a:ea typeface="宋体" panose="02010600030101010101" pitchFamily="2" charset="-122"/>
            </a:endParaRPr>
          </a:p>
          <a:p>
            <a:pPr marL="742950" lvl="1" indent="-285750" fontAlgn="base">
              <a:spcBef>
                <a:spcPct val="10000"/>
              </a:spcBef>
            </a:pPr>
            <a:r>
              <a:rPr lang="zh-CN" altLang="en-US" sz="2800" strike="noStrike" noProof="1" dirty="0">
                <a:ea typeface="宋体" panose="02010600030101010101" pitchFamily="2" charset="-122"/>
              </a:rPr>
              <a:t>货币市场投资者的目标</a:t>
            </a:r>
            <a:endParaRPr lang="zh-CN" altLang="en-US" sz="2800" strike="noStrike" noProof="1" dirty="0">
              <a:ea typeface="宋体" panose="02010600030101010101" pitchFamily="2" charset="-122"/>
            </a:endParaRPr>
          </a:p>
          <a:p>
            <a:pPr marL="742950" lvl="1" indent="-285750" fontAlgn="base">
              <a:spcBef>
                <a:spcPct val="10000"/>
              </a:spcBef>
            </a:pPr>
            <a:r>
              <a:rPr lang="zh-CN" altLang="en-US" sz="2800" strike="noStrike" noProof="1" dirty="0">
                <a:ea typeface="宋体" panose="02010600030101010101" pitchFamily="2" charset="-122"/>
              </a:rPr>
              <a:t>投资者面临的投资风险的类型</a:t>
            </a:r>
            <a:endParaRPr lang="zh-CN" altLang="en-US" sz="2800" strike="noStrike" noProof="1" dirty="0">
              <a:ea typeface="宋体" panose="02010600030101010101" pitchFamily="2" charset="-122"/>
            </a:endParaRPr>
          </a:p>
        </p:txBody>
      </p:sp>
    </p:spTree>
  </p:cSld>
  <p:clrMapOvr>
    <a:masterClrMapping/>
  </p:clrMapOvr>
  <p:transition>
    <p:dissolv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grpId="0" nodeType="clickEffect">
                                  <p:stCondLst>
                                    <p:cond delay="0"/>
                                  </p:stCondLst>
                                  <p:childTnLst>
                                    <p:set>
                                      <p:cBhvr>
                                        <p:cTn id="6" dur="1" fill="hold">
                                          <p:stCondLst>
                                            <p:cond delay="0"/>
                                          </p:stCondLst>
                                        </p:cTn>
                                        <p:tgtEl>
                                          <p:spTgt spid="50179">
                                            <p:txEl>
                                              <p:charRg st="0" end="11"/>
                                            </p:txEl>
                                          </p:spTgt>
                                        </p:tgtEl>
                                        <p:attrNameLst>
                                          <p:attrName>style.visibility</p:attrName>
                                        </p:attrNameLst>
                                      </p:cBhvr>
                                      <p:to>
                                        <p:strVal val="visible"/>
                                      </p:to>
                                    </p:set>
                                    <p:animEffect transition="in" filter="dissolve">
                                      <p:cBhvr>
                                        <p:cTn id="7" dur="500"/>
                                        <p:tgtEl>
                                          <p:spTgt spid="50179">
                                            <p:txEl>
                                              <p:charRg st="0" end="11"/>
                                            </p:txEl>
                                          </p:spTgt>
                                        </p:tgtEl>
                                      </p:cBhvr>
                                    </p:animEffect>
                                  </p:childTnLst>
                                </p:cTn>
                              </p:par>
                            </p:childTnLst>
                          </p:cTn>
                        </p:par>
                      </p:childTnLst>
                    </p:cTn>
                  </p:par>
                  <p:par>
                    <p:cTn id="8" fill="hold">
                      <p:stCondLst>
                        <p:cond delay="indefinite"/>
                      </p:stCondLst>
                      <p:childTnLst>
                        <p:par>
                          <p:cTn id="9" fill="hold">
                            <p:stCondLst>
                              <p:cond delay="0"/>
                            </p:stCondLst>
                            <p:childTnLst>
                              <p:par>
                                <p:cTn id="10" presetID="9" presetClass="entr" presetSubtype="0" fill="hold" grpId="0" nodeType="clickEffect">
                                  <p:stCondLst>
                                    <p:cond delay="0"/>
                                  </p:stCondLst>
                                  <p:childTnLst>
                                    <p:set>
                                      <p:cBhvr>
                                        <p:cTn id="11" dur="1" fill="hold">
                                          <p:stCondLst>
                                            <p:cond delay="0"/>
                                          </p:stCondLst>
                                        </p:cTn>
                                        <p:tgtEl>
                                          <p:spTgt spid="50179">
                                            <p:txEl>
                                              <p:charRg st="11" end="18"/>
                                            </p:txEl>
                                          </p:spTgt>
                                        </p:tgtEl>
                                        <p:attrNameLst>
                                          <p:attrName>style.visibility</p:attrName>
                                        </p:attrNameLst>
                                      </p:cBhvr>
                                      <p:to>
                                        <p:strVal val="visible"/>
                                      </p:to>
                                    </p:set>
                                    <p:animEffect transition="in" filter="dissolve">
                                      <p:cBhvr>
                                        <p:cTn id="12" dur="500"/>
                                        <p:tgtEl>
                                          <p:spTgt spid="50179">
                                            <p:txEl>
                                              <p:charRg st="11" end="18"/>
                                            </p:txEl>
                                          </p:spTgt>
                                        </p:tgtEl>
                                      </p:cBhvr>
                                    </p:animEffect>
                                  </p:childTnLst>
                                </p:cTn>
                              </p:par>
                              <p:par>
                                <p:cTn id="13" presetID="9" presetClass="entr" presetSubtype="0" fill="hold" grpId="0" nodeType="withEffect">
                                  <p:stCondLst>
                                    <p:cond delay="0"/>
                                  </p:stCondLst>
                                  <p:childTnLst>
                                    <p:set>
                                      <p:cBhvr>
                                        <p:cTn id="14" dur="1" fill="hold">
                                          <p:stCondLst>
                                            <p:cond delay="0"/>
                                          </p:stCondLst>
                                        </p:cTn>
                                        <p:tgtEl>
                                          <p:spTgt spid="50179">
                                            <p:txEl>
                                              <p:charRg st="18" end="26"/>
                                            </p:txEl>
                                          </p:spTgt>
                                        </p:tgtEl>
                                        <p:attrNameLst>
                                          <p:attrName>style.visibility</p:attrName>
                                        </p:attrNameLst>
                                      </p:cBhvr>
                                      <p:to>
                                        <p:strVal val="visible"/>
                                      </p:to>
                                    </p:set>
                                    <p:animEffect transition="in" filter="dissolve">
                                      <p:cBhvr>
                                        <p:cTn id="15" dur="500"/>
                                        <p:tgtEl>
                                          <p:spTgt spid="50179">
                                            <p:txEl>
                                              <p:charRg st="18" end="26"/>
                                            </p:txEl>
                                          </p:spTgt>
                                        </p:tgtEl>
                                      </p:cBhvr>
                                    </p:animEffect>
                                  </p:childTnLst>
                                </p:cTn>
                              </p:par>
                              <p:par>
                                <p:cTn id="16" presetID="9" presetClass="entr" presetSubtype="0" fill="hold" grpId="0" nodeType="withEffect">
                                  <p:stCondLst>
                                    <p:cond delay="0"/>
                                  </p:stCondLst>
                                  <p:childTnLst>
                                    <p:set>
                                      <p:cBhvr>
                                        <p:cTn id="17" dur="1" fill="hold">
                                          <p:stCondLst>
                                            <p:cond delay="0"/>
                                          </p:stCondLst>
                                        </p:cTn>
                                        <p:tgtEl>
                                          <p:spTgt spid="50179">
                                            <p:txEl>
                                              <p:charRg st="26" end="35"/>
                                            </p:txEl>
                                          </p:spTgt>
                                        </p:tgtEl>
                                        <p:attrNameLst>
                                          <p:attrName>style.visibility</p:attrName>
                                        </p:attrNameLst>
                                      </p:cBhvr>
                                      <p:to>
                                        <p:strVal val="visible"/>
                                      </p:to>
                                    </p:set>
                                    <p:animEffect transition="in" filter="dissolve">
                                      <p:cBhvr>
                                        <p:cTn id="18" dur="500"/>
                                        <p:tgtEl>
                                          <p:spTgt spid="50179">
                                            <p:txEl>
                                              <p:charRg st="26" end="35"/>
                                            </p:txEl>
                                          </p:spTgt>
                                        </p:tgtEl>
                                      </p:cBhvr>
                                    </p:animEffect>
                                  </p:childTnLst>
                                </p:cTn>
                              </p:par>
                              <p:par>
                                <p:cTn id="19" presetID="9" presetClass="entr" presetSubtype="0" fill="hold" grpId="0" nodeType="withEffect">
                                  <p:stCondLst>
                                    <p:cond delay="0"/>
                                  </p:stCondLst>
                                  <p:childTnLst>
                                    <p:set>
                                      <p:cBhvr>
                                        <p:cTn id="20" dur="1" fill="hold">
                                          <p:stCondLst>
                                            <p:cond delay="0"/>
                                          </p:stCondLst>
                                        </p:cTn>
                                        <p:tgtEl>
                                          <p:spTgt spid="50179">
                                            <p:txEl>
                                              <p:charRg st="35" end="49"/>
                                            </p:txEl>
                                          </p:spTgt>
                                        </p:tgtEl>
                                        <p:attrNameLst>
                                          <p:attrName>style.visibility</p:attrName>
                                        </p:attrNameLst>
                                      </p:cBhvr>
                                      <p:to>
                                        <p:strVal val="visible"/>
                                      </p:to>
                                    </p:set>
                                    <p:animEffect transition="in" filter="dissolve">
                                      <p:cBhvr>
                                        <p:cTn id="21" dur="500"/>
                                        <p:tgtEl>
                                          <p:spTgt spid="50179">
                                            <p:txEl>
                                              <p:charRg st="35" end="49"/>
                                            </p:txEl>
                                          </p:spTgt>
                                        </p:tgtEl>
                                      </p:cBhvr>
                                    </p:animEffect>
                                  </p:childTnLst>
                                </p:cTn>
                              </p:par>
                              <p:par>
                                <p:cTn id="22" presetID="9" presetClass="entr" presetSubtype="0" fill="hold" grpId="0" nodeType="withEffect">
                                  <p:stCondLst>
                                    <p:cond delay="0"/>
                                  </p:stCondLst>
                                  <p:childTnLst>
                                    <p:set>
                                      <p:cBhvr>
                                        <p:cTn id="23" dur="1" fill="hold">
                                          <p:stCondLst>
                                            <p:cond delay="0"/>
                                          </p:stCondLst>
                                        </p:cTn>
                                        <p:tgtEl>
                                          <p:spTgt spid="50179">
                                            <p:txEl>
                                              <p:charRg st="49" end="60"/>
                                            </p:txEl>
                                          </p:spTgt>
                                        </p:tgtEl>
                                        <p:attrNameLst>
                                          <p:attrName>style.visibility</p:attrName>
                                        </p:attrNameLst>
                                      </p:cBhvr>
                                      <p:to>
                                        <p:strVal val="visible"/>
                                      </p:to>
                                    </p:set>
                                    <p:animEffect transition="in" filter="dissolve">
                                      <p:cBhvr>
                                        <p:cTn id="24" dur="500"/>
                                        <p:tgtEl>
                                          <p:spTgt spid="50179">
                                            <p:txEl>
                                              <p:charRg st="49" end="60"/>
                                            </p:txEl>
                                          </p:spTgt>
                                        </p:tgtEl>
                                      </p:cBhvr>
                                    </p:animEffect>
                                  </p:childTnLst>
                                </p:cTn>
                              </p:par>
                              <p:par>
                                <p:cTn id="25" presetID="9" presetClass="entr" presetSubtype="0" fill="hold" grpId="0" nodeType="withEffect">
                                  <p:stCondLst>
                                    <p:cond delay="0"/>
                                  </p:stCondLst>
                                  <p:childTnLst>
                                    <p:set>
                                      <p:cBhvr>
                                        <p:cTn id="26" dur="1" fill="hold">
                                          <p:stCondLst>
                                            <p:cond delay="0"/>
                                          </p:stCondLst>
                                        </p:cTn>
                                        <p:tgtEl>
                                          <p:spTgt spid="50179">
                                            <p:txEl>
                                              <p:charRg st="60" end="74"/>
                                            </p:txEl>
                                          </p:spTgt>
                                        </p:tgtEl>
                                        <p:attrNameLst>
                                          <p:attrName>style.visibility</p:attrName>
                                        </p:attrNameLst>
                                      </p:cBhvr>
                                      <p:to>
                                        <p:strVal val="visible"/>
                                      </p:to>
                                    </p:set>
                                    <p:animEffect transition="in" filter="dissolve">
                                      <p:cBhvr>
                                        <p:cTn id="27" dur="500"/>
                                        <p:tgtEl>
                                          <p:spTgt spid="50179">
                                            <p:txEl>
                                              <p:charRg st="60" end="7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0179" grpId="0" build="p"/>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52226" name="标题 52225"/>
          <p:cNvSpPr>
            <a:spLocks noGrp="1"/>
          </p:cNvSpPr>
          <p:nvPr>
            <p:ph type="title"/>
          </p:nvPr>
        </p:nvSpPr>
        <p:spPr>
          <a:xfrm>
            <a:off x="457200" y="274638"/>
            <a:ext cx="8229600" cy="1143000"/>
          </a:xfrm>
        </p:spPr>
        <p:txBody>
          <a:bodyPr anchor="ctr"/>
          <a:p>
            <a:pPr fontAlgn="base"/>
            <a:r>
              <a:rPr lang="zh-CN" altLang="en-US" sz="3200" strike="noStrike" noProof="1" dirty="0">
                <a:ea typeface="宋体" panose="02010600030101010101" pitchFamily="2" charset="-122"/>
              </a:rPr>
              <a:t>本章回顾</a:t>
            </a:r>
            <a:endParaRPr lang="zh-CN" altLang="en-US" sz="3200" strike="noStrike" noProof="1" dirty="0">
              <a:ea typeface="宋体" panose="02010600030101010101" pitchFamily="2" charset="-122"/>
            </a:endParaRPr>
          </a:p>
        </p:txBody>
      </p:sp>
      <p:sp>
        <p:nvSpPr>
          <p:cNvPr id="52227" name="文本占位符 52226"/>
          <p:cNvSpPr>
            <a:spLocks noGrp="1"/>
          </p:cNvSpPr>
          <p:nvPr>
            <p:ph idx="1"/>
          </p:nvPr>
        </p:nvSpPr>
        <p:spPr>
          <a:xfrm>
            <a:off x="533400" y="1587500"/>
            <a:ext cx="8610600" cy="4999038"/>
          </a:xfrm>
        </p:spPr>
        <p:txBody>
          <a:bodyPr/>
          <a:p>
            <a:pPr marL="342900" indent="-342900" fontAlgn="base">
              <a:spcBef>
                <a:spcPct val="10000"/>
              </a:spcBef>
            </a:pPr>
            <a:r>
              <a:rPr lang="zh-CN" altLang="en-US" sz="2800" strike="noStrike" noProof="1" dirty="0">
                <a:ea typeface="宋体" panose="02010600030101010101" pitchFamily="2" charset="-122"/>
              </a:rPr>
              <a:t>货币市场的政府参与</a:t>
            </a:r>
            <a:endParaRPr lang="zh-CN" altLang="en-US" sz="2800" strike="noStrike" noProof="1" dirty="0">
              <a:ea typeface="宋体" panose="02010600030101010101" pitchFamily="2" charset="-122"/>
            </a:endParaRPr>
          </a:p>
          <a:p>
            <a:pPr marL="742950" lvl="1" indent="-285750" fontAlgn="base">
              <a:spcBef>
                <a:spcPct val="10000"/>
              </a:spcBef>
            </a:pPr>
            <a:r>
              <a:rPr lang="zh-CN" altLang="en-US" sz="2800" strike="noStrike" noProof="1" dirty="0">
                <a:ea typeface="宋体" panose="02010600030101010101" pitchFamily="2" charset="-122"/>
              </a:rPr>
              <a:t>货币市场中政府扮演的角色</a:t>
            </a:r>
            <a:endParaRPr lang="zh-CN" altLang="en-US" sz="2800" strike="noStrike" noProof="1" dirty="0">
              <a:ea typeface="宋体" panose="02010600030101010101" pitchFamily="2" charset="-122"/>
            </a:endParaRPr>
          </a:p>
          <a:p>
            <a:pPr marL="742950" lvl="1" indent="-285750" fontAlgn="base">
              <a:spcBef>
                <a:spcPct val="10000"/>
              </a:spcBef>
            </a:pPr>
            <a:r>
              <a:rPr lang="zh-CN" altLang="en-US" sz="2800" strike="noStrike" noProof="1" dirty="0">
                <a:ea typeface="宋体" panose="02010600030101010101" pitchFamily="2" charset="-122"/>
              </a:rPr>
              <a:t>向货币市场投资者销售国库券: 货币市场“锚”</a:t>
            </a:r>
            <a:endParaRPr lang="zh-CN" altLang="en-US" sz="2800" strike="noStrike" noProof="1" dirty="0">
              <a:ea typeface="宋体" panose="02010600030101010101" pitchFamily="2" charset="-122"/>
            </a:endParaRPr>
          </a:p>
          <a:p>
            <a:pPr marL="742950" lvl="1" indent="-285750" fontAlgn="base">
              <a:spcBef>
                <a:spcPct val="10000"/>
              </a:spcBef>
            </a:pPr>
            <a:r>
              <a:rPr lang="zh-CN" altLang="en-US" sz="2800" strike="noStrike" noProof="1" dirty="0">
                <a:ea typeface="宋体" panose="02010600030101010101" pitchFamily="2" charset="-122"/>
              </a:rPr>
              <a:t>国库券收益的计算</a:t>
            </a:r>
            <a:endParaRPr lang="zh-CN" altLang="en-US" sz="2800" strike="noStrike" noProof="1" dirty="0">
              <a:ea typeface="宋体" panose="02010600030101010101" pitchFamily="2" charset="-122"/>
            </a:endParaRPr>
          </a:p>
          <a:p>
            <a:pPr marL="742950" lvl="1" indent="-285750" fontAlgn="base">
              <a:spcBef>
                <a:spcPct val="10000"/>
              </a:spcBef>
            </a:pPr>
            <a:r>
              <a:rPr lang="zh-CN" altLang="en-US" sz="2800" strike="noStrike" noProof="1" dirty="0">
                <a:ea typeface="宋体" panose="02010600030101010101" pitchFamily="2" charset="-122"/>
              </a:rPr>
              <a:t>国库券的市场利率</a:t>
            </a:r>
            <a:endParaRPr lang="zh-CN" altLang="en-US" sz="2800" strike="noStrike" noProof="1" dirty="0">
              <a:ea typeface="宋体" panose="02010600030101010101" pitchFamily="2" charset="-122"/>
            </a:endParaRPr>
          </a:p>
          <a:p>
            <a:pPr marL="742950" lvl="1" indent="-285750" fontAlgn="base">
              <a:spcBef>
                <a:spcPct val="10000"/>
              </a:spcBef>
            </a:pPr>
            <a:r>
              <a:rPr lang="zh-CN" altLang="en-US" sz="2800" strike="noStrike" noProof="1" dirty="0">
                <a:ea typeface="宋体" panose="02010600030101010101" pitchFamily="2" charset="-122"/>
              </a:rPr>
              <a:t>国库券的投资者</a:t>
            </a:r>
            <a:endParaRPr lang="zh-CN" altLang="en-US" sz="2800" strike="noStrike" noProof="1" dirty="0">
              <a:ea typeface="宋体" panose="02010600030101010101" pitchFamily="2" charset="-122"/>
            </a:endParaRPr>
          </a:p>
          <a:p>
            <a:pPr marL="0" indent="0" fontAlgn="base">
              <a:buNone/>
            </a:pPr>
            <a:endParaRPr lang="zh-CN" altLang="en-US" sz="2800" strike="noStrike" noProof="1" dirty="0">
              <a:ea typeface="宋体" panose="02010600030101010101" pitchFamily="2" charset="-122"/>
            </a:endParaRPr>
          </a:p>
        </p:txBody>
      </p:sp>
      <p:sp>
        <p:nvSpPr>
          <p:cNvPr id="49155" name="文本框 52227"/>
          <p:cNvSpPr txBox="1"/>
          <p:nvPr/>
        </p:nvSpPr>
        <p:spPr>
          <a:xfrm>
            <a:off x="8229600" y="6507163"/>
            <a:ext cx="809625" cy="304800"/>
          </a:xfrm>
          <a:prstGeom prst="rect">
            <a:avLst/>
          </a:prstGeom>
          <a:noFill/>
          <a:ln w="9525">
            <a:noFill/>
          </a:ln>
        </p:spPr>
        <p:txBody>
          <a:bodyPr anchor="t">
            <a:spAutoFit/>
          </a:bodyPr>
          <a:p>
            <a:pPr algn="r"/>
            <a:r>
              <a:rPr lang="en-US" altLang="zh-CN" sz="1400" dirty="0">
                <a:solidFill>
                  <a:srgbClr val="FFFFFF"/>
                </a:solidFill>
                <a:latin typeface="Book Antiqua" panose="02040602050305030304" pitchFamily="2" charset="0"/>
                <a:ea typeface="宋体" panose="02010600030101010101" pitchFamily="2" charset="-122"/>
              </a:rPr>
              <a:t>10-</a:t>
            </a:r>
            <a:fld id="{9A0DB2DC-4C9A-4742-B13C-FB6460FD3503}" type="slidenum">
              <a:rPr lang="en-US" altLang="zh-CN" sz="1400" dirty="0">
                <a:solidFill>
                  <a:srgbClr val="FFFFFF"/>
                </a:solidFill>
                <a:latin typeface="Book Antiqua" panose="02040602050305030304" pitchFamily="2" charset="0"/>
                <a:ea typeface="宋体" panose="02010600030101010101" pitchFamily="2" charset="-122"/>
              </a:rPr>
            </a:fld>
            <a:endParaRPr lang="en-US" altLang="zh-CN" sz="1400" dirty="0">
              <a:solidFill>
                <a:srgbClr val="FFFFFF"/>
              </a:solidFill>
              <a:latin typeface="Book Antiqua" panose="02040602050305030304" pitchFamily="2" charset="0"/>
              <a:ea typeface="宋体" panose="02010600030101010101" pitchFamily="2" charset="-122"/>
            </a:endParaRPr>
          </a:p>
        </p:txBody>
      </p:sp>
    </p:spTree>
  </p:cSld>
  <p:clrMapOvr>
    <a:masterClrMapping/>
  </p:clrMapOvr>
  <p:transition>
    <p:dissolv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grpId="0" nodeType="clickEffect">
                                  <p:stCondLst>
                                    <p:cond delay="0"/>
                                  </p:stCondLst>
                                  <p:childTnLst>
                                    <p:set>
                                      <p:cBhvr>
                                        <p:cTn id="6" dur="1" fill="hold">
                                          <p:stCondLst>
                                            <p:cond delay="0"/>
                                          </p:stCondLst>
                                        </p:cTn>
                                        <p:tgtEl>
                                          <p:spTgt spid="52227">
                                            <p:txEl>
                                              <p:charRg st="0" end="10"/>
                                            </p:txEl>
                                          </p:spTgt>
                                        </p:tgtEl>
                                        <p:attrNameLst>
                                          <p:attrName>style.visibility</p:attrName>
                                        </p:attrNameLst>
                                      </p:cBhvr>
                                      <p:to>
                                        <p:strVal val="visible"/>
                                      </p:to>
                                    </p:set>
                                    <p:animEffect transition="in" filter="dissolve">
                                      <p:cBhvr>
                                        <p:cTn id="7" dur="500"/>
                                        <p:tgtEl>
                                          <p:spTgt spid="52227">
                                            <p:txEl>
                                              <p:charRg st="0" end="10"/>
                                            </p:txEl>
                                          </p:spTgt>
                                        </p:tgtEl>
                                      </p:cBhvr>
                                    </p:animEffect>
                                  </p:childTnLst>
                                </p:cTn>
                              </p:par>
                              <p:par>
                                <p:cTn id="8" presetID="9" presetClass="entr" presetSubtype="0" fill="hold" grpId="0" nodeType="withEffect">
                                  <p:stCondLst>
                                    <p:cond delay="0"/>
                                  </p:stCondLst>
                                  <p:childTnLst>
                                    <p:set>
                                      <p:cBhvr>
                                        <p:cTn id="9" dur="1" fill="hold">
                                          <p:stCondLst>
                                            <p:cond delay="0"/>
                                          </p:stCondLst>
                                        </p:cTn>
                                        <p:tgtEl>
                                          <p:spTgt spid="52227">
                                            <p:txEl>
                                              <p:charRg st="10" end="23"/>
                                            </p:txEl>
                                          </p:spTgt>
                                        </p:tgtEl>
                                        <p:attrNameLst>
                                          <p:attrName>style.visibility</p:attrName>
                                        </p:attrNameLst>
                                      </p:cBhvr>
                                      <p:to>
                                        <p:strVal val="visible"/>
                                      </p:to>
                                    </p:set>
                                    <p:animEffect transition="in" filter="dissolve">
                                      <p:cBhvr>
                                        <p:cTn id="10" dur="500"/>
                                        <p:tgtEl>
                                          <p:spTgt spid="52227">
                                            <p:txEl>
                                              <p:charRg st="10" end="23"/>
                                            </p:txEl>
                                          </p:spTgt>
                                        </p:tgtEl>
                                      </p:cBhvr>
                                    </p:animEffect>
                                  </p:childTnLst>
                                </p:cTn>
                              </p:par>
                              <p:par>
                                <p:cTn id="11" presetID="9" presetClass="entr" presetSubtype="0" fill="hold" grpId="0" nodeType="withEffect">
                                  <p:stCondLst>
                                    <p:cond delay="0"/>
                                  </p:stCondLst>
                                  <p:childTnLst>
                                    <p:set>
                                      <p:cBhvr>
                                        <p:cTn id="12" dur="1" fill="hold">
                                          <p:stCondLst>
                                            <p:cond delay="0"/>
                                          </p:stCondLst>
                                        </p:cTn>
                                        <p:tgtEl>
                                          <p:spTgt spid="52227">
                                            <p:txEl>
                                              <p:charRg st="23" end="46"/>
                                            </p:txEl>
                                          </p:spTgt>
                                        </p:tgtEl>
                                        <p:attrNameLst>
                                          <p:attrName>style.visibility</p:attrName>
                                        </p:attrNameLst>
                                      </p:cBhvr>
                                      <p:to>
                                        <p:strVal val="visible"/>
                                      </p:to>
                                    </p:set>
                                    <p:animEffect transition="in" filter="dissolve">
                                      <p:cBhvr>
                                        <p:cTn id="13" dur="500"/>
                                        <p:tgtEl>
                                          <p:spTgt spid="52227">
                                            <p:txEl>
                                              <p:charRg st="23" end="46"/>
                                            </p:txEl>
                                          </p:spTgt>
                                        </p:tgtEl>
                                      </p:cBhvr>
                                    </p:animEffect>
                                  </p:childTnLst>
                                </p:cTn>
                              </p:par>
                              <p:par>
                                <p:cTn id="14" presetID="9" presetClass="entr" presetSubtype="0" fill="hold" grpId="0" nodeType="withEffect">
                                  <p:stCondLst>
                                    <p:cond delay="0"/>
                                  </p:stCondLst>
                                  <p:childTnLst>
                                    <p:set>
                                      <p:cBhvr>
                                        <p:cTn id="15" dur="1" fill="hold">
                                          <p:stCondLst>
                                            <p:cond delay="0"/>
                                          </p:stCondLst>
                                        </p:cTn>
                                        <p:tgtEl>
                                          <p:spTgt spid="52227">
                                            <p:txEl>
                                              <p:charRg st="46" end="55"/>
                                            </p:txEl>
                                          </p:spTgt>
                                        </p:tgtEl>
                                        <p:attrNameLst>
                                          <p:attrName>style.visibility</p:attrName>
                                        </p:attrNameLst>
                                      </p:cBhvr>
                                      <p:to>
                                        <p:strVal val="visible"/>
                                      </p:to>
                                    </p:set>
                                    <p:animEffect transition="in" filter="dissolve">
                                      <p:cBhvr>
                                        <p:cTn id="16" dur="500"/>
                                        <p:tgtEl>
                                          <p:spTgt spid="52227">
                                            <p:txEl>
                                              <p:charRg st="46" end="55"/>
                                            </p:txEl>
                                          </p:spTgt>
                                        </p:tgtEl>
                                      </p:cBhvr>
                                    </p:animEffect>
                                  </p:childTnLst>
                                </p:cTn>
                              </p:par>
                              <p:par>
                                <p:cTn id="17" presetID="9" presetClass="entr" presetSubtype="0" fill="hold" grpId="0" nodeType="withEffect">
                                  <p:stCondLst>
                                    <p:cond delay="0"/>
                                  </p:stCondLst>
                                  <p:childTnLst>
                                    <p:set>
                                      <p:cBhvr>
                                        <p:cTn id="18" dur="1" fill="hold">
                                          <p:stCondLst>
                                            <p:cond delay="0"/>
                                          </p:stCondLst>
                                        </p:cTn>
                                        <p:tgtEl>
                                          <p:spTgt spid="52227">
                                            <p:txEl>
                                              <p:charRg st="55" end="64"/>
                                            </p:txEl>
                                          </p:spTgt>
                                        </p:tgtEl>
                                        <p:attrNameLst>
                                          <p:attrName>style.visibility</p:attrName>
                                        </p:attrNameLst>
                                      </p:cBhvr>
                                      <p:to>
                                        <p:strVal val="visible"/>
                                      </p:to>
                                    </p:set>
                                    <p:animEffect transition="in" filter="dissolve">
                                      <p:cBhvr>
                                        <p:cTn id="19" dur="500"/>
                                        <p:tgtEl>
                                          <p:spTgt spid="52227">
                                            <p:txEl>
                                              <p:charRg st="55" end="64"/>
                                            </p:txEl>
                                          </p:spTgt>
                                        </p:tgtEl>
                                      </p:cBhvr>
                                    </p:animEffect>
                                  </p:childTnLst>
                                </p:cTn>
                              </p:par>
                              <p:par>
                                <p:cTn id="20" presetID="9" presetClass="entr" presetSubtype="0" fill="hold" grpId="0" nodeType="withEffect">
                                  <p:stCondLst>
                                    <p:cond delay="0"/>
                                  </p:stCondLst>
                                  <p:childTnLst>
                                    <p:set>
                                      <p:cBhvr>
                                        <p:cTn id="21" dur="1" fill="hold">
                                          <p:stCondLst>
                                            <p:cond delay="0"/>
                                          </p:stCondLst>
                                        </p:cTn>
                                        <p:tgtEl>
                                          <p:spTgt spid="52227">
                                            <p:txEl>
                                              <p:charRg st="64" end="72"/>
                                            </p:txEl>
                                          </p:spTgt>
                                        </p:tgtEl>
                                        <p:attrNameLst>
                                          <p:attrName>style.visibility</p:attrName>
                                        </p:attrNameLst>
                                      </p:cBhvr>
                                      <p:to>
                                        <p:strVal val="visible"/>
                                      </p:to>
                                    </p:set>
                                    <p:animEffect transition="in" filter="dissolve">
                                      <p:cBhvr>
                                        <p:cTn id="22" dur="500"/>
                                        <p:tgtEl>
                                          <p:spTgt spid="52227">
                                            <p:txEl>
                                              <p:charRg st="64" end="7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2227" grpId="0" build="p"/>
    </p:bldLst>
  </p:timing>
</p:sld>
</file>

<file path=ppt/tags/tag1.xml><?xml version="1.0" encoding="utf-8"?>
<p:tagLst xmlns:p="http://schemas.openxmlformats.org/presentationml/2006/main">
  <p:tag name="commondata" val="eyJoZGlkIjoiNDQ4ZjAyNWY3NWZkYWQyNDg5YzUzN2UwYjdmM2VhYjEifQ=="/>
</p:tagLst>
</file>

<file path=ppt/theme/theme1.xml><?xml version="1.0" encoding="utf-8"?>
<a:theme xmlns:a="http://schemas.openxmlformats.org/drawingml/2006/main" name="Default Design">
  <a:themeElements>
    <a:clrScheme name="">
      <a:dk1>
        <a:srgbClr val="000066"/>
      </a:dk1>
      <a:lt1>
        <a:srgbClr val="00A9DE"/>
      </a:lt1>
      <a:dk2>
        <a:srgbClr val="00FF00"/>
      </a:dk2>
      <a:lt2>
        <a:srgbClr val="111111"/>
      </a:lt2>
      <a:accent1>
        <a:srgbClr val="3366CC"/>
      </a:accent1>
      <a:accent2>
        <a:srgbClr val="05FF05"/>
      </a:accent2>
      <a:accent3>
        <a:srgbClr val="AAD1EB"/>
      </a:accent3>
      <a:accent4>
        <a:srgbClr val="000057"/>
      </a:accent4>
      <a:accent5>
        <a:srgbClr val="ADB9E2"/>
      </a:accent5>
      <a:accent6>
        <a:srgbClr val="04E504"/>
      </a:accent6>
      <a:hlink>
        <a:srgbClr val="00FFFF"/>
      </a:hlink>
      <a:folHlink>
        <a:srgbClr val="FFE701"/>
      </a:folHlink>
    </a:clrScheme>
    <a:fontScheme name="">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raClrSchemeLst>
    <a:extraClrScheme>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9EDEE"/>
        </a:accent5>
        <a:accent6>
          <a:srgbClr val="2D2D89"/>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4"/>
        </a:accent5>
        <a:accent6>
          <a:srgbClr val="E5895B"/>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7B7E5"/>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
        <a:dk1>
          <a:srgbClr val="000000"/>
        </a:dk1>
        <a:lt1>
          <a:srgbClr val="DEF6F1"/>
        </a:lt1>
        <a:dk2>
          <a:srgbClr val="000000"/>
        </a:dk2>
        <a:lt2>
          <a:srgbClr val="969696"/>
        </a:lt2>
        <a:accent1>
          <a:srgbClr val="FFFFFF"/>
        </a:accent1>
        <a:accent2>
          <a:srgbClr val="8DC6FF"/>
        </a:accent2>
        <a:accent3>
          <a:srgbClr val="EBFAF7"/>
        </a:accent3>
        <a:accent4>
          <a:srgbClr val="000000"/>
        </a:accent4>
        <a:accent5>
          <a:srgbClr val="FFFFFF"/>
        </a:accent5>
        <a:accent6>
          <a:srgbClr val="7EB1E5"/>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7B7"/>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
        <a:dk1>
          <a:srgbClr val="FFFFFF"/>
        </a:dk1>
        <a:lt1>
          <a:srgbClr val="008080"/>
        </a:lt1>
        <a:dk2>
          <a:srgbClr val="FFFF99"/>
        </a:dk2>
        <a:lt2>
          <a:srgbClr val="005A58"/>
        </a:lt2>
        <a:accent1>
          <a:srgbClr val="006462"/>
        </a:accent1>
        <a:accent2>
          <a:srgbClr val="6D6FC7"/>
        </a:accent2>
        <a:accent3>
          <a:srgbClr val="AAC1C1"/>
        </a:accent3>
        <a:accent4>
          <a:srgbClr val="DCDCDC"/>
        </a:accent4>
        <a:accent5>
          <a:srgbClr val="AAB8B8"/>
        </a:accent5>
        <a:accent6>
          <a:srgbClr val="6163B2"/>
        </a:accent6>
        <a:hlink>
          <a:srgbClr val="00FFFF"/>
        </a:hlink>
        <a:folHlink>
          <a:srgbClr val="00FF00"/>
        </a:folHlink>
      </a:clrScheme>
      <a:clrMap bg1="lt1" tx1="dk1" bg2="lt2" tx2="dk2" accent1="accent1" accent2="accent2" accent3="accent3" accent4="accent4" accent5="accent5" accent6="accent6" hlink="hlink" folHlink="folHlink"/>
    </a:extraClrScheme>
    <a:extraClrScheme>
      <a:clrScheme name="">
        <a:dk1>
          <a:srgbClr val="FFFFFF"/>
        </a:dk1>
        <a:lt1>
          <a:srgbClr val="800000"/>
        </a:lt1>
        <a:dk2>
          <a:srgbClr val="DFD293"/>
        </a:dk2>
        <a:lt2>
          <a:srgbClr val="5C1F00"/>
        </a:lt2>
        <a:accent1>
          <a:srgbClr val="CC3300"/>
        </a:accent1>
        <a:accent2>
          <a:srgbClr val="BE7960"/>
        </a:accent2>
        <a:accent3>
          <a:srgbClr val="C1AAAA"/>
        </a:accent3>
        <a:accent4>
          <a:srgbClr val="DCDCDC"/>
        </a:accent4>
        <a:accent5>
          <a:srgbClr val="E2ADAA"/>
        </a:accent5>
        <a:accent6>
          <a:srgbClr val="AA6C55"/>
        </a:accent6>
        <a:hlink>
          <a:srgbClr val="FFFF99"/>
        </a:hlink>
        <a:folHlink>
          <a:srgbClr val="D3A219"/>
        </a:folHlink>
      </a:clrScheme>
      <a:clrMap bg1="lt1" tx1="dk1" bg2="lt2" tx2="dk2" accent1="accent1" accent2="accent2" accent3="accent3" accent4="accent4" accent5="accent5" accent6="accent6" hlink="hlink" folHlink="folHlink"/>
    </a:extraClrScheme>
    <a:extraClrScheme>
      <a:clrScheme name="">
        <a:dk1>
          <a:srgbClr val="FFFFFF"/>
        </a:dk1>
        <a:lt1>
          <a:srgbClr val="000099"/>
        </a:lt1>
        <a:dk2>
          <a:srgbClr val="CCFFFF"/>
        </a:dk2>
        <a:lt2>
          <a:srgbClr val="003366"/>
        </a:lt2>
        <a:accent1>
          <a:srgbClr val="3366CC"/>
        </a:accent1>
        <a:accent2>
          <a:srgbClr val="00B000"/>
        </a:accent2>
        <a:accent3>
          <a:srgbClr val="AAAACA"/>
        </a:accent3>
        <a:accent4>
          <a:srgbClr val="DCDCDC"/>
        </a:accent4>
        <a:accent5>
          <a:srgbClr val="ADB9E2"/>
        </a:accent5>
        <a:accent6>
          <a:srgbClr val="009D00"/>
        </a:accent6>
        <a:hlink>
          <a:srgbClr val="66CCFF"/>
        </a:hlink>
        <a:folHlink>
          <a:srgbClr val="FFE701"/>
        </a:folHlink>
      </a:clrScheme>
      <a:clrMap bg1="lt1" tx1="dk1" bg2="lt2" tx2="dk2" accent1="accent1" accent2="accent2" accent3="accent3" accent4="accent4" accent5="accent5" accent6="accent6" hlink="hlink" folHlink="folHlink"/>
    </a:extraClrScheme>
    <a:extraClrScheme>
      <a:clrScheme name="">
        <a:dk1>
          <a:srgbClr val="FFFFFF"/>
        </a:dk1>
        <a:lt1>
          <a:srgbClr val="000000"/>
        </a:lt1>
        <a:dk2>
          <a:srgbClr val="E3EBF1"/>
        </a:dk2>
        <a:lt2>
          <a:srgbClr val="336699"/>
        </a:lt2>
        <a:accent1>
          <a:srgbClr val="003399"/>
        </a:accent1>
        <a:accent2>
          <a:srgbClr val="468A4B"/>
        </a:accent2>
        <a:accent3>
          <a:srgbClr val="AAAAAA"/>
        </a:accent3>
        <a:accent4>
          <a:srgbClr val="DCDCDC"/>
        </a:accent4>
        <a:accent5>
          <a:srgbClr val="AAADCA"/>
        </a:accent5>
        <a:accent6>
          <a:srgbClr val="3E7B43"/>
        </a:accent6>
        <a:hlink>
          <a:srgbClr val="66CCFF"/>
        </a:hlink>
        <a:folHlink>
          <a:srgbClr val="F0E500"/>
        </a:folHlink>
      </a:clrScheme>
      <a:clrMap bg1="lt1" tx1="dk1" bg2="lt2" tx2="dk2" accent1="accent1" accent2="accent2" accent3="accent3" accent4="accent4" accent5="accent5" accent6="accent6" hlink="hlink" folHlink="folHlink"/>
    </a:extraClrScheme>
    <a:extraClrScheme>
      <a:clrScheme name="">
        <a:dk1>
          <a:srgbClr val="FFFFFF"/>
        </a:dk1>
        <a:lt1>
          <a:srgbClr val="686B5D"/>
        </a:lt1>
        <a:dk2>
          <a:srgbClr val="D1D1CB"/>
        </a:dk2>
        <a:lt2>
          <a:srgbClr val="777777"/>
        </a:lt2>
        <a:accent1>
          <a:srgbClr val="909082"/>
        </a:accent1>
        <a:accent2>
          <a:srgbClr val="809EA8"/>
        </a:accent2>
        <a:accent3>
          <a:srgbClr val="B9BAB6"/>
        </a:accent3>
        <a:accent4>
          <a:srgbClr val="DCDCDC"/>
        </a:accent4>
        <a:accent5>
          <a:srgbClr val="C7C7C1"/>
        </a:accent5>
        <a:accent6>
          <a:srgbClr val="728D96"/>
        </a:accent6>
        <a:hlink>
          <a:srgbClr val="FFCC66"/>
        </a:hlink>
        <a:folHlink>
          <a:srgbClr val="E9DCB9"/>
        </a:folHlink>
      </a:clrScheme>
      <a:clrMap bg1="lt1" tx1="dk1" bg2="lt2" tx2="dk2" accent1="accent1" accent2="accent2" accent3="accent3" accent4="accent4" accent5="accent5" accent6="accent6" hlink="hlink" folHlink="folHlink"/>
    </a:extraClrScheme>
    <a:extraClrScheme>
      <a:clrScheme name="">
        <a:dk1>
          <a:srgbClr val="FFFFFF"/>
        </a:dk1>
        <a:lt1>
          <a:srgbClr val="666699"/>
        </a:lt1>
        <a:dk2>
          <a:srgbClr val="FFFFFF"/>
        </a:dk2>
        <a:lt2>
          <a:srgbClr val="3E3E5C"/>
        </a:lt2>
        <a:accent1>
          <a:srgbClr val="60597B"/>
        </a:accent1>
        <a:accent2>
          <a:srgbClr val="6666FF"/>
        </a:accent2>
        <a:accent3>
          <a:srgbClr val="B9B9CA"/>
        </a:accent3>
        <a:accent4>
          <a:srgbClr val="DCDCDC"/>
        </a:accent4>
        <a:accent5>
          <a:srgbClr val="B7B5BF"/>
        </a:accent5>
        <a:accent6>
          <a:srgbClr val="5B5BE5"/>
        </a:accent6>
        <a:hlink>
          <a:srgbClr val="99CCFF"/>
        </a:hlink>
        <a:folHlink>
          <a:srgbClr val="FFFF99"/>
        </a:folHlink>
      </a:clrScheme>
      <a:clrMap bg1="lt1" tx1="dk1" bg2="lt2" tx2="dk2" accent1="accent1" accent2="accent2" accent3="accent3" accent4="accent4" accent5="accent5" accent6="accent6" hlink="hlink" folHlink="folHlink"/>
    </a:extraClrScheme>
    <a:extraClrScheme>
      <a:clrScheme name="">
        <a:dk1>
          <a:srgbClr val="FFFFFF"/>
        </a:dk1>
        <a:lt1>
          <a:srgbClr val="523E26"/>
        </a:lt1>
        <a:dk2>
          <a:srgbClr val="DFC08D"/>
        </a:dk2>
        <a:lt2>
          <a:srgbClr val="2D2015"/>
        </a:lt2>
        <a:accent1>
          <a:srgbClr val="8C7B70"/>
        </a:accent1>
        <a:accent2>
          <a:srgbClr val="8F5F2F"/>
        </a:accent2>
        <a:accent3>
          <a:srgbClr val="B3AFAB"/>
        </a:accent3>
        <a:accent4>
          <a:srgbClr val="DCDCDC"/>
        </a:accent4>
        <a:accent5>
          <a:srgbClr val="C5BFBC"/>
        </a:accent5>
        <a:accent6>
          <a:srgbClr val="805529"/>
        </a:accent6>
        <a:hlink>
          <a:srgbClr val="CCB400"/>
        </a:hlink>
        <a:folHlink>
          <a:srgbClr val="8C9EA0"/>
        </a:folHlink>
      </a:clrScheme>
      <a:clrMap bg1="lt1" tx1="dk1" bg2="lt2" tx2="dk2" accent1="accent1" accent2="accent2" accent3="accent3" accent4="accent4" accent5="accent5" accent6="accent6" hlink="hlink" folHlink="folHlink"/>
    </a:extraClrScheme>
    <a:extraClrScheme>
      <a:clrScheme name="">
        <a:dk1>
          <a:srgbClr val="FFFFFF"/>
        </a:dk1>
        <a:lt1>
          <a:srgbClr val="00A9DE"/>
        </a:lt1>
        <a:dk2>
          <a:srgbClr val="CCFFFF"/>
        </a:dk2>
        <a:lt2>
          <a:srgbClr val="003366"/>
        </a:lt2>
        <a:accent1>
          <a:srgbClr val="3366CC"/>
        </a:accent1>
        <a:accent2>
          <a:srgbClr val="00B000"/>
        </a:accent2>
        <a:accent3>
          <a:srgbClr val="AAD1EB"/>
        </a:accent3>
        <a:accent4>
          <a:srgbClr val="DCDCDC"/>
        </a:accent4>
        <a:accent5>
          <a:srgbClr val="ADB9E2"/>
        </a:accent5>
        <a:accent6>
          <a:srgbClr val="009D00"/>
        </a:accent6>
        <a:hlink>
          <a:srgbClr val="66CCFF"/>
        </a:hlink>
        <a:folHlink>
          <a:srgbClr val="FFE701"/>
        </a:folHlink>
      </a:clrScheme>
      <a:clrMap bg1="lt1" tx1="dk1" bg2="lt2" tx2="dk2" accent1="accent1" accent2="accent2" accent3="accent3" accent4="accent4" accent5="accent5" accent6="accent6" hlink="hlink" folHlink="folHlink"/>
    </a:extraClrScheme>
    <a:extraClrScheme>
      <a:clrScheme name="">
        <a:dk1>
          <a:srgbClr val="FFFFFF"/>
        </a:dk1>
        <a:lt1>
          <a:srgbClr val="00A9DE"/>
        </a:lt1>
        <a:dk2>
          <a:srgbClr val="00FF00"/>
        </a:dk2>
        <a:lt2>
          <a:srgbClr val="003366"/>
        </a:lt2>
        <a:accent1>
          <a:srgbClr val="3366CC"/>
        </a:accent1>
        <a:accent2>
          <a:srgbClr val="00B000"/>
        </a:accent2>
        <a:accent3>
          <a:srgbClr val="AAD1EB"/>
        </a:accent3>
        <a:accent4>
          <a:srgbClr val="DCDCDC"/>
        </a:accent4>
        <a:accent5>
          <a:srgbClr val="ADB9E2"/>
        </a:accent5>
        <a:accent6>
          <a:srgbClr val="009D00"/>
        </a:accent6>
        <a:hlink>
          <a:srgbClr val="66CCFF"/>
        </a:hlink>
        <a:folHlink>
          <a:srgbClr val="FFE701"/>
        </a:folHlink>
      </a:clrScheme>
      <a:clrMap bg1="lt1" tx1="dk1" bg2="lt2" tx2="dk2" accent1="accent1" accent2="accent2" accent3="accent3" accent4="accent4" accent5="accent5" accent6="accent6" hlink="hlink" folHlink="folHlink"/>
    </a:extraClrScheme>
    <a:extraClrScheme>
      <a:clrScheme name="">
        <a:dk1>
          <a:srgbClr val="000066"/>
        </a:dk1>
        <a:lt1>
          <a:srgbClr val="00A9DE"/>
        </a:lt1>
        <a:dk2>
          <a:srgbClr val="00FF00"/>
        </a:dk2>
        <a:lt2>
          <a:srgbClr val="111111"/>
        </a:lt2>
        <a:accent1>
          <a:srgbClr val="3366CC"/>
        </a:accent1>
        <a:accent2>
          <a:srgbClr val="05FF05"/>
        </a:accent2>
        <a:accent3>
          <a:srgbClr val="AAD1EB"/>
        </a:accent3>
        <a:accent4>
          <a:srgbClr val="000057"/>
        </a:accent4>
        <a:accent5>
          <a:srgbClr val="ADB9E2"/>
        </a:accent5>
        <a:accent6>
          <a:srgbClr val="04E504"/>
        </a:accent6>
        <a:hlink>
          <a:srgbClr val="00FFFF"/>
        </a:hlink>
        <a:folHlink>
          <a:srgbClr val="FFE701"/>
        </a:folHlink>
      </a:clrScheme>
      <a:clrMap bg1="lt1" tx1="dk1" bg2="lt2" tx2="dk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9EDEE"/>
      </a:accent5>
      <a:accent6>
        <a:srgbClr val="2D2D89"/>
      </a:accent6>
      <a:hlink>
        <a:srgbClr val="009999"/>
      </a:hlink>
      <a:folHlink>
        <a:srgbClr val="99CC00"/>
      </a:folHlink>
    </a:clrScheme>
    <a:fontScheme name="Cambria-Calibri">
      <a:majorFont>
        <a:latin typeface="Cambria"/>
        <a:ea typeface=""/>
        <a:cs typeface=""/>
        <a:font script="Jpan" typeface="ＭＳ 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明朝"/>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2007-2010">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atMod val="350000"/>
                <a:shade val="99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2709</Words>
  <Application>WPS 演示</Application>
  <PresentationFormat/>
  <Paragraphs>203</Paragraphs>
  <Slides>23</Slides>
  <Notes>0</Notes>
  <HiddenSlides>0</HiddenSlides>
  <MMClips>0</MMClips>
  <ScaleCrop>false</ScaleCrop>
  <HeadingPairs>
    <vt:vector size="6" baseType="variant">
      <vt:variant>
        <vt:lpstr>已用的字体</vt:lpstr>
      </vt:variant>
      <vt:variant>
        <vt:i4>6</vt:i4>
      </vt:variant>
      <vt:variant>
        <vt:lpstr>主题</vt:lpstr>
      </vt:variant>
      <vt:variant>
        <vt:i4>1</vt:i4>
      </vt:variant>
      <vt:variant>
        <vt:lpstr>幻灯片标题</vt:lpstr>
      </vt:variant>
      <vt:variant>
        <vt:i4>23</vt:i4>
      </vt:variant>
    </vt:vector>
  </HeadingPairs>
  <TitlesOfParts>
    <vt:vector size="30" baseType="lpstr">
      <vt:lpstr>Arial</vt:lpstr>
      <vt:lpstr>宋体</vt:lpstr>
      <vt:lpstr>Wingdings</vt:lpstr>
      <vt:lpstr>Book Antiqua</vt:lpstr>
      <vt:lpstr>微软雅黑</vt:lpstr>
      <vt:lpstr>Arial Unicode MS</vt:lpstr>
      <vt:lpstr>Default Design</vt:lpstr>
      <vt:lpstr>PowerPoint 演示文稿</vt:lpstr>
      <vt:lpstr>                        第10章</vt:lpstr>
      <vt:lpstr>学习目标 </vt:lpstr>
      <vt:lpstr>导  言</vt:lpstr>
      <vt:lpstr>货币市场特征</vt:lpstr>
      <vt:lpstr>货币市场特征</vt:lpstr>
      <vt:lpstr>货币市场特征</vt:lpstr>
      <vt:lpstr>货币市场特征</vt:lpstr>
      <vt:lpstr>货币市场上主要借方与贷方</vt:lpstr>
      <vt:lpstr>货币市场特征</vt:lpstr>
      <vt:lpstr>货币市场投资者的目的与工具</vt:lpstr>
      <vt:lpstr>货币市场投资者面临的主要风险</vt:lpstr>
      <vt:lpstr>货币市场中政府的参与</vt:lpstr>
      <vt:lpstr>货币市场中政府的参与</vt:lpstr>
      <vt:lpstr>货币市场中政府的参与</vt:lpstr>
      <vt:lpstr>货币市场中政府的参与</vt:lpstr>
      <vt:lpstr>货币市场中政府的参与</vt:lpstr>
      <vt:lpstr>货币市场中政府的参与</vt:lpstr>
      <vt:lpstr>货币市场中政府的参与</vt:lpstr>
      <vt:lpstr>货币市场中政府的参与</vt:lpstr>
      <vt:lpstr>货币市场中政府的参与</vt:lpstr>
      <vt:lpstr>本章回顾</vt:lpstr>
      <vt:lpstr>本章回顾</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Money and Capital Markets; Rose and Marquis</dc:title>
  <dc:creator>Powerpoint: Dr. Joseph Reising</dc:creator>
  <cp:keywords>Markets, Institutions, Finance, Money</cp:keywords>
  <dc:description>Prior Powerpoint Edition: Yee-Tien Fu
Design by Linda Crane, Linda Crane Productions</dc:description>
  <dc:subject>Finance</dc:subject>
  <cp:lastModifiedBy>王晶</cp:lastModifiedBy>
  <cp:revision>162</cp:revision>
  <dcterms:created xsi:type="dcterms:W3CDTF">2003-08-25T19:00:00Z</dcterms:created>
  <dcterms:modified xsi:type="dcterms:W3CDTF">2026-06-12T06:31:52Z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2052-12.1.0.26895</vt:lpwstr>
  </property>
  <property fmtid="{D5CDD505-2E9C-101B-9397-08002B2CF9AE}" pid="3" name="ICV">
    <vt:lpwstr>2B72CF36EBBE483CBBBCE5F1D444C68E_13</vt:lpwstr>
  </property>
</Properties>
</file>