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26"/>
  </p:notesMasterIdLst>
  <p:sldIdLst>
    <p:sldId id="494" r:id="rId4"/>
    <p:sldId id="506" r:id="rId5"/>
    <p:sldId id="561" r:id="rId6"/>
    <p:sldId id="513" r:id="rId7"/>
    <p:sldId id="529" r:id="rId8"/>
    <p:sldId id="611" r:id="rId9"/>
    <p:sldId id="599" r:id="rId10"/>
    <p:sldId id="600" r:id="rId11"/>
    <p:sldId id="601" r:id="rId12"/>
    <p:sldId id="602" r:id="rId13"/>
    <p:sldId id="603" r:id="rId14"/>
    <p:sldId id="604" r:id="rId15"/>
    <p:sldId id="605" r:id="rId16"/>
    <p:sldId id="514" r:id="rId17"/>
    <p:sldId id="588" r:id="rId18"/>
    <p:sldId id="609" r:id="rId19"/>
    <p:sldId id="515" r:id="rId20"/>
    <p:sldId id="607" r:id="rId21"/>
    <p:sldId id="610" r:id="rId22"/>
    <p:sldId id="516" r:id="rId23"/>
    <p:sldId id="612" r:id="rId24"/>
    <p:sldId id="260" r:id="rId25"/>
  </p:sldIdLst>
  <p:sldSz cx="12192000" cy="6858000"/>
  <p:notesSz cx="6858000" cy="9144000"/>
  <p:custDataLst>
    <p:tags r:id="rId30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9708"/>
    <a:srgbClr val="064BB2"/>
    <a:srgbClr val="FFCB54"/>
    <a:srgbClr val="2B6EE1"/>
    <a:srgbClr val="FFBF2B"/>
    <a:srgbClr val="7624CC"/>
    <a:srgbClr val="CC8824"/>
    <a:srgbClr val="216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641"/>
    <p:restoredTop sz="94660"/>
  </p:normalViewPr>
  <p:slideViewPr>
    <p:cSldViewPr snapToGrid="0" showGuides="1">
      <p:cViewPr varScale="1">
        <p:scale>
          <a:sx n="89" d="100"/>
          <a:sy n="89" d="100"/>
        </p:scale>
        <p:origin x="9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0" Type="http://schemas.openxmlformats.org/officeDocument/2006/relationships/tags" Target="tags/tag1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45CF6DF-7990-4125-977A-31BC8A0BB59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101566C-E393-4B5E-8F66-0731156D5AEA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8915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0" y="1968500"/>
            <a:ext cx="12190413" cy="2168525"/>
          </a:xfrm>
          <a:prstGeom prst="rect">
            <a:avLst/>
          </a:prstGeom>
          <a:solidFill>
            <a:srgbClr val="064BB2"/>
          </a:solidFill>
          <a:ln>
            <a:noFill/>
          </a:ln>
          <a:effectLst>
            <a:outerShdw blurRad="50800" dist="38100" dir="5400000" algn="t" rotWithShape="0">
              <a:srgbClr val="000000">
                <a:alpha val="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394" y="2246810"/>
            <a:ext cx="4697018" cy="2478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文本框 15"/>
          <p:cNvSpPr txBox="1">
            <a:spLocks noChangeArrowheads="1"/>
          </p:cNvSpPr>
          <p:nvPr/>
        </p:nvSpPr>
        <p:spPr bwMode="auto">
          <a:xfrm>
            <a:off x="8509000" y="374650"/>
            <a:ext cx="2100263" cy="368300"/>
          </a:xfrm>
          <a:prstGeom prst="rect">
            <a:avLst/>
          </a:prstGeom>
          <a:noFill/>
          <a:ln>
            <a:noFill/>
          </a:ln>
        </p:spPr>
        <p:txBody>
          <a:bodyPr lIns="91343" tIns="45674" rIns="91343" bIns="45674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64BB2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大数据，成就未来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64BB2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0529888" y="558800"/>
            <a:ext cx="1285875" cy="0"/>
          </a:xfrm>
          <a:prstGeom prst="line">
            <a:avLst/>
          </a:prstGeom>
          <a:ln w="12700">
            <a:solidFill>
              <a:srgbClr val="064BB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589713" y="558800"/>
            <a:ext cx="1285875" cy="0"/>
          </a:xfrm>
          <a:prstGeom prst="line">
            <a:avLst/>
          </a:prstGeom>
          <a:ln w="12700">
            <a:solidFill>
              <a:srgbClr val="064BB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9" name="图片 16" descr="LOGO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9738" y="288925"/>
            <a:ext cx="546100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标题 14"/>
          <p:cNvSpPr>
            <a:spLocks noGrp="1"/>
          </p:cNvSpPr>
          <p:nvPr>
            <p:ph type="title"/>
          </p:nvPr>
        </p:nvSpPr>
        <p:spPr>
          <a:xfrm>
            <a:off x="5570806" y="2706149"/>
            <a:ext cx="6245289" cy="692150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6" name="日期占位符 29"/>
          <p:cNvSpPr>
            <a:spLocks noGrp="1"/>
          </p:cNvSpPr>
          <p:nvPr>
            <p:ph type="dt" sz="half" idx="2"/>
          </p:nvPr>
        </p:nvSpPr>
        <p:spPr>
          <a:xfrm>
            <a:off x="7329488" y="3659188"/>
            <a:ext cx="20050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EFD6F6-2F20-4B1A-A667-B95C1338A7FC}" type="datetime5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页脚占位符 1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FE542CD-BE98-4C54-8C3C-7DFB7EE255E7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程序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9937750" y="6392863"/>
            <a:ext cx="571500" cy="2317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fld id="{FDB97AC9-ABD0-4A63-9251-94711226D6A1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9" name="直接连接符 19"/>
          <p:cNvCxnSpPr>
            <a:stCxn id="6" idx="3"/>
          </p:cNvCxnSpPr>
          <p:nvPr/>
        </p:nvCxnSpPr>
        <p:spPr>
          <a:xfrm>
            <a:off x="10509250" y="6508750"/>
            <a:ext cx="1019175" cy="0"/>
          </a:xfrm>
          <a:prstGeom prst="line">
            <a:avLst/>
          </a:prstGeom>
          <a:ln w="9525">
            <a:solidFill>
              <a:srgbClr val="F19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4"/>
          <p:cNvCxnSpPr/>
          <p:nvPr/>
        </p:nvCxnSpPr>
        <p:spPr>
          <a:xfrm flipV="1">
            <a:off x="3719513" y="6508750"/>
            <a:ext cx="6218238" cy="0"/>
          </a:xfrm>
          <a:prstGeom prst="line">
            <a:avLst/>
          </a:prstGeom>
          <a:ln>
            <a:solidFill>
              <a:srgbClr val="064B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23"/>
          <p:cNvSpPr>
            <a:spLocks noChangeArrowheads="1"/>
          </p:cNvSpPr>
          <p:nvPr/>
        </p:nvSpPr>
        <p:spPr bwMode="auto">
          <a:xfrm>
            <a:off x="246063" y="915988"/>
            <a:ext cx="9596438" cy="46038"/>
          </a:xfrm>
          <a:prstGeom prst="rect">
            <a:avLst/>
          </a:prstGeom>
          <a:solidFill>
            <a:srgbClr val="064BB2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AutoShape 23"/>
          <p:cNvSpPr>
            <a:spLocks noChangeArrowheads="1"/>
          </p:cNvSpPr>
          <p:nvPr/>
        </p:nvSpPr>
        <p:spPr bwMode="auto">
          <a:xfrm>
            <a:off x="9842500" y="915988"/>
            <a:ext cx="1989138" cy="46038"/>
          </a:xfrm>
          <a:prstGeom prst="rect">
            <a:avLst/>
          </a:prstGeom>
          <a:solidFill>
            <a:srgbClr val="FB9708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479675" y="6346825"/>
            <a:ext cx="1239838" cy="346075"/>
          </a:xfrm>
          <a:prstGeom prst="rect">
            <a:avLst/>
          </a:prstGeom>
          <a:noFill/>
          <a:ln>
            <a:noFill/>
          </a:ln>
        </p:spPr>
        <p:txBody>
          <a:bodyPr lIns="91343" tIns="45674" rIns="91343" bIns="45674">
            <a:spAutoFit/>
          </a:bodyPr>
          <a:lstStyle>
            <a:lvl1pPr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大数据挖掘专家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23819" y="1753674"/>
            <a:ext cx="11107601" cy="4339721"/>
          </a:xfrm>
        </p:spPr>
        <p:txBody>
          <a:bodyPr>
            <a:noAutofit/>
          </a:bodyPr>
          <a:lstStyle>
            <a:lvl1pPr marL="362585" indent="-362585">
              <a:lnSpc>
                <a:spcPct val="150000"/>
              </a:lnSpc>
              <a:spcBef>
                <a:spcPts val="1000"/>
              </a:spcBef>
              <a:buClr>
                <a:srgbClr val="032089"/>
              </a:buClr>
              <a:buFont typeface="Wingdings" panose="05000000000000000000" pitchFamily="2" charset="2"/>
              <a:buChar char="Ø"/>
              <a:defRPr sz="1800" b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>
              <a:lnSpc>
                <a:spcPct val="130000"/>
              </a:lnSpc>
              <a:buClr>
                <a:srgbClr val="032089"/>
              </a:buClr>
              <a:buFont typeface="Wingdings" panose="05000000000000000000" pitchFamily="2" charset="2"/>
              <a:buChar char="l"/>
              <a:defRPr sz="2330" b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905" b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905" b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905" b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4876" y="359079"/>
            <a:ext cx="10972801" cy="528176"/>
          </a:xfr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4" name="内容占位符 2"/>
          <p:cNvSpPr>
            <a:spLocks noGrp="1"/>
          </p:cNvSpPr>
          <p:nvPr>
            <p:ph idx="10"/>
          </p:nvPr>
        </p:nvSpPr>
        <p:spPr>
          <a:xfrm>
            <a:off x="423819" y="1138980"/>
            <a:ext cx="11107601" cy="42646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lang="zh-CN" altLang="en-US" sz="2000" b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16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23BACA-B153-40C7-9804-10A0E95B6A9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12961F7-12E9-4263-944F-FF6656C4D00B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9937750" y="6392863"/>
            <a:ext cx="571500" cy="2317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fld id="{11983747-9310-41D4-A76D-05C128A2F12E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9" name="直接连接符 19"/>
          <p:cNvCxnSpPr>
            <a:stCxn id="6" idx="3"/>
          </p:cNvCxnSpPr>
          <p:nvPr/>
        </p:nvCxnSpPr>
        <p:spPr>
          <a:xfrm>
            <a:off x="10509250" y="6508750"/>
            <a:ext cx="1019175" cy="0"/>
          </a:xfrm>
          <a:prstGeom prst="line">
            <a:avLst/>
          </a:prstGeom>
          <a:ln w="9525">
            <a:solidFill>
              <a:srgbClr val="F19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4"/>
          <p:cNvCxnSpPr/>
          <p:nvPr/>
        </p:nvCxnSpPr>
        <p:spPr>
          <a:xfrm flipV="1">
            <a:off x="3719513" y="6508750"/>
            <a:ext cx="6218238" cy="0"/>
          </a:xfrm>
          <a:prstGeom prst="line">
            <a:avLst/>
          </a:prstGeom>
          <a:ln>
            <a:solidFill>
              <a:srgbClr val="064B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23"/>
          <p:cNvSpPr>
            <a:spLocks noChangeArrowheads="1"/>
          </p:cNvSpPr>
          <p:nvPr/>
        </p:nvSpPr>
        <p:spPr bwMode="auto">
          <a:xfrm>
            <a:off x="246063" y="915988"/>
            <a:ext cx="9596438" cy="46038"/>
          </a:xfrm>
          <a:prstGeom prst="rect">
            <a:avLst/>
          </a:prstGeom>
          <a:solidFill>
            <a:srgbClr val="064BB2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AutoShape 23"/>
          <p:cNvSpPr>
            <a:spLocks noChangeArrowheads="1"/>
          </p:cNvSpPr>
          <p:nvPr/>
        </p:nvSpPr>
        <p:spPr bwMode="auto">
          <a:xfrm>
            <a:off x="9842500" y="915988"/>
            <a:ext cx="1989138" cy="46038"/>
          </a:xfrm>
          <a:prstGeom prst="rect">
            <a:avLst/>
          </a:prstGeom>
          <a:solidFill>
            <a:srgbClr val="FB9708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479675" y="6346825"/>
            <a:ext cx="1239838" cy="346075"/>
          </a:xfrm>
          <a:prstGeom prst="rect">
            <a:avLst/>
          </a:prstGeom>
          <a:noFill/>
          <a:ln>
            <a:noFill/>
          </a:ln>
        </p:spPr>
        <p:txBody>
          <a:bodyPr lIns="91343" tIns="45674" rIns="91343" bIns="45674">
            <a:spAutoFit/>
          </a:bodyPr>
          <a:lstStyle>
            <a:lvl1pPr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大数据挖掘专家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23819" y="1754668"/>
            <a:ext cx="11107601" cy="4369231"/>
          </a:xfrm>
        </p:spPr>
        <p:txBody>
          <a:bodyPr>
            <a:noAutofit/>
          </a:bodyPr>
          <a:lstStyle>
            <a:lvl1pPr marL="362585" indent="-362585">
              <a:lnSpc>
                <a:spcPct val="150000"/>
              </a:lnSpc>
              <a:spcBef>
                <a:spcPts val="1000"/>
              </a:spcBef>
              <a:buClr>
                <a:srgbClr val="032089"/>
              </a:buClr>
              <a:buFont typeface="Wingdings" panose="05000000000000000000" pitchFamily="2" charset="2"/>
              <a:buChar char="Ø"/>
              <a:defRPr sz="1800" b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>
              <a:lnSpc>
                <a:spcPct val="130000"/>
              </a:lnSpc>
              <a:buClr>
                <a:srgbClr val="032089"/>
              </a:buClr>
              <a:buFont typeface="Wingdings" panose="05000000000000000000" pitchFamily="2" charset="2"/>
              <a:buChar char="l"/>
              <a:defRPr sz="2330" b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905" b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905" b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905" b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4876" y="359079"/>
            <a:ext cx="10972801" cy="528176"/>
          </a:xfr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4" name="内容占位符 2"/>
          <p:cNvSpPr>
            <a:spLocks noGrp="1"/>
          </p:cNvSpPr>
          <p:nvPr>
            <p:ph idx="10"/>
          </p:nvPr>
        </p:nvSpPr>
        <p:spPr>
          <a:xfrm>
            <a:off x="423819" y="1138980"/>
            <a:ext cx="11107601" cy="42646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lang="zh-CN" altLang="en-US" sz="2000" b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16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23BACA-B153-40C7-9804-10A0E95B6A9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A3C4C29-DA9E-4A5B-9227-BBCCCB54147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0" y="1968500"/>
            <a:ext cx="12190413" cy="2168525"/>
          </a:xfrm>
          <a:prstGeom prst="rect">
            <a:avLst/>
          </a:prstGeom>
          <a:solidFill>
            <a:srgbClr val="064BB2"/>
          </a:solidFill>
          <a:ln>
            <a:noFill/>
          </a:ln>
          <a:effectLst>
            <a:outerShdw blurRad="50800" dist="38100" dir="5400000" algn="t" rotWithShape="0">
              <a:srgbClr val="000000">
                <a:alpha val="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5003622" y="1657613"/>
            <a:ext cx="7082051" cy="1653849"/>
          </a:xfrm>
          <a:prstGeom prst="rect">
            <a:avLst/>
          </a:prstGeom>
        </p:spPr>
        <p:txBody>
          <a:bodyPr anchor="b"/>
          <a:lstStyle>
            <a:lvl1pPr algn="ctr" defTabSz="1028700" rtl="0" eaLnBrk="1" fontAlgn="base" latinLnBrk="0" hangingPunct="1">
              <a:lnSpc>
                <a:spcPts val="3360"/>
              </a:lnSpc>
              <a:spcBef>
                <a:spcPts val="630"/>
              </a:spcBef>
              <a:spcAft>
                <a:spcPct val="0"/>
              </a:spcAft>
              <a:buNone/>
              <a:defRPr lang="en-US" sz="294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marR="0" lvl="0" indent="0" algn="ctr" defTabSz="1028700" rtl="0" eaLnBrk="1" fontAlgn="base" latinLnBrk="0" hangingPunct="1">
              <a:lnSpc>
                <a:spcPts val="3360"/>
              </a:lnSpc>
              <a:spcBef>
                <a:spcPts val="63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 you!</a:t>
            </a:r>
            <a:endParaRPr kumimoji="0" lang="zh-CN" altLang="en-US" sz="6600" b="1" i="0" u="none" strike="noStrike" kern="1200" cap="none" spc="0" normalizeH="0" baseline="0" noProof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reflection blurRad="6350" stA="50000" endA="300" endPos="50000" dist="29997" dir="5400000" sy="-100000" algn="bl" rotWithShape="0"/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394" y="2246810"/>
            <a:ext cx="4697018" cy="2478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文本框 15"/>
          <p:cNvSpPr txBox="1">
            <a:spLocks noChangeArrowheads="1"/>
          </p:cNvSpPr>
          <p:nvPr/>
        </p:nvSpPr>
        <p:spPr bwMode="auto">
          <a:xfrm>
            <a:off x="8509000" y="374650"/>
            <a:ext cx="2100263" cy="368300"/>
          </a:xfrm>
          <a:prstGeom prst="rect">
            <a:avLst/>
          </a:prstGeom>
          <a:noFill/>
          <a:ln>
            <a:noFill/>
          </a:ln>
        </p:spPr>
        <p:txBody>
          <a:bodyPr lIns="91343" tIns="45674" rIns="91343" bIns="45674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64BB2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大数据，成就未来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64BB2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0529888" y="558800"/>
            <a:ext cx="1285875" cy="0"/>
          </a:xfrm>
          <a:prstGeom prst="line">
            <a:avLst/>
          </a:prstGeom>
          <a:ln w="12700">
            <a:solidFill>
              <a:srgbClr val="064BB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589713" y="558800"/>
            <a:ext cx="1285875" cy="0"/>
          </a:xfrm>
          <a:prstGeom prst="line">
            <a:avLst/>
          </a:prstGeom>
          <a:ln w="12700">
            <a:solidFill>
              <a:srgbClr val="064BB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52" name="图片 16" descr="LOGO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9738" y="288925"/>
            <a:ext cx="546100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23BACA-B153-40C7-9804-10A0E95B6A9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52C2792-E670-45C8-B66A-CE717DD9F53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0" y="1968500"/>
            <a:ext cx="12190413" cy="2168525"/>
          </a:xfrm>
          <a:prstGeom prst="rect">
            <a:avLst/>
          </a:prstGeom>
          <a:solidFill>
            <a:srgbClr val="064BB2"/>
          </a:solidFill>
          <a:ln>
            <a:noFill/>
          </a:ln>
          <a:effectLst>
            <a:outerShdw blurRad="50800" dist="38100" dir="5400000" algn="t" rotWithShape="0">
              <a:srgbClr val="000000">
                <a:alpha val="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395" y="2246811"/>
            <a:ext cx="4697018" cy="2478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文本框 15"/>
          <p:cNvSpPr txBox="1">
            <a:spLocks noChangeArrowheads="1"/>
          </p:cNvSpPr>
          <p:nvPr/>
        </p:nvSpPr>
        <p:spPr bwMode="auto">
          <a:xfrm>
            <a:off x="8509000" y="374650"/>
            <a:ext cx="2100263" cy="368300"/>
          </a:xfrm>
          <a:prstGeom prst="rect">
            <a:avLst/>
          </a:prstGeom>
          <a:noFill/>
          <a:ln>
            <a:noFill/>
          </a:ln>
        </p:spPr>
        <p:txBody>
          <a:bodyPr lIns="91343" tIns="45674" rIns="91343" bIns="45674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64BB2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大数据，成就未来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64BB2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0529888" y="558800"/>
            <a:ext cx="1285875" cy="0"/>
          </a:xfrm>
          <a:prstGeom prst="line">
            <a:avLst/>
          </a:prstGeom>
          <a:ln w="12700">
            <a:solidFill>
              <a:srgbClr val="064BB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589713" y="558800"/>
            <a:ext cx="1285875" cy="0"/>
          </a:xfrm>
          <a:prstGeom prst="line">
            <a:avLst/>
          </a:prstGeom>
          <a:ln w="12700">
            <a:solidFill>
              <a:srgbClr val="064BB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175" name="图片 16" descr="LOGO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9738" y="288925"/>
            <a:ext cx="546100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标题 14"/>
          <p:cNvSpPr>
            <a:spLocks noGrp="1"/>
          </p:cNvSpPr>
          <p:nvPr>
            <p:ph type="title"/>
          </p:nvPr>
        </p:nvSpPr>
        <p:spPr>
          <a:xfrm>
            <a:off x="5570806" y="2706149"/>
            <a:ext cx="6245289" cy="692150"/>
          </a:xfrm>
        </p:spPr>
        <p:txBody>
          <a:bodyPr/>
          <a:lstStyle>
            <a:lvl1pPr algn="ctr">
              <a:defRPr sz="3600" b="1" baseline="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6" name="日期占位符 29"/>
          <p:cNvSpPr>
            <a:spLocks noGrp="1"/>
          </p:cNvSpPr>
          <p:nvPr>
            <p:ph type="dt" sz="half" idx="2"/>
          </p:nvPr>
        </p:nvSpPr>
        <p:spPr>
          <a:xfrm>
            <a:off x="7329488" y="3659188"/>
            <a:ext cx="20050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EFD6F6-2F20-4B1A-A667-B95C1338A7FC}" type="datetime5"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页脚占位符 1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A922361-F7EC-45AD-BEE7-DDDE3618FA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程序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9937750" y="6392863"/>
            <a:ext cx="571500" cy="2317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fld id="{6BD2153B-9361-4025-874B-85E78F07986A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9" name="直接连接符 19"/>
          <p:cNvCxnSpPr>
            <a:stCxn id="6" idx="3"/>
          </p:cNvCxnSpPr>
          <p:nvPr/>
        </p:nvCxnSpPr>
        <p:spPr>
          <a:xfrm>
            <a:off x="10509250" y="6508750"/>
            <a:ext cx="1019175" cy="0"/>
          </a:xfrm>
          <a:prstGeom prst="line">
            <a:avLst/>
          </a:prstGeom>
          <a:ln w="9525">
            <a:solidFill>
              <a:srgbClr val="F19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4"/>
          <p:cNvCxnSpPr/>
          <p:nvPr/>
        </p:nvCxnSpPr>
        <p:spPr>
          <a:xfrm flipV="1">
            <a:off x="3719513" y="6508750"/>
            <a:ext cx="6218238" cy="0"/>
          </a:xfrm>
          <a:prstGeom prst="line">
            <a:avLst/>
          </a:prstGeom>
          <a:ln>
            <a:solidFill>
              <a:srgbClr val="064B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23"/>
          <p:cNvSpPr>
            <a:spLocks noChangeArrowheads="1"/>
          </p:cNvSpPr>
          <p:nvPr/>
        </p:nvSpPr>
        <p:spPr bwMode="auto">
          <a:xfrm>
            <a:off x="246063" y="915988"/>
            <a:ext cx="9596438" cy="46038"/>
          </a:xfrm>
          <a:prstGeom prst="rect">
            <a:avLst/>
          </a:prstGeom>
          <a:solidFill>
            <a:srgbClr val="064BB2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AutoShape 23"/>
          <p:cNvSpPr>
            <a:spLocks noChangeArrowheads="1"/>
          </p:cNvSpPr>
          <p:nvPr/>
        </p:nvSpPr>
        <p:spPr bwMode="auto">
          <a:xfrm>
            <a:off x="9842500" y="915988"/>
            <a:ext cx="1989138" cy="46038"/>
          </a:xfrm>
          <a:prstGeom prst="rect">
            <a:avLst/>
          </a:prstGeom>
          <a:solidFill>
            <a:srgbClr val="FB9708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479675" y="6346825"/>
            <a:ext cx="1239838" cy="346075"/>
          </a:xfrm>
          <a:prstGeom prst="rect">
            <a:avLst/>
          </a:prstGeom>
          <a:noFill/>
          <a:ln>
            <a:noFill/>
          </a:ln>
        </p:spPr>
        <p:txBody>
          <a:bodyPr lIns="91343" tIns="45674" rIns="91343" bIns="45674">
            <a:spAutoFit/>
          </a:bodyPr>
          <a:lstStyle>
            <a:lvl1pPr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大数据挖掘专家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23819" y="1753674"/>
            <a:ext cx="11107601" cy="4339721"/>
          </a:xfrm>
        </p:spPr>
        <p:txBody>
          <a:bodyPr>
            <a:noAutofit/>
          </a:bodyPr>
          <a:lstStyle>
            <a:lvl1pPr marL="362585" indent="-362585">
              <a:lnSpc>
                <a:spcPct val="150000"/>
              </a:lnSpc>
              <a:spcBef>
                <a:spcPts val="1000"/>
              </a:spcBef>
              <a:buClr>
                <a:srgbClr val="032089"/>
              </a:buClr>
              <a:buFont typeface="Wingdings" panose="05000000000000000000" pitchFamily="2" charset="2"/>
              <a:buChar char="Ø"/>
              <a:defRPr sz="1800" b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>
              <a:lnSpc>
                <a:spcPct val="130000"/>
              </a:lnSpc>
              <a:buClr>
                <a:srgbClr val="032089"/>
              </a:buClr>
              <a:buFont typeface="Wingdings" panose="05000000000000000000" pitchFamily="2" charset="2"/>
              <a:buChar char="l"/>
              <a:defRPr sz="2330" b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905" b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905" b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905" b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4876" y="359079"/>
            <a:ext cx="10972801" cy="528176"/>
          </a:xfr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4" name="内容占位符 2"/>
          <p:cNvSpPr>
            <a:spLocks noGrp="1"/>
          </p:cNvSpPr>
          <p:nvPr>
            <p:ph idx="10"/>
          </p:nvPr>
        </p:nvSpPr>
        <p:spPr>
          <a:xfrm>
            <a:off x="423819" y="1138980"/>
            <a:ext cx="11107601" cy="42646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lang="zh-CN" altLang="en-US" sz="2000" b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16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23BACA-B153-40C7-9804-10A0E95B6A9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4C91E4-7077-4FD3-9282-D04A0E30280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9937750" y="6392863"/>
            <a:ext cx="571500" cy="2317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fld id="{05462F91-917A-46DD-BA6B-2EF02145D603}" type="slidenum">
              <a:rPr kumimoji="0" lang="en-US" altLang="zh-CN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</a:fld>
            <a:endParaRPr kumimoji="0" lang="en-US" altLang="zh-CN" sz="1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9" name="直接连接符 19"/>
          <p:cNvCxnSpPr>
            <a:stCxn id="6" idx="3"/>
          </p:cNvCxnSpPr>
          <p:nvPr/>
        </p:nvCxnSpPr>
        <p:spPr>
          <a:xfrm>
            <a:off x="10509250" y="6508750"/>
            <a:ext cx="1019175" cy="0"/>
          </a:xfrm>
          <a:prstGeom prst="line">
            <a:avLst/>
          </a:prstGeom>
          <a:ln w="9525">
            <a:solidFill>
              <a:srgbClr val="F19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4"/>
          <p:cNvCxnSpPr/>
          <p:nvPr/>
        </p:nvCxnSpPr>
        <p:spPr>
          <a:xfrm flipV="1">
            <a:off x="3719513" y="6508750"/>
            <a:ext cx="6218238" cy="0"/>
          </a:xfrm>
          <a:prstGeom prst="line">
            <a:avLst/>
          </a:prstGeom>
          <a:ln>
            <a:solidFill>
              <a:srgbClr val="064B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23"/>
          <p:cNvSpPr>
            <a:spLocks noChangeArrowheads="1"/>
          </p:cNvSpPr>
          <p:nvPr/>
        </p:nvSpPr>
        <p:spPr bwMode="auto">
          <a:xfrm>
            <a:off x="246063" y="915988"/>
            <a:ext cx="9596438" cy="46038"/>
          </a:xfrm>
          <a:prstGeom prst="rect">
            <a:avLst/>
          </a:prstGeom>
          <a:solidFill>
            <a:srgbClr val="064BB2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AutoShape 23"/>
          <p:cNvSpPr>
            <a:spLocks noChangeArrowheads="1"/>
          </p:cNvSpPr>
          <p:nvPr/>
        </p:nvSpPr>
        <p:spPr bwMode="auto">
          <a:xfrm>
            <a:off x="9842500" y="915988"/>
            <a:ext cx="1989138" cy="46038"/>
          </a:xfrm>
          <a:prstGeom prst="rect">
            <a:avLst/>
          </a:prstGeom>
          <a:solidFill>
            <a:srgbClr val="FB9708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479675" y="6346825"/>
            <a:ext cx="1239838" cy="346075"/>
          </a:xfrm>
          <a:prstGeom prst="rect">
            <a:avLst/>
          </a:prstGeom>
          <a:noFill/>
          <a:ln>
            <a:noFill/>
          </a:ln>
        </p:spPr>
        <p:txBody>
          <a:bodyPr lIns="91343" tIns="45674" rIns="91343" bIns="45674">
            <a:spAutoFit/>
          </a:bodyPr>
          <a:lstStyle>
            <a:lvl1pPr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大数据挖掘专家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23819" y="1754668"/>
            <a:ext cx="11107601" cy="4369231"/>
          </a:xfrm>
        </p:spPr>
        <p:txBody>
          <a:bodyPr>
            <a:noAutofit/>
          </a:bodyPr>
          <a:lstStyle>
            <a:lvl1pPr marL="362585" indent="-362585">
              <a:lnSpc>
                <a:spcPct val="150000"/>
              </a:lnSpc>
              <a:spcBef>
                <a:spcPts val="1000"/>
              </a:spcBef>
              <a:buClr>
                <a:srgbClr val="032089"/>
              </a:buClr>
              <a:buFont typeface="Wingdings" panose="05000000000000000000" pitchFamily="2" charset="2"/>
              <a:buChar char="Ø"/>
              <a:defRPr sz="1800" b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>
              <a:lnSpc>
                <a:spcPct val="130000"/>
              </a:lnSpc>
              <a:buClr>
                <a:srgbClr val="032089"/>
              </a:buClr>
              <a:buFont typeface="Wingdings" panose="05000000000000000000" pitchFamily="2" charset="2"/>
              <a:buChar char="l"/>
              <a:defRPr sz="2330" b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905" b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905" b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905" b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4876" y="359079"/>
            <a:ext cx="10972801" cy="528176"/>
          </a:xfr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4" name="内容占位符 2"/>
          <p:cNvSpPr>
            <a:spLocks noGrp="1"/>
          </p:cNvSpPr>
          <p:nvPr>
            <p:ph idx="10"/>
          </p:nvPr>
        </p:nvSpPr>
        <p:spPr>
          <a:xfrm>
            <a:off x="423819" y="1138980"/>
            <a:ext cx="11107601" cy="42646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lang="zh-CN" altLang="en-US" sz="2000" b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16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23BACA-B153-40C7-9804-10A0E95B6A9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9A8B085-D9C3-4DF0-8174-D3CD392EFBB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0" y="1968500"/>
            <a:ext cx="12190413" cy="2168525"/>
          </a:xfrm>
          <a:prstGeom prst="rect">
            <a:avLst/>
          </a:prstGeom>
          <a:solidFill>
            <a:srgbClr val="064BB2"/>
          </a:solidFill>
          <a:ln>
            <a:noFill/>
          </a:ln>
          <a:effectLst>
            <a:outerShdw blurRad="50800" dist="38100" dir="5400000" algn="t" rotWithShape="0">
              <a:srgbClr val="000000">
                <a:alpha val="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5003623" y="1657613"/>
            <a:ext cx="7082051" cy="1653849"/>
          </a:xfrm>
          <a:prstGeom prst="rect">
            <a:avLst/>
          </a:prstGeom>
        </p:spPr>
        <p:txBody>
          <a:bodyPr anchor="b"/>
          <a:lstStyle>
            <a:lvl1pPr algn="ctr" defTabSz="1028700" rtl="0" eaLnBrk="1" fontAlgn="base" latinLnBrk="0" hangingPunct="1">
              <a:lnSpc>
                <a:spcPts val="3360"/>
              </a:lnSpc>
              <a:spcBef>
                <a:spcPts val="630"/>
              </a:spcBef>
              <a:spcAft>
                <a:spcPct val="0"/>
              </a:spcAft>
              <a:buNone/>
              <a:defRPr lang="en-US" sz="294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marL="0" marR="0" lvl="0" indent="0" algn="ctr" defTabSz="1028700" rtl="0" eaLnBrk="1" fontAlgn="base" latinLnBrk="0" hangingPunct="1">
              <a:lnSpc>
                <a:spcPts val="3360"/>
              </a:lnSpc>
              <a:spcBef>
                <a:spcPts val="63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 you!</a:t>
            </a:r>
            <a:endParaRPr kumimoji="0" lang="zh-CN" altLang="en-US" sz="6600" b="1" i="0" u="none" strike="noStrike" kern="1200" cap="none" spc="0" normalizeH="0" baseline="0" noProof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reflection blurRad="6350" stA="50000" endA="300" endPos="50000" dist="29997" dir="5400000" sy="-100000" algn="bl" rotWithShape="0"/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395" y="2246811"/>
            <a:ext cx="4697018" cy="2478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文本框 15"/>
          <p:cNvSpPr txBox="1">
            <a:spLocks noChangeArrowheads="1"/>
          </p:cNvSpPr>
          <p:nvPr/>
        </p:nvSpPr>
        <p:spPr bwMode="auto">
          <a:xfrm>
            <a:off x="8509000" y="374650"/>
            <a:ext cx="2100263" cy="368300"/>
          </a:xfrm>
          <a:prstGeom prst="rect">
            <a:avLst/>
          </a:prstGeom>
          <a:noFill/>
          <a:ln>
            <a:noFill/>
          </a:ln>
        </p:spPr>
        <p:txBody>
          <a:bodyPr lIns="91343" tIns="45674" rIns="91343" bIns="45674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64BB2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大数据，成就未来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64BB2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0529888" y="558800"/>
            <a:ext cx="1285875" cy="0"/>
          </a:xfrm>
          <a:prstGeom prst="line">
            <a:avLst/>
          </a:prstGeom>
          <a:ln w="12700">
            <a:solidFill>
              <a:srgbClr val="064BB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589713" y="558800"/>
            <a:ext cx="1285875" cy="0"/>
          </a:xfrm>
          <a:prstGeom prst="line">
            <a:avLst/>
          </a:prstGeom>
          <a:ln w="12700">
            <a:solidFill>
              <a:srgbClr val="064BB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48" name="图片 16" descr="LOGO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9738" y="288925"/>
            <a:ext cx="546100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23BACA-B153-40C7-9804-10A0E95B6A9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C7472F7-EE51-4EF7-85E1-802611B5D5AA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255588" y="195263"/>
            <a:ext cx="10972800" cy="6921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22275" y="1187450"/>
            <a:ext cx="10972800" cy="10080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</a:t>
            </a:r>
            <a:endParaRPr lang="zh-CN" altLang="en-US" dirty="0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23BACA-B153-40C7-9804-10A0E95B6A9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页脚占位符 1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A320D73-39D4-4750-8B4A-5521D25CC93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j-lt"/>
          <a:ea typeface="微软雅黑" panose="020B0503020204020204" pitchFamily="34" charset="-122"/>
          <a:cs typeface="微软雅黑" panose="020B0503020204020204" pitchFamily="34" charset="-12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  <a:cs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  <a:cs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  <a:cs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  <a:cs typeface="微软雅黑" panose="020B0503020204020204" pitchFamily="34" charset="-122"/>
        </a:defRPr>
      </a:lvl5pPr>
      <a:lvl6pPr marL="483870" algn="l" rtl="0" eaLnBrk="0" fontAlgn="base" hangingPunct="0">
        <a:spcBef>
          <a:spcPct val="0"/>
        </a:spcBef>
        <a:spcAft>
          <a:spcPct val="0"/>
        </a:spcAft>
        <a:defRPr sz="2540">
          <a:solidFill>
            <a:schemeClr val="tx1"/>
          </a:solidFill>
          <a:latin typeface="Calibri" panose="020F0502020204030204" pitchFamily="34" charset="0"/>
          <a:ea typeface="黑体" panose="02010609060101010101" pitchFamily="2" charset="-122"/>
        </a:defRPr>
      </a:lvl6pPr>
      <a:lvl7pPr marL="967740" algn="l" rtl="0" eaLnBrk="0" fontAlgn="base" hangingPunct="0">
        <a:spcBef>
          <a:spcPct val="0"/>
        </a:spcBef>
        <a:spcAft>
          <a:spcPct val="0"/>
        </a:spcAft>
        <a:defRPr sz="2540">
          <a:solidFill>
            <a:schemeClr val="tx1"/>
          </a:solidFill>
          <a:latin typeface="Calibri" panose="020F0502020204030204" pitchFamily="34" charset="0"/>
          <a:ea typeface="黑体" panose="02010609060101010101" pitchFamily="2" charset="-122"/>
        </a:defRPr>
      </a:lvl7pPr>
      <a:lvl8pPr marL="1450975" algn="l" rtl="0" eaLnBrk="0" fontAlgn="base" hangingPunct="0">
        <a:spcBef>
          <a:spcPct val="0"/>
        </a:spcBef>
        <a:spcAft>
          <a:spcPct val="0"/>
        </a:spcAft>
        <a:defRPr sz="2540">
          <a:solidFill>
            <a:schemeClr val="tx1"/>
          </a:solidFill>
          <a:latin typeface="Calibri" panose="020F0502020204030204" pitchFamily="34" charset="0"/>
          <a:ea typeface="黑体" panose="02010609060101010101" pitchFamily="2" charset="-122"/>
        </a:defRPr>
      </a:lvl8pPr>
      <a:lvl9pPr marL="1934845" algn="l" rtl="0" eaLnBrk="0" fontAlgn="base" hangingPunct="0">
        <a:spcBef>
          <a:spcPct val="0"/>
        </a:spcBef>
        <a:spcAft>
          <a:spcPct val="0"/>
        </a:spcAft>
        <a:defRPr sz="2540">
          <a:solidFill>
            <a:schemeClr val="tx1"/>
          </a:solidFill>
          <a:latin typeface="Calibri" panose="020F0502020204030204" pitchFamily="34" charset="0"/>
          <a:ea typeface="黑体" panose="02010609060101010101" pitchFamily="2" charset="-122"/>
        </a:defRPr>
      </a:lvl9pPr>
    </p:titleStyle>
    <p:bodyStyle>
      <a:lvl1pPr marL="361950" indent="-36195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Font typeface="Wingdings" panose="05000000000000000000" pitchFamily="2" charset="2"/>
        <a:buChar char="n"/>
        <a:defRPr sz="21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1pPr>
      <a:lvl2pPr marL="786130" indent="-3016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>
          <a:solidFill>
            <a:schemeClr val="tx1"/>
          </a:solidFill>
          <a:latin typeface="+mn-lt"/>
          <a:ea typeface="+mn-ea"/>
        </a:defRPr>
      </a:lvl2pPr>
      <a:lvl3pPr marL="1208405" indent="-2413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>
          <a:solidFill>
            <a:schemeClr val="tx1"/>
          </a:solidFill>
          <a:latin typeface="+mn-lt"/>
          <a:ea typeface="+mn-ea"/>
        </a:defRPr>
      </a:lvl3pPr>
      <a:lvl4pPr marL="1692275" indent="-2413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</a:defRPr>
      </a:lvl4pPr>
      <a:lvl5pPr marL="2176780" indent="-2413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100">
          <a:solidFill>
            <a:schemeClr val="tx1"/>
          </a:solidFill>
          <a:latin typeface="+mn-lt"/>
          <a:ea typeface="+mn-ea"/>
        </a:defRPr>
      </a:lvl5pPr>
      <a:lvl6pPr marL="2660650" indent="-24193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115">
          <a:solidFill>
            <a:schemeClr val="tx1"/>
          </a:solidFill>
          <a:latin typeface="+mn-lt"/>
          <a:ea typeface="+mn-ea"/>
        </a:defRPr>
      </a:lvl6pPr>
      <a:lvl7pPr marL="3144520" indent="-24193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115">
          <a:solidFill>
            <a:schemeClr val="tx1"/>
          </a:solidFill>
          <a:latin typeface="+mn-lt"/>
          <a:ea typeface="+mn-ea"/>
        </a:defRPr>
      </a:lvl7pPr>
      <a:lvl8pPr marL="3628390" indent="-24193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115">
          <a:solidFill>
            <a:schemeClr val="tx1"/>
          </a:solidFill>
          <a:latin typeface="+mn-lt"/>
          <a:ea typeface="+mn-ea"/>
        </a:defRPr>
      </a:lvl8pPr>
      <a:lvl9pPr marL="4112260" indent="-24193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11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87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74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0975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4845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8715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2585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6455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325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255588" y="195263"/>
            <a:ext cx="10972800" cy="6921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</p:nvPr>
        </p:nvSpPr>
        <p:spPr>
          <a:xfrm>
            <a:off x="422275" y="1187450"/>
            <a:ext cx="10972800" cy="10080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</a:t>
            </a:r>
            <a:endParaRPr lang="zh-CN" altLang="en-US" dirty="0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23BACA-B153-40C7-9804-10A0E95B6A9D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页脚占位符 1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138803E-35D7-46ED-BD7F-6FC41C0120E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j-lt"/>
          <a:ea typeface="微软雅黑" panose="020B0503020204020204" pitchFamily="34" charset="-122"/>
          <a:cs typeface="微软雅黑" panose="020B0503020204020204" pitchFamily="34" charset="-12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  <a:cs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  <a:cs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  <a:cs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  <a:cs typeface="微软雅黑" panose="020B0503020204020204" pitchFamily="34" charset="-122"/>
        </a:defRPr>
      </a:lvl5pPr>
      <a:lvl6pPr marL="483870" algn="l" rtl="0" eaLnBrk="0" fontAlgn="base" hangingPunct="0">
        <a:spcBef>
          <a:spcPct val="0"/>
        </a:spcBef>
        <a:spcAft>
          <a:spcPct val="0"/>
        </a:spcAft>
        <a:defRPr sz="2540">
          <a:solidFill>
            <a:schemeClr val="tx1"/>
          </a:solidFill>
          <a:latin typeface="Calibri" panose="020F0502020204030204" pitchFamily="34" charset="0"/>
          <a:ea typeface="黑体" panose="02010609060101010101" pitchFamily="2" charset="-122"/>
        </a:defRPr>
      </a:lvl6pPr>
      <a:lvl7pPr marL="967740" algn="l" rtl="0" eaLnBrk="0" fontAlgn="base" hangingPunct="0">
        <a:spcBef>
          <a:spcPct val="0"/>
        </a:spcBef>
        <a:spcAft>
          <a:spcPct val="0"/>
        </a:spcAft>
        <a:defRPr sz="2540">
          <a:solidFill>
            <a:schemeClr val="tx1"/>
          </a:solidFill>
          <a:latin typeface="Calibri" panose="020F0502020204030204" pitchFamily="34" charset="0"/>
          <a:ea typeface="黑体" panose="02010609060101010101" pitchFamily="2" charset="-122"/>
        </a:defRPr>
      </a:lvl7pPr>
      <a:lvl8pPr marL="1450975" algn="l" rtl="0" eaLnBrk="0" fontAlgn="base" hangingPunct="0">
        <a:spcBef>
          <a:spcPct val="0"/>
        </a:spcBef>
        <a:spcAft>
          <a:spcPct val="0"/>
        </a:spcAft>
        <a:defRPr sz="2540">
          <a:solidFill>
            <a:schemeClr val="tx1"/>
          </a:solidFill>
          <a:latin typeface="Calibri" panose="020F0502020204030204" pitchFamily="34" charset="0"/>
          <a:ea typeface="黑体" panose="02010609060101010101" pitchFamily="2" charset="-122"/>
        </a:defRPr>
      </a:lvl8pPr>
      <a:lvl9pPr marL="1934845" algn="l" rtl="0" eaLnBrk="0" fontAlgn="base" hangingPunct="0">
        <a:spcBef>
          <a:spcPct val="0"/>
        </a:spcBef>
        <a:spcAft>
          <a:spcPct val="0"/>
        </a:spcAft>
        <a:defRPr sz="2540">
          <a:solidFill>
            <a:schemeClr val="tx1"/>
          </a:solidFill>
          <a:latin typeface="Calibri" panose="020F0502020204030204" pitchFamily="34" charset="0"/>
          <a:ea typeface="黑体" panose="02010609060101010101" pitchFamily="2" charset="-122"/>
        </a:defRPr>
      </a:lvl9pPr>
    </p:titleStyle>
    <p:bodyStyle>
      <a:lvl1pPr marL="361950" indent="-36195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Font typeface="Wingdings" panose="05000000000000000000" pitchFamily="2" charset="2"/>
        <a:buChar char="n"/>
        <a:defRPr sz="21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1pPr>
      <a:lvl2pPr marL="786130" indent="-3016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>
          <a:solidFill>
            <a:schemeClr val="tx1"/>
          </a:solidFill>
          <a:latin typeface="+mn-lt"/>
          <a:ea typeface="+mn-ea"/>
        </a:defRPr>
      </a:lvl2pPr>
      <a:lvl3pPr marL="1208405" indent="-2413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>
          <a:solidFill>
            <a:schemeClr val="tx1"/>
          </a:solidFill>
          <a:latin typeface="+mn-lt"/>
          <a:ea typeface="+mn-ea"/>
        </a:defRPr>
      </a:lvl3pPr>
      <a:lvl4pPr marL="1692275" indent="-2413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  <a:ea typeface="+mn-ea"/>
        </a:defRPr>
      </a:lvl4pPr>
      <a:lvl5pPr marL="2176780" indent="-2413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100">
          <a:solidFill>
            <a:schemeClr val="tx1"/>
          </a:solidFill>
          <a:latin typeface="+mn-lt"/>
          <a:ea typeface="+mn-ea"/>
        </a:defRPr>
      </a:lvl5pPr>
      <a:lvl6pPr marL="2660650" indent="-24193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115">
          <a:solidFill>
            <a:schemeClr val="tx1"/>
          </a:solidFill>
          <a:latin typeface="+mn-lt"/>
          <a:ea typeface="+mn-ea"/>
        </a:defRPr>
      </a:lvl6pPr>
      <a:lvl7pPr marL="3144520" indent="-24193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115">
          <a:solidFill>
            <a:schemeClr val="tx1"/>
          </a:solidFill>
          <a:latin typeface="+mn-lt"/>
          <a:ea typeface="+mn-ea"/>
        </a:defRPr>
      </a:lvl7pPr>
      <a:lvl8pPr marL="3628390" indent="-24193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115">
          <a:solidFill>
            <a:schemeClr val="tx1"/>
          </a:solidFill>
          <a:latin typeface="+mn-lt"/>
          <a:ea typeface="+mn-ea"/>
        </a:defRPr>
      </a:lvl8pPr>
      <a:lvl9pPr marL="4112260" indent="-24193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11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87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74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0975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4845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8715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2585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6455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325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标题 4"/>
          <p:cNvSpPr>
            <a:spLocks noGrp="1"/>
          </p:cNvSpPr>
          <p:nvPr>
            <p:ph type="title"/>
          </p:nvPr>
        </p:nvSpPr>
        <p:spPr>
          <a:xfrm>
            <a:off x="5272088" y="2706688"/>
            <a:ext cx="6543675" cy="692150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en-US" altLang="zh-CN" b="0" dirty="0">
                <a:latin typeface="Times New Roman" panose="02020603050405020304" pitchFamily="18" charset="0"/>
                <a:ea typeface="微软雅黑" panose="020B0503020204020204" pitchFamily="34" charset="-122"/>
                <a:cs typeface="微软雅黑" panose="020B0503020204020204" pitchFamily="34" charset="-122"/>
              </a:rPr>
              <a:t>Anaconda</a:t>
            </a:r>
            <a:r>
              <a:rPr lang="zh-CN" altLang="en-US" b="0" dirty="0">
                <a:latin typeface="Times New Roman" panose="02020603050405020304" pitchFamily="18" charset="0"/>
                <a:ea typeface="微软雅黑" panose="020B0503020204020204" pitchFamily="34" charset="-122"/>
                <a:cs typeface="微软雅黑" panose="020B0503020204020204" pitchFamily="34" charset="-122"/>
              </a:rPr>
              <a:t>安装说明</a:t>
            </a:r>
            <a:endParaRPr lang="zh-CN" altLang="en-US" b="0" dirty="0">
              <a:latin typeface="Times New Roman" panose="02020603050405020304" pitchFamily="18" charset="0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8" name="直接连接符 6"/>
          <p:cNvCxnSpPr/>
          <p:nvPr/>
        </p:nvCxnSpPr>
        <p:spPr>
          <a:xfrm>
            <a:off x="3265488" y="1081088"/>
            <a:ext cx="4763" cy="51927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Line 2"/>
          <p:cNvSpPr>
            <a:spLocks noChangeShapeType="1"/>
          </p:cNvSpPr>
          <p:nvPr/>
        </p:nvSpPr>
        <p:spPr bwMode="auto">
          <a:xfrm>
            <a:off x="2649538" y="1673225"/>
            <a:ext cx="660558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Oval 15"/>
          <p:cNvSpPr>
            <a:spLocks noChangeArrowheads="1"/>
          </p:cNvSpPr>
          <p:nvPr/>
        </p:nvSpPr>
        <p:spPr bwMode="auto">
          <a:xfrm>
            <a:off x="2904947" y="1385043"/>
            <a:ext cx="684000" cy="648000"/>
          </a:xfrm>
          <a:prstGeom prst="ellipse">
            <a:avLst/>
          </a:prstGeom>
          <a:solidFill>
            <a:srgbClr val="FB9708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319" name="标题 3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目录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928857" y="2315522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Oval 15"/>
          <p:cNvSpPr>
            <a:spLocks noChangeArrowheads="1"/>
          </p:cNvSpPr>
          <p:nvPr/>
        </p:nvSpPr>
        <p:spPr bwMode="auto">
          <a:xfrm>
            <a:off x="2928857" y="3323273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Oval 15"/>
          <p:cNvSpPr>
            <a:spLocks noChangeArrowheads="1"/>
          </p:cNvSpPr>
          <p:nvPr/>
        </p:nvSpPr>
        <p:spPr bwMode="auto">
          <a:xfrm>
            <a:off x="2904947" y="4333446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2928857" y="5288222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4000531" y="2297522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安装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4" name="AutoShape 17"/>
          <p:cNvSpPr>
            <a:spLocks noChangeArrowheads="1"/>
          </p:cNvSpPr>
          <p:nvPr/>
        </p:nvSpPr>
        <p:spPr bwMode="auto">
          <a:xfrm>
            <a:off x="4000531" y="1313042"/>
            <a:ext cx="4859850" cy="684000"/>
          </a:xfrm>
          <a:prstGeom prst="actionButtonBlank">
            <a:avLst/>
          </a:prstGeom>
          <a:solidFill>
            <a:srgbClr val="FB9708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下载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5" name="AutoShape 17"/>
          <p:cNvSpPr>
            <a:spLocks noChangeArrowheads="1"/>
          </p:cNvSpPr>
          <p:nvPr/>
        </p:nvSpPr>
        <p:spPr bwMode="auto">
          <a:xfrm>
            <a:off x="4012450" y="3305273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配置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AutoShape 17"/>
          <p:cNvSpPr>
            <a:spLocks noChangeArrowheads="1"/>
          </p:cNvSpPr>
          <p:nvPr/>
        </p:nvSpPr>
        <p:spPr bwMode="auto">
          <a:xfrm>
            <a:off x="4012450" y="4315447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配置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Jupyter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AutoShape 17"/>
          <p:cNvSpPr>
            <a:spLocks noChangeArrowheads="1"/>
          </p:cNvSpPr>
          <p:nvPr/>
        </p:nvSpPr>
        <p:spPr bwMode="auto">
          <a:xfrm>
            <a:off x="4036360" y="5270221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小结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内容占位符 1"/>
          <p:cNvSpPr>
            <a:spLocks noGrp="1"/>
          </p:cNvSpPr>
          <p:nvPr>
            <p:ph idx="1"/>
          </p:nvPr>
        </p:nvSpPr>
        <p:spPr>
          <a:xfrm>
            <a:off x="317500" y="1044575"/>
            <a:ext cx="11676063" cy="5434013"/>
          </a:xfrm>
          <a:ln/>
        </p:spPr>
        <p:txBody>
          <a:bodyPr vert="horz" wrap="square" lIns="91440" tIns="45720" rIns="91440" bIns="45720" anchor="t" anchorCtr="0"/>
          <a:p>
            <a:pPr marL="0" indent="0">
              <a:lnSpc>
                <a:spcPct val="100000"/>
              </a:lnSpc>
              <a:buClr>
                <a:srgbClr val="032089"/>
              </a:buClr>
              <a:buFont typeface="Wingdings" panose="05000000000000000000" pitchFamily="2" charset="2"/>
              <a:buNone/>
            </a:pPr>
            <a:r>
              <a:rPr lang="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 </a:t>
            </a:r>
            <a:r>
              <a:rPr lang="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下载地址</a:t>
            </a:r>
            <a:endParaRPr lang="" altLang="zh-CN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>
              <a:lnSpc>
                <a:spcPct val="100000"/>
              </a:lnSpc>
              <a:buClr>
                <a:srgbClr val="032089"/>
              </a:buClr>
              <a:buFont typeface="Wingdings" panose="05000000000000000000" pitchFamily="2" charset="2"/>
              <a:buNone/>
            </a:pPr>
            <a:r>
              <a:rPr lang="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https://repo.anaconda.com/archive/</a:t>
            </a:r>
            <a:endParaRPr lang="" altLang="zh-CN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>
              <a:lnSpc>
                <a:spcPct val="100000"/>
              </a:lnSpc>
              <a:buClr>
                <a:srgbClr val="032089"/>
              </a:buClr>
              <a:buFont typeface="Wingdings" panose="05000000000000000000" pitchFamily="2" charset="2"/>
              <a:buNone/>
            </a:pPr>
            <a:r>
              <a:rPr lang="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 </a:t>
            </a:r>
            <a:r>
              <a:rPr lang="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版本</a:t>
            </a:r>
            <a:endParaRPr lang="" altLang="zh-CN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0" indent="0">
              <a:lnSpc>
                <a:spcPct val="100000"/>
              </a:lnSpc>
              <a:buClr>
                <a:srgbClr val="032089"/>
              </a:buClr>
              <a:buFont typeface="Wingdings" panose="05000000000000000000" pitchFamily="2" charset="2"/>
              <a:buNone/>
            </a:pPr>
            <a:endParaRPr lang="" altLang="en-US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4339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下载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pic>
        <p:nvPicPr>
          <p:cNvPr id="14340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150" y="2460625"/>
            <a:ext cx="9753600" cy="2419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8" name="直接连接符 6"/>
          <p:cNvCxnSpPr/>
          <p:nvPr/>
        </p:nvCxnSpPr>
        <p:spPr>
          <a:xfrm>
            <a:off x="3265488" y="1081088"/>
            <a:ext cx="4763" cy="51927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Line 2"/>
          <p:cNvSpPr>
            <a:spLocks noChangeShapeType="1"/>
          </p:cNvSpPr>
          <p:nvPr/>
        </p:nvSpPr>
        <p:spPr bwMode="auto">
          <a:xfrm>
            <a:off x="2649538" y="2640013"/>
            <a:ext cx="660558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Oval 15"/>
          <p:cNvSpPr>
            <a:spLocks noChangeArrowheads="1"/>
          </p:cNvSpPr>
          <p:nvPr/>
        </p:nvSpPr>
        <p:spPr bwMode="auto">
          <a:xfrm>
            <a:off x="2904947" y="1385043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AutoShape 17"/>
          <p:cNvSpPr>
            <a:spLocks noChangeArrowheads="1"/>
          </p:cNvSpPr>
          <p:nvPr/>
        </p:nvSpPr>
        <p:spPr bwMode="auto">
          <a:xfrm>
            <a:off x="4000531" y="2297522"/>
            <a:ext cx="4859850" cy="684000"/>
          </a:xfrm>
          <a:prstGeom prst="actionButtonBlank">
            <a:avLst/>
          </a:prstGeom>
          <a:solidFill>
            <a:srgbClr val="FB9708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安装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5370" name="标题 3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目录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sp>
        <p:nvSpPr>
          <p:cNvPr id="13" name="AutoShape 17"/>
          <p:cNvSpPr>
            <a:spLocks noChangeArrowheads="1"/>
          </p:cNvSpPr>
          <p:nvPr/>
        </p:nvSpPr>
        <p:spPr bwMode="auto">
          <a:xfrm>
            <a:off x="4000531" y="1313042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下载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928857" y="2315522"/>
            <a:ext cx="684000" cy="648000"/>
          </a:xfrm>
          <a:prstGeom prst="ellipse">
            <a:avLst/>
          </a:prstGeom>
          <a:solidFill>
            <a:srgbClr val="FB9708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AutoShape 17"/>
          <p:cNvSpPr>
            <a:spLocks noChangeArrowheads="1"/>
          </p:cNvSpPr>
          <p:nvPr/>
        </p:nvSpPr>
        <p:spPr bwMode="auto">
          <a:xfrm>
            <a:off x="4012450" y="3305273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配置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2" name="Oval 15"/>
          <p:cNvSpPr>
            <a:spLocks noChangeArrowheads="1"/>
          </p:cNvSpPr>
          <p:nvPr/>
        </p:nvSpPr>
        <p:spPr bwMode="auto">
          <a:xfrm>
            <a:off x="2928857" y="3323273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AutoShape 17"/>
          <p:cNvSpPr>
            <a:spLocks noChangeArrowheads="1"/>
          </p:cNvSpPr>
          <p:nvPr/>
        </p:nvSpPr>
        <p:spPr bwMode="auto">
          <a:xfrm>
            <a:off x="4012450" y="4315447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配置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jupyter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9" name="Oval 15"/>
          <p:cNvSpPr>
            <a:spLocks noChangeArrowheads="1"/>
          </p:cNvSpPr>
          <p:nvPr/>
        </p:nvSpPr>
        <p:spPr bwMode="auto">
          <a:xfrm>
            <a:off x="2904947" y="4333446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AutoShape 17"/>
          <p:cNvSpPr>
            <a:spLocks noChangeArrowheads="1"/>
          </p:cNvSpPr>
          <p:nvPr/>
        </p:nvSpPr>
        <p:spPr bwMode="auto">
          <a:xfrm>
            <a:off x="4036360" y="5270221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小结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2928857" y="5288222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安装步骤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sp>
        <p:nvSpPr>
          <p:cNvPr id="16387" name="矩形 5"/>
          <p:cNvSpPr/>
          <p:nvPr/>
        </p:nvSpPr>
        <p:spPr>
          <a:xfrm>
            <a:off x="342900" y="1112838"/>
            <a:ext cx="856932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Calibri" panose="020F0502020204030204" pitchFamily="34" charset="0"/>
              </a:rPr>
              <a:t>鼠标右键击下载的</a:t>
            </a:r>
            <a:r>
              <a:rPr lang="en-US" altLang="zh-CN" dirty="0">
                <a:latin typeface="Calibri" panose="020F0502020204030204" pitchFamily="34" charset="0"/>
              </a:rPr>
              <a:t>Anaconda3-2020.02-Windows-x86_64.exe</a:t>
            </a:r>
            <a:r>
              <a:rPr lang="zh-CN" altLang="en-US" dirty="0">
                <a:latin typeface="Calibri" panose="020F0502020204030204" pitchFamily="34" charset="0"/>
              </a:rPr>
              <a:t>，选择以管理员身份运行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638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6975" y="2076450"/>
            <a:ext cx="3763963" cy="2505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安装步骤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pic>
        <p:nvPicPr>
          <p:cNvPr id="17411" name="Pictur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7663" y="1701800"/>
            <a:ext cx="5518150" cy="4219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安装步骤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pic>
        <p:nvPicPr>
          <p:cNvPr id="18435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3450" y="1374775"/>
            <a:ext cx="5953125" cy="46148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安装步骤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pic>
        <p:nvPicPr>
          <p:cNvPr id="19459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7438" y="1358900"/>
            <a:ext cx="6016625" cy="47259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安装步骤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pic>
        <p:nvPicPr>
          <p:cNvPr id="2048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300" y="1177925"/>
            <a:ext cx="6391275" cy="4960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安装步骤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pic>
        <p:nvPicPr>
          <p:cNvPr id="21507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513" y="1271588"/>
            <a:ext cx="6156325" cy="4799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安装步骤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pic>
        <p:nvPicPr>
          <p:cNvPr id="22531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13" y="1298575"/>
            <a:ext cx="6405562" cy="49990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安装步骤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pic>
        <p:nvPicPr>
          <p:cNvPr id="23555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00" y="1427163"/>
            <a:ext cx="5770563" cy="4473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安装步骤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0413" y="1171575"/>
            <a:ext cx="6621462" cy="5121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8" name="直接连接符 6"/>
          <p:cNvCxnSpPr/>
          <p:nvPr/>
        </p:nvCxnSpPr>
        <p:spPr>
          <a:xfrm>
            <a:off x="3265488" y="1081088"/>
            <a:ext cx="4763" cy="51927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Line 2"/>
          <p:cNvSpPr>
            <a:spLocks noChangeShapeType="1"/>
          </p:cNvSpPr>
          <p:nvPr/>
        </p:nvSpPr>
        <p:spPr bwMode="auto">
          <a:xfrm>
            <a:off x="2662238" y="3646488"/>
            <a:ext cx="660558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Oval 15"/>
          <p:cNvSpPr>
            <a:spLocks noChangeArrowheads="1"/>
          </p:cNvSpPr>
          <p:nvPr/>
        </p:nvSpPr>
        <p:spPr bwMode="auto">
          <a:xfrm>
            <a:off x="2904947" y="1385043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607" name="标题 3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目录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928857" y="2315522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Oval 15"/>
          <p:cNvSpPr>
            <a:spLocks noChangeArrowheads="1"/>
          </p:cNvSpPr>
          <p:nvPr/>
        </p:nvSpPr>
        <p:spPr bwMode="auto">
          <a:xfrm>
            <a:off x="2928857" y="3323273"/>
            <a:ext cx="684000" cy="648000"/>
          </a:xfrm>
          <a:prstGeom prst="ellipse">
            <a:avLst/>
          </a:prstGeom>
          <a:solidFill>
            <a:srgbClr val="FB9708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Oval 15"/>
          <p:cNvSpPr>
            <a:spLocks noChangeArrowheads="1"/>
          </p:cNvSpPr>
          <p:nvPr/>
        </p:nvSpPr>
        <p:spPr bwMode="auto">
          <a:xfrm>
            <a:off x="2904947" y="4333446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2928857" y="5288222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4000531" y="2297522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安装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4" name="AutoShape 17"/>
          <p:cNvSpPr>
            <a:spLocks noChangeArrowheads="1"/>
          </p:cNvSpPr>
          <p:nvPr/>
        </p:nvSpPr>
        <p:spPr bwMode="auto">
          <a:xfrm>
            <a:off x="4000531" y="1313042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下载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5" name="AutoShape 17"/>
          <p:cNvSpPr>
            <a:spLocks noChangeArrowheads="1"/>
          </p:cNvSpPr>
          <p:nvPr/>
        </p:nvSpPr>
        <p:spPr bwMode="auto">
          <a:xfrm>
            <a:off x="4012450" y="3305273"/>
            <a:ext cx="4859850" cy="684000"/>
          </a:xfrm>
          <a:prstGeom prst="actionButtonBlank">
            <a:avLst/>
          </a:prstGeom>
          <a:solidFill>
            <a:srgbClr val="FB9708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配置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AutoShape 17"/>
          <p:cNvSpPr>
            <a:spLocks noChangeArrowheads="1"/>
          </p:cNvSpPr>
          <p:nvPr/>
        </p:nvSpPr>
        <p:spPr bwMode="auto">
          <a:xfrm>
            <a:off x="4012450" y="4315447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配置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Jupyter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AutoShape 17"/>
          <p:cNvSpPr>
            <a:spLocks noChangeArrowheads="1"/>
          </p:cNvSpPr>
          <p:nvPr/>
        </p:nvSpPr>
        <p:spPr bwMode="auto">
          <a:xfrm>
            <a:off x="4036360" y="5270221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小结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配置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anaconda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环境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sp>
        <p:nvSpPr>
          <p:cNvPr id="20483" name="内容占位符 3"/>
          <p:cNvSpPr>
            <a:spLocks noGrp="1"/>
          </p:cNvSpPr>
          <p:nvPr>
            <p:ph idx="10"/>
          </p:nvPr>
        </p:nvSpPr>
        <p:spPr>
          <a:xfrm>
            <a:off x="423863" y="1138238"/>
            <a:ext cx="11415713" cy="5156200"/>
          </a:xfrm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如果安装时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没有选择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path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，则需要配置环境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endParaRPr kumimoji="1" lang="en-US" altLang="zh-CN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三个环境变量都是通过：此电脑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右键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属性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高级系统设置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环境变量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系统变量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双击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path—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新建这三个变量即可。假如安装路径是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C:\Anaconda3</a:t>
            </a:r>
            <a:endParaRPr kumimoji="1" lang="en-US" altLang="zh-CN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①</a:t>
            </a:r>
            <a:r>
              <a:rPr kumimoji="1" lang="en-US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anaconda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安装路径（为了</a:t>
            </a:r>
            <a:r>
              <a:rPr kumimoji="1" lang="en-US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Python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检查正常）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前面安装时路径一定要记清楚，之前已提醒复制，我的是</a:t>
            </a:r>
            <a:r>
              <a:rPr kumimoji="1" lang="en-US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C:\Anaconda3</a:t>
            </a:r>
            <a:endParaRPr kumimoji="1" lang="en-US" alt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1" lang="en-US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②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C :\Anaconda3\</a:t>
            </a:r>
            <a:r>
              <a:rPr kumimoji="1" lang="en-US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Scripts（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为了</a:t>
            </a:r>
            <a:r>
              <a:rPr kumimoji="1" lang="en-US" altLang="en-US" sz="2000" b="0" i="0" u="none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conda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检查正常）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只需在上述路径中找到</a:t>
            </a:r>
            <a:r>
              <a:rPr kumimoji="1" lang="en-US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Scripts，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然后复制路径即可</a:t>
            </a:r>
            <a:endParaRPr kumimoji="1" lang="en-US" altLang="zh-CN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rgbClr val="0000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1" lang="en-US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③</a:t>
            </a:r>
            <a:r>
              <a:rPr kumimoji="1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另一个路径：</a:t>
            </a:r>
            <a:r>
              <a:rPr kumimoji="1" lang="en-US" altLang="zh-CN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C :\Anaconda3\</a:t>
            </a:r>
            <a:r>
              <a:rPr kumimoji="1" lang="en-US" alt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Library\bin</a:t>
            </a:r>
            <a:endParaRPr kumimoji="1" lang="en-US" alt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pic>
        <p:nvPicPr>
          <p:cNvPr id="27651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1160463"/>
            <a:ext cx="5407025" cy="5192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2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030288"/>
            <a:ext cx="5545138" cy="5322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8" name="直接连接符 6"/>
          <p:cNvCxnSpPr/>
          <p:nvPr/>
        </p:nvCxnSpPr>
        <p:spPr>
          <a:xfrm>
            <a:off x="3265488" y="1081088"/>
            <a:ext cx="4763" cy="51927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Line 2"/>
          <p:cNvSpPr>
            <a:spLocks noChangeShapeType="1"/>
          </p:cNvSpPr>
          <p:nvPr/>
        </p:nvSpPr>
        <p:spPr bwMode="auto">
          <a:xfrm>
            <a:off x="2636838" y="4657725"/>
            <a:ext cx="660558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Oval 15"/>
          <p:cNvSpPr>
            <a:spLocks noChangeArrowheads="1"/>
          </p:cNvSpPr>
          <p:nvPr/>
        </p:nvSpPr>
        <p:spPr bwMode="auto">
          <a:xfrm>
            <a:off x="2904947" y="1385043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679" name="标题 3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目录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928857" y="2315522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Oval 15"/>
          <p:cNvSpPr>
            <a:spLocks noChangeArrowheads="1"/>
          </p:cNvSpPr>
          <p:nvPr/>
        </p:nvSpPr>
        <p:spPr bwMode="auto">
          <a:xfrm>
            <a:off x="2928857" y="3323273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Oval 15"/>
          <p:cNvSpPr>
            <a:spLocks noChangeArrowheads="1"/>
          </p:cNvSpPr>
          <p:nvPr/>
        </p:nvSpPr>
        <p:spPr bwMode="auto">
          <a:xfrm>
            <a:off x="2904947" y="4333446"/>
            <a:ext cx="684000" cy="648000"/>
          </a:xfrm>
          <a:prstGeom prst="ellipse">
            <a:avLst/>
          </a:prstGeom>
          <a:solidFill>
            <a:srgbClr val="FB9708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2928857" y="5288222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4000531" y="2297522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安装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4" name="AutoShape 17"/>
          <p:cNvSpPr>
            <a:spLocks noChangeArrowheads="1"/>
          </p:cNvSpPr>
          <p:nvPr/>
        </p:nvSpPr>
        <p:spPr bwMode="auto">
          <a:xfrm>
            <a:off x="4000531" y="1313042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下载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5" name="AutoShape 17"/>
          <p:cNvSpPr>
            <a:spLocks noChangeArrowheads="1"/>
          </p:cNvSpPr>
          <p:nvPr/>
        </p:nvSpPr>
        <p:spPr bwMode="auto">
          <a:xfrm>
            <a:off x="4012450" y="3305273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配置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AutoShape 17"/>
          <p:cNvSpPr>
            <a:spLocks noChangeArrowheads="1"/>
          </p:cNvSpPr>
          <p:nvPr/>
        </p:nvSpPr>
        <p:spPr bwMode="auto">
          <a:xfrm>
            <a:off x="4012450" y="4315447"/>
            <a:ext cx="4859850" cy="684000"/>
          </a:xfrm>
          <a:prstGeom prst="actionButtonBlank">
            <a:avLst/>
          </a:prstGeom>
          <a:solidFill>
            <a:srgbClr val="FB9708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配置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Jupyter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AutoShape 17"/>
          <p:cNvSpPr>
            <a:spLocks noChangeArrowheads="1"/>
          </p:cNvSpPr>
          <p:nvPr/>
        </p:nvSpPr>
        <p:spPr bwMode="auto">
          <a:xfrm>
            <a:off x="4036360" y="5270221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小结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内容占位符 1"/>
          <p:cNvSpPr>
            <a:spLocks noGrp="1"/>
          </p:cNvSpPr>
          <p:nvPr>
            <p:ph idx="1"/>
          </p:nvPr>
        </p:nvSpPr>
        <p:spPr>
          <a:xfrm>
            <a:off x="255588" y="1001713"/>
            <a:ext cx="11107738" cy="3937000"/>
          </a:xfrm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361950" marR="0" lvl="0" indent="-361950" algn="l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032089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1" lang="zh-CN" altLang="en-US" sz="2000" b="0" i="0" u="none" strike="noStrike" kern="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先关闭</a:t>
            </a:r>
            <a:r>
              <a:rPr kumimoji="1" lang="en-US" altLang="zh-CN" sz="2000" b="0" i="0" u="none" strike="noStrike" kern="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Jupyter Notebook</a:t>
            </a:r>
            <a:endParaRPr kumimoji="1" lang="en-US" altLang="zh-CN" sz="20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61950" marR="0" lvl="0" indent="-361950" algn="l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032089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1" lang="zh-CN" altLang="en-US" sz="2000" b="0" i="0" u="none" strike="noStrike" kern="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打开</a:t>
            </a:r>
            <a:r>
              <a:rPr kumimoji="1" lang="en-US" altLang="zh-CN" sz="2000" b="0" i="0" u="none" strike="noStrike" kern="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anaconda prompt</a:t>
            </a:r>
            <a:r>
              <a:rPr kumimoji="1" lang="zh-CN" altLang="en-US" sz="2000" b="0" i="0" u="none" strike="noStrike" kern="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窗口</a:t>
            </a:r>
            <a:endParaRPr kumimoji="1" lang="en-US" altLang="zh-CN" sz="20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86130" marR="0" lvl="1" indent="-301625" algn="l" defTabSz="914400" rtl="0" eaLnBrk="0" fontAlgn="base" latinLnBrk="0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32089"/>
              </a:buClr>
              <a:buSzTx/>
              <a:buFont typeface="Wingdings" panose="05000000000000000000" charset="0"/>
              <a:buChar char="ü"/>
              <a:defRPr/>
            </a:pPr>
            <a:r>
              <a:rPr kumimoji="1" lang="en-US" altLang="zh-CN" sz="2000" b="0" i="0" u="none" strike="noStrike" kern="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pip install jupyter_contrib_nbextensions -i https://pypi.mirrors.ustc.edu.cn/simple</a:t>
            </a:r>
            <a:endParaRPr kumimoji="1" lang="en-US" altLang="zh-CN" sz="20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86130" marR="0" lvl="1" indent="-301625" algn="l" defTabSz="914400" rtl="0" eaLnBrk="0" fontAlgn="base" latinLnBrk="0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32089"/>
              </a:buClr>
              <a:buSzTx/>
              <a:buFont typeface="Wingdings" panose="05000000000000000000" charset="0"/>
              <a:buChar char="ü"/>
              <a:defRPr/>
            </a:pPr>
            <a:r>
              <a:rPr kumimoji="1" lang="en-US" altLang="zh-CN" sz="2000" b="0" i="0" u="none" strike="noStrike" kern="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jupyter contrib nbextension install --user</a:t>
            </a:r>
            <a:endParaRPr kumimoji="1" lang="en-US" altLang="zh-CN" sz="20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86130" marR="0" lvl="1" indent="-301625" algn="l" defTabSz="914400" rtl="0" eaLnBrk="0" fontAlgn="base" latinLnBrk="0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32089"/>
              </a:buClr>
              <a:buSzTx/>
              <a:buFont typeface="Wingdings" panose="05000000000000000000" charset="0"/>
              <a:buChar char="ü"/>
              <a:defRPr/>
            </a:pPr>
            <a:r>
              <a:rPr kumimoji="1" lang="en-US" altLang="zh-CN" sz="2000" b="0" i="0" u="none" strike="noStrike" kern="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pip install jupyter_nbextensions_configurator</a:t>
            </a:r>
            <a:endParaRPr kumimoji="1" lang="en-US" altLang="zh-CN" sz="20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86130" marR="0" lvl="1" indent="-301625" algn="l" defTabSz="914400" rtl="0" eaLnBrk="0" fontAlgn="base" latinLnBrk="0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32089"/>
              </a:buClr>
              <a:buSzTx/>
              <a:buFont typeface="Wingdings" panose="05000000000000000000" charset="0"/>
              <a:buChar char="ü"/>
              <a:defRPr/>
            </a:pPr>
            <a:r>
              <a:rPr kumimoji="1" lang="en-US" altLang="zh-CN" sz="2000" b="0" i="0" u="none" strike="noStrike" kern="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jupyter nbextensions_configurator enable --user</a:t>
            </a:r>
            <a:endParaRPr kumimoji="1" lang="en-US" altLang="zh-CN" sz="233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61950" marR="0" lvl="0" indent="-361950" algn="l" defTabSz="914400" rtl="0" eaLnBrk="0" fontAlgn="base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>
                <a:srgbClr val="032089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1" lang="zh-CN" altLang="en-US" sz="2000" b="0" i="0" u="none" strike="noStrike" kern="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重新打开</a:t>
            </a:r>
            <a:r>
              <a:rPr kumimoji="1" lang="en-US" altLang="zh-CN" sz="2000" b="0" i="0" u="none" strike="noStrike" kern="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Jupyter Notebook</a:t>
            </a:r>
            <a:endParaRPr kumimoji="1" lang="zh-CN" altLang="en-US" sz="20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30723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Jupyter Notebook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自动补全代码提示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pic>
        <p:nvPicPr>
          <p:cNvPr id="30724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250" y="4840288"/>
            <a:ext cx="9137650" cy="1797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Jupyter Notebook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自动补全代码提示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pic>
        <p:nvPicPr>
          <p:cNvPr id="32771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038" y="2368550"/>
            <a:ext cx="7753350" cy="37925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2" name="矩形 1"/>
          <p:cNvSpPr/>
          <p:nvPr/>
        </p:nvSpPr>
        <p:spPr>
          <a:xfrm>
            <a:off x="346075" y="1033463"/>
            <a:ext cx="8831263" cy="922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Calibri" panose="020F0502020204030204" pitchFamily="34" charset="0"/>
              </a:rPr>
              <a:t>去掉勾选</a:t>
            </a:r>
            <a:r>
              <a:rPr lang="en-US" altLang="zh-CN" dirty="0">
                <a:latin typeface="Calibri" panose="020F0502020204030204" pitchFamily="34" charset="0"/>
              </a:rPr>
              <a:t>disable configuration for nbextensions </a:t>
            </a:r>
            <a:r>
              <a:rPr lang="zh-CN" altLang="en-US" dirty="0">
                <a:latin typeface="Calibri" panose="020F0502020204030204" pitchFamily="34" charset="0"/>
              </a:rPr>
              <a:t>，否则下方插件是不可选状态</a:t>
            </a:r>
            <a:endParaRPr lang="en-US" altLang="zh-CN" dirty="0">
              <a:latin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</a:rPr>
              <a:t>勾选</a:t>
            </a:r>
            <a:r>
              <a:rPr lang="en-US" altLang="zh-CN" dirty="0">
                <a:latin typeface="Calibri" panose="020F0502020204030204" pitchFamily="34" charset="0"/>
              </a:rPr>
              <a:t>hinterland</a:t>
            </a:r>
            <a:r>
              <a:rPr lang="zh-CN" altLang="en-US" dirty="0">
                <a:latin typeface="Calibri" panose="020F0502020204030204" pitchFamily="34" charset="0"/>
              </a:rPr>
              <a:t>（</a:t>
            </a:r>
            <a:r>
              <a:rPr lang="en-US" altLang="zh-CN" dirty="0">
                <a:latin typeface="Calibri" panose="020F0502020204030204" pitchFamily="34" charset="0"/>
              </a:rPr>
              <a:t>codefolding</a:t>
            </a:r>
            <a:r>
              <a:rPr lang="zh-CN" altLang="en-US" dirty="0">
                <a:latin typeface="Calibri" panose="020F0502020204030204" pitchFamily="34" charset="0"/>
              </a:rPr>
              <a:t>）</a:t>
            </a:r>
            <a:endParaRPr lang="en-US" altLang="zh-CN" dirty="0">
              <a:latin typeface="Calibri" panose="020F0502020204030204" pitchFamily="34" charset="0"/>
            </a:endParaRPr>
          </a:p>
          <a:p>
            <a:r>
              <a:rPr lang="zh-CN" altLang="en-US" dirty="0">
                <a:latin typeface="Calibri" panose="020F0502020204030204" pitchFamily="34" charset="0"/>
              </a:rPr>
              <a:t>重启</a:t>
            </a:r>
            <a:r>
              <a:rPr lang="en-US" altLang="zh-CN" dirty="0">
                <a:latin typeface="Calibri" panose="020F0502020204030204" pitchFamily="34" charset="0"/>
              </a:rPr>
              <a:t>jupyter notebook</a:t>
            </a:r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8" name="直接连接符 6"/>
          <p:cNvCxnSpPr/>
          <p:nvPr/>
        </p:nvCxnSpPr>
        <p:spPr>
          <a:xfrm>
            <a:off x="3265488" y="1081088"/>
            <a:ext cx="4763" cy="51927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Line 2"/>
          <p:cNvSpPr>
            <a:spLocks noChangeShapeType="1"/>
          </p:cNvSpPr>
          <p:nvPr/>
        </p:nvSpPr>
        <p:spPr bwMode="auto">
          <a:xfrm>
            <a:off x="2649538" y="5611813"/>
            <a:ext cx="660558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Oval 15"/>
          <p:cNvSpPr>
            <a:spLocks noChangeArrowheads="1"/>
          </p:cNvSpPr>
          <p:nvPr/>
        </p:nvSpPr>
        <p:spPr bwMode="auto">
          <a:xfrm>
            <a:off x="2904947" y="1385043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799" name="标题 3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目录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928857" y="2315522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Oval 15"/>
          <p:cNvSpPr>
            <a:spLocks noChangeArrowheads="1"/>
          </p:cNvSpPr>
          <p:nvPr/>
        </p:nvSpPr>
        <p:spPr bwMode="auto">
          <a:xfrm>
            <a:off x="2928857" y="3323273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Oval 15"/>
          <p:cNvSpPr>
            <a:spLocks noChangeArrowheads="1"/>
          </p:cNvSpPr>
          <p:nvPr/>
        </p:nvSpPr>
        <p:spPr bwMode="auto">
          <a:xfrm>
            <a:off x="2904947" y="4333446"/>
            <a:ext cx="684000" cy="648000"/>
          </a:xfrm>
          <a:prstGeom prst="ellipse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2928857" y="5288222"/>
            <a:ext cx="684000" cy="648000"/>
          </a:xfrm>
          <a:prstGeom prst="ellipse">
            <a:avLst/>
          </a:prstGeom>
          <a:solidFill>
            <a:srgbClr val="FB9708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>
            <a:lvl1pPr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4000531" y="2297522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安装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4" name="AutoShape 17"/>
          <p:cNvSpPr>
            <a:spLocks noChangeArrowheads="1"/>
          </p:cNvSpPr>
          <p:nvPr/>
        </p:nvSpPr>
        <p:spPr bwMode="auto">
          <a:xfrm>
            <a:off x="4000531" y="1313042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下载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5" name="AutoShape 17"/>
          <p:cNvSpPr>
            <a:spLocks noChangeArrowheads="1"/>
          </p:cNvSpPr>
          <p:nvPr/>
        </p:nvSpPr>
        <p:spPr bwMode="auto">
          <a:xfrm>
            <a:off x="4012450" y="3305273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配置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Anaconda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AutoShape 17"/>
          <p:cNvSpPr>
            <a:spLocks noChangeArrowheads="1"/>
          </p:cNvSpPr>
          <p:nvPr/>
        </p:nvSpPr>
        <p:spPr bwMode="auto">
          <a:xfrm>
            <a:off x="4012450" y="4315447"/>
            <a:ext cx="4859850" cy="684000"/>
          </a:xfrm>
          <a:prstGeom prst="actionButtonBlank">
            <a:avLst/>
          </a:prstGeom>
          <a:solidFill>
            <a:srgbClr val="064BB2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配置</a:t>
            </a:r>
            <a:r>
              <a:rPr kumimoji="0" lang="en-US" altLang="zh-CN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Jupyter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AutoShape 17"/>
          <p:cNvSpPr>
            <a:spLocks noChangeArrowheads="1"/>
          </p:cNvSpPr>
          <p:nvPr/>
        </p:nvSpPr>
        <p:spPr bwMode="auto">
          <a:xfrm>
            <a:off x="4036360" y="5270221"/>
            <a:ext cx="4859850" cy="684000"/>
          </a:xfrm>
          <a:prstGeom prst="actionButtonBlank">
            <a:avLst/>
          </a:prstGeom>
          <a:solidFill>
            <a:srgbClr val="FB9708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小结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内容占位符 1"/>
          <p:cNvSpPr>
            <a:spLocks noGrp="1"/>
          </p:cNvSpPr>
          <p:nvPr>
            <p:ph idx="1"/>
          </p:nvPr>
        </p:nvSpPr>
        <p:spPr>
          <a:xfrm>
            <a:off x="423863" y="1235075"/>
            <a:ext cx="11107737" cy="4889500"/>
          </a:xfrm>
          <a:ln/>
        </p:spPr>
        <p:txBody>
          <a:bodyPr vert="horz" wrap="square" lIns="91440" tIns="45720" rIns="91440" bIns="45720" anchor="t" anchorCtr="0"/>
          <a:p>
            <a:pPr marL="361950" indent="-361950">
              <a:buClr>
                <a:srgbClr val="032089"/>
              </a:buClr>
            </a:pPr>
            <a:r>
              <a:rPr lang="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C</a:t>
            </a:r>
            <a:r>
              <a:rPr lang="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盘空间是否充足</a:t>
            </a:r>
            <a:endParaRPr lang="" altLang="zh-CN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61950" indent="-361950">
              <a:buClr>
                <a:srgbClr val="032089"/>
              </a:buClr>
            </a:pPr>
            <a:r>
              <a:rPr lang="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用户身份是否是系统管理员</a:t>
            </a:r>
            <a:endParaRPr lang="" altLang="zh-CN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61950" indent="-361950">
              <a:buClr>
                <a:srgbClr val="032089"/>
              </a:buClr>
            </a:pPr>
            <a:r>
              <a:rPr lang="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用户名是否是英文</a:t>
            </a:r>
            <a:endParaRPr lang="" altLang="zh-CN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61950" indent="-361950">
              <a:buClr>
                <a:srgbClr val="032089"/>
              </a:buClr>
            </a:pPr>
            <a:r>
              <a:rPr lang="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如重装，卸载是否正确</a:t>
            </a:r>
            <a:endParaRPr lang="" altLang="zh-CN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61950" indent="-361950">
              <a:buClr>
                <a:srgbClr val="032089"/>
              </a:buClr>
            </a:pPr>
            <a:r>
              <a:rPr lang="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如重装，版本的选择问题</a:t>
            </a:r>
            <a:endParaRPr lang="" altLang="en-US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36867" name="标题 2"/>
          <p:cNvSpPr>
            <a:spLocks noGrp="1"/>
          </p:cNvSpPr>
          <p:nvPr>
            <p:ph type="title"/>
          </p:nvPr>
        </p:nvSpPr>
        <p:spPr>
          <a:xfrm>
            <a:off x="255588" y="358775"/>
            <a:ext cx="10972800" cy="528638"/>
          </a:xfrm>
          <a:ln/>
        </p:spPr>
        <p:txBody>
          <a:bodyPr vert="horz" wrap="square" lIns="91440" tIns="45720" rIns="91440" bIns="45720" anchor="ctr" anchorCtr="0"/>
          <a:p>
            <a:pPr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安装注意事项</a:t>
            </a:r>
            <a:endParaRPr lang="zh-CN" altLang="en-US" dirty="0">
              <a:latin typeface="微软雅黑" panose="020B0503020204020204" pitchFamily="34" charset="-122"/>
              <a:ea typeface="Times New Roman" panose="02020603050405020304" pitchFamily="18" charset="0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8483" name="Rectangle 2"/>
          <p:cNvSpPr>
            <a:spLocks noChangeArrowheads="1"/>
          </p:cNvSpPr>
          <p:nvPr/>
        </p:nvSpPr>
        <p:spPr bwMode="gray">
          <a:xfrm>
            <a:off x="1524000" y="-319087"/>
            <a:ext cx="184150" cy="23971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wrap="none" anchor="ctr">
            <a:spAutoFit/>
          </a:bodyPr>
          <a:lstStyle>
            <a:lvl1pPr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524000" y="-392112"/>
            <a:ext cx="184150" cy="385763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/>
</p:sld>
</file>

<file path=ppt/tags/tag1.xml><?xml version="1.0" encoding="utf-8"?>
<p:tagLst xmlns:p="http://schemas.openxmlformats.org/presentationml/2006/main">
  <p:tag name="commondata" val="eyJoZGlkIjoiODRjN2M4NDk2ODY2MDExY2Q2NWI1Y2I0M2M4OGYxZmEifQ=="/>
</p:tagLst>
</file>

<file path=ppt/theme/theme1.xml><?xml version="1.0" encoding="utf-8"?>
<a:theme xmlns:a="http://schemas.openxmlformats.org/drawingml/2006/main" name="2_Office 主题">
  <a:themeElements>
    <a:clrScheme name="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主题">
      <a:majorFont>
        <a:latin typeface="Calibri"/>
        <a:ea typeface="黑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 cmpd="sng">
          <a:solidFill>
            <a:srgbClr val="FF0000"/>
          </a:solidFill>
          <a:prstDash val="sysDash"/>
          <a:round/>
        </a:ln>
      </a:spPr>
      <a:bodyPr anchor="ctr"/>
      <a:lstStyle>
        <a:defPPr>
          <a:defRPr/>
        </a:defPPr>
      </a:lstStyle>
    </a:sp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主题">
      <a:majorFont>
        <a:latin typeface="Calibri"/>
        <a:ea typeface="黑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 cmpd="sng">
          <a:solidFill>
            <a:srgbClr val="FF0000"/>
          </a:solidFill>
          <a:prstDash val="sysDash"/>
          <a:round/>
        </a:ln>
      </a:spPr>
      <a:bodyPr anchor="ctr"/>
      <a:lstStyle>
        <a:defPPr>
          <a:defRPr/>
        </a:defPPr>
      </a:lstStyle>
    </a:sp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1141</Words>
  <Application>WPS 演示</Application>
  <PresentationFormat>宽屏</PresentationFormat>
  <Paragraphs>171</Paragraphs>
  <Slides>22</Slides>
  <Notes>1</Notes>
  <HiddenSlides>1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Arial</vt:lpstr>
      <vt:lpstr>宋体</vt:lpstr>
      <vt:lpstr>Wingdings</vt:lpstr>
      <vt:lpstr>Calibri</vt:lpstr>
      <vt:lpstr>微软雅黑</vt:lpstr>
      <vt:lpstr>等线</vt:lpstr>
      <vt:lpstr>仿宋</vt:lpstr>
      <vt:lpstr>Times New Roman</vt:lpstr>
      <vt:lpstr>黑体</vt:lpstr>
      <vt:lpstr>Calibri</vt:lpstr>
      <vt:lpstr>Arial Unicode MS</vt:lpstr>
      <vt:lpstr>Wingdings</vt:lpstr>
      <vt:lpstr>2_Office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Roc Ren</dc:creator>
  <cp:lastModifiedBy>dufe</cp:lastModifiedBy>
  <cp:revision>396</cp:revision>
  <dcterms:created xsi:type="dcterms:W3CDTF">2017-01-10T15:44:52Z</dcterms:created>
  <dcterms:modified xsi:type="dcterms:W3CDTF">2025-02-25T14:16:56Z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55149D9DEADD473E99B1C5D285D17A07_12</vt:lpwstr>
  </property>
  <property fmtid="{D5CDD505-2E9C-101B-9397-08002B2CF9AE}" pid="3" name="KSOProductBuildVer">
    <vt:lpwstr>2052-12.1.0.15712</vt:lpwstr>
  </property>
</Properties>
</file>